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2.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theme/theme3.xml" ContentType="application/vnd.openxmlformats-officedocument.theme+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theme/theme4.xml" ContentType="application/vnd.openxmlformats-officedocument.theme+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theme/theme5.xml" ContentType="application/vnd.openxmlformats-officedocument.theme+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66" r:id="rId2"/>
    <p:sldMasterId id="2147484480" r:id="rId3"/>
    <p:sldMasterId id="2147484894" r:id="rId4"/>
    <p:sldMasterId id="2147485308" r:id="rId5"/>
    <p:sldMasterId id="2147485722" r:id="rId6"/>
  </p:sldMasterIdLst>
  <p:notesMasterIdLst>
    <p:notesMasterId r:id="rId56"/>
  </p:notesMasterIdLst>
  <p:sldIdLst>
    <p:sldId id="256" r:id="rId7"/>
    <p:sldId id="313" r:id="rId8"/>
    <p:sldId id="314" r:id="rId9"/>
    <p:sldId id="315" r:id="rId10"/>
    <p:sldId id="316" r:id="rId11"/>
    <p:sldId id="261" r:id="rId12"/>
    <p:sldId id="262" r:id="rId13"/>
    <p:sldId id="317" r:id="rId14"/>
    <p:sldId id="264" r:id="rId15"/>
    <p:sldId id="265" r:id="rId16"/>
    <p:sldId id="266" r:id="rId17"/>
    <p:sldId id="318" r:id="rId18"/>
    <p:sldId id="269" r:id="rId19"/>
    <p:sldId id="271" r:id="rId20"/>
    <p:sldId id="272" r:id="rId21"/>
    <p:sldId id="274" r:id="rId22"/>
    <p:sldId id="275" r:id="rId23"/>
    <p:sldId id="276" r:id="rId24"/>
    <p:sldId id="277" r:id="rId25"/>
    <p:sldId id="278" r:id="rId26"/>
    <p:sldId id="279" r:id="rId27"/>
    <p:sldId id="280" r:id="rId28"/>
    <p:sldId id="281" r:id="rId29"/>
    <p:sldId id="282" r:id="rId30"/>
    <p:sldId id="284" r:id="rId31"/>
    <p:sldId id="285" r:id="rId32"/>
    <p:sldId id="286" r:id="rId33"/>
    <p:sldId id="287" r:id="rId34"/>
    <p:sldId id="288" r:id="rId35"/>
    <p:sldId id="289" r:id="rId36"/>
    <p:sldId id="291" r:id="rId37"/>
    <p:sldId id="292" r:id="rId38"/>
    <p:sldId id="293"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2"/>
    <p:restoredTop sz="94598"/>
  </p:normalViewPr>
  <p:slideViewPr>
    <p:cSldViewPr snapToGrid="0" snapToObjects="1" showGuides="1">
      <p:cViewPr>
        <p:scale>
          <a:sx n="100" d="100"/>
          <a:sy n="100" d="100"/>
        </p:scale>
        <p:origin x="1984" y="896"/>
      </p:cViewPr>
      <p:guideLst>
        <p:guide orient="horz" pos="2160"/>
        <p:guide pos="3840"/>
      </p:guideLst>
    </p:cSldViewPr>
  </p:slid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3" name="Shape 1833"/>
          <p:cNvSpPr>
            <a:spLocks noGrp="1" noRot="1" noChangeAspect="1"/>
          </p:cNvSpPr>
          <p:nvPr>
            <p:ph type="sldImg"/>
          </p:nvPr>
        </p:nvSpPr>
        <p:spPr>
          <a:xfrm>
            <a:off x="1143000" y="685800"/>
            <a:ext cx="4572000" cy="3429000"/>
          </a:xfrm>
          <a:prstGeom prst="rect">
            <a:avLst/>
          </a:prstGeom>
        </p:spPr>
        <p:txBody>
          <a:bodyPr/>
          <a:lstStyle/>
          <a:p>
            <a:endParaRPr/>
          </a:p>
        </p:txBody>
      </p:sp>
      <p:sp>
        <p:nvSpPr>
          <p:cNvPr id="1834" name="Shape 18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Palatino"/>
      </a:defRPr>
    </a:lvl1pPr>
    <a:lvl2pPr indent="228600" latinLnBrk="0">
      <a:defRPr sz="1200">
        <a:latin typeface="+mn-lt"/>
        <a:ea typeface="+mn-ea"/>
        <a:cs typeface="+mn-cs"/>
        <a:sym typeface="Palatino"/>
      </a:defRPr>
    </a:lvl2pPr>
    <a:lvl3pPr indent="457200" latinLnBrk="0">
      <a:defRPr sz="1200">
        <a:latin typeface="+mn-lt"/>
        <a:ea typeface="+mn-ea"/>
        <a:cs typeface="+mn-cs"/>
        <a:sym typeface="Palatino"/>
      </a:defRPr>
    </a:lvl3pPr>
    <a:lvl4pPr indent="685800" latinLnBrk="0">
      <a:defRPr sz="1200">
        <a:latin typeface="+mn-lt"/>
        <a:ea typeface="+mn-ea"/>
        <a:cs typeface="+mn-cs"/>
        <a:sym typeface="Palatino"/>
      </a:defRPr>
    </a:lvl4pPr>
    <a:lvl5pPr indent="914400" latinLnBrk="0">
      <a:defRPr sz="1200">
        <a:latin typeface="+mn-lt"/>
        <a:ea typeface="+mn-ea"/>
        <a:cs typeface="+mn-cs"/>
        <a:sym typeface="Palatino"/>
      </a:defRPr>
    </a:lvl5pPr>
    <a:lvl6pPr indent="1143000" latinLnBrk="0">
      <a:defRPr sz="1200">
        <a:latin typeface="+mn-lt"/>
        <a:ea typeface="+mn-ea"/>
        <a:cs typeface="+mn-cs"/>
        <a:sym typeface="Palatino"/>
      </a:defRPr>
    </a:lvl6pPr>
    <a:lvl7pPr indent="1371600" latinLnBrk="0">
      <a:defRPr sz="1200">
        <a:latin typeface="+mn-lt"/>
        <a:ea typeface="+mn-ea"/>
        <a:cs typeface="+mn-cs"/>
        <a:sym typeface="Palatino"/>
      </a:defRPr>
    </a:lvl7pPr>
    <a:lvl8pPr indent="1600200" latinLnBrk="0">
      <a:defRPr sz="1200">
        <a:latin typeface="+mn-lt"/>
        <a:ea typeface="+mn-ea"/>
        <a:cs typeface="+mn-cs"/>
        <a:sym typeface="Palatino"/>
      </a:defRPr>
    </a:lvl8pPr>
    <a:lvl9pPr indent="1828800" latinLnBrk="0">
      <a:defRPr sz="1200">
        <a:latin typeface="+mn-lt"/>
        <a:ea typeface="+mn-ea"/>
        <a:cs typeface="+mn-cs"/>
        <a:sym typeface="Palatino"/>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215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93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00.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1.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2.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3.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4.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5.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6.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7.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8.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09.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10.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1.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2.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3.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4.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5.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6.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17.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18.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19.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20.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1.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2.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3.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4.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5.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6.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7.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8.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29.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0.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31.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2.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4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4.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5.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6.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47.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4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49.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0.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1.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2.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3.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4.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5.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6.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7.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8.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59.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60.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61.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62.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63.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4.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5.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6.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7.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8.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69.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70.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1.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2.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3.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4.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5.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76.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77.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78.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79.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80.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1.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2.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3.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4.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5.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6.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7.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8.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89.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90.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91.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92.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93.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4.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5.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6.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7.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8.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099.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00.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1.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2.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3.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4.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5.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6.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7.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08.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09.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10.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1.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2.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3.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4.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5.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6.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7.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8.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19.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20.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21.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22.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23.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4.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5.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6.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7.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8.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29.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30.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1.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2.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3.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4.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5.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36.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37.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38.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39.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40.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1.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2.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3.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4.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5.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6.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7.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8.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4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50.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1.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2.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3.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4.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5.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6.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7.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8.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59.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60.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1.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2.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3.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4.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5.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6.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7.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8.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69.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70.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1.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2.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3.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4.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5.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6.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7.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8.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79.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0.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1.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2.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3.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4.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5.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6.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7.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8.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89.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0.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1.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2.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3.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4.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5.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6.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7.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8.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199.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0.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1.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2.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3.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4.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5.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6.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7.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09.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10.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1.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2.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3.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4.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5.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6.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7.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8.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19.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20.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1.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2.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3.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4.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5.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6.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7.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8.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29.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30.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1.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2.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3.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4.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5.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6.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7.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38.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39.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40.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1.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2.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3.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4.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5.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6.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7.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8.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49.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50.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1.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2.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3.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4.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5.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6.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7.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8.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59.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60.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1.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2.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3.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4.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5.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66.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7.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8.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9.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70.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1.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2.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3.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4.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5.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6.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7.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8.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79.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80.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1.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2.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3.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4.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5.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6.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7.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8.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89.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90.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3.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4.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5.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296.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97.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98.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99.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00.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1.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2.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3.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4.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5.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6.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7.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8.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09.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10.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1.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12.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13.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14.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5.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6.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7.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8.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19.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20.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1.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2.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3.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4.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5.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26.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7.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8.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9.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30.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1.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2.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3.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4.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5.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6.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7.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8.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39.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40.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1.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2.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3.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4.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5.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6.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7.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8.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49.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50.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1.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2.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3.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4.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5.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56.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7.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8.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9.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60.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1.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2.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3.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4.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5.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6.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7.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8.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69.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70.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1.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2.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3.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4.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5.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6.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7.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8.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79.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80.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1.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2.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3.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4.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5.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86.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87.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88.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89.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90.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1.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2.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3.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4.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5.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6.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7.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8.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399.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00.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01.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02.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03.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4.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5.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6.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7.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8.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09.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10.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1.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2.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3.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4.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5.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16.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17.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18.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19.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20.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1.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2.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3.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4.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5.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6.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7.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8.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29.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30.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31.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32.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33.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4.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5.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6.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7.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8.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39.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40.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1.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2.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3.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4.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4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4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5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56.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7.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5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60.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1.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2.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3.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4.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5.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7.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8.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69.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70.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1.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2.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3.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74.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75.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76.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7.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8.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79.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80.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1.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2.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3.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4.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5.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6.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88.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89.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90.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91.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2.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3.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4.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5.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6.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7.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8.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499.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00.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1.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2.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3.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04.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05.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06.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7.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8.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09.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10.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1.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2.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3.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4.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5.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6.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7.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18.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19.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20.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21.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2.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3.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4.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5.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6.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7.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8.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29.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30.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1.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2.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3.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34.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35.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3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3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40.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1.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2.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5.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6.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7.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48.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49.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50.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51.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2.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3.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4.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5.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6.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7.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8.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59.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60.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1.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2.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3.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64.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65.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66.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7.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8.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69.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7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1.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2.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3.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4.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5.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6.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7.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78.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79.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80.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81.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2.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3.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4.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5.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6.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7.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8.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89.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90.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1.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2.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3.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4.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5.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6.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7.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8.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599.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00.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1.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2.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3.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4.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5.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6.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07.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08.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09.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10.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1.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2.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3.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4.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5.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6.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7.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8.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19.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20.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1.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2.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3.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4.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5.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6.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7.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8.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29.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30.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1.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2.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3.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4.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5.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6.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37.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38.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39.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40.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7.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8.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49.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50.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51.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2.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4.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5.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6.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7.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8.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59.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60.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2.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3.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4.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5.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66.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7.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8.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69.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70.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1.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2.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3.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4.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5.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6.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7.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79.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80.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81.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82.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3.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4.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5.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6.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7.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8.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89.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90.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1.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2.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3.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4.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95.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96.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97.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8.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699.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00.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1.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2.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3.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4.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5.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6.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7.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8.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09.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10.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11.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12.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3.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4.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5.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6.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7.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8.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19.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20.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1.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2.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3.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4.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25.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26.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27.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8.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29.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30.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1.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2.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3.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4.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5.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6.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7.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8.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39.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40.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41.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42.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3.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4.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5.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6.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7.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8.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49.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50.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1.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2.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3.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4.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55.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56.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57.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8.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59.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60.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1.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2.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3.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4.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5.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6.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7.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8.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69.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70.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71.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72.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3.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4.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5.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6.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7.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8.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79.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80.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1.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2.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3.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4.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85.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86.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87.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8.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89.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90.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1.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2.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3.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4.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5.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6.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7.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798.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99.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00.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01.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2.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3.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4.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5.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6.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7.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8.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09.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10.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1.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2.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3.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14.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15.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16.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7.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8.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19.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20.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1.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2.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3.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4.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5.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6.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7.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28.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29.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30.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31.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2.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3.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4.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5.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6.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7.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8.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39.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40.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1.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2.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3.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44.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45.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46.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7.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8.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49.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50.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1.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2.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3.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4.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5.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6.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7.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5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5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6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68.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69.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70.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1.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2.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73.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4.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8.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79.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80.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1.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2.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3.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4.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5.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86.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87.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88.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89.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90.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1.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2.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3.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4.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5.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6.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7.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8.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899.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00.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1.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02.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03.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04.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5.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6.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7.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8.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09.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10.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1.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2.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3.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4.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5.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16.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17.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18.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19.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20.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1.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2.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3.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4.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5.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6.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7.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8.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29.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30.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1.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32.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33.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34.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5.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6.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7.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8.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39.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40.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1.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2.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3.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4.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5.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46.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47.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48.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49.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50.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1.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2.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3.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4.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5.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8.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59.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60.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1.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62.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63.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64.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5.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6.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7.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8.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69.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70.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1.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2.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3.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4.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5.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76.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77.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78.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79.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80.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1.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2.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3.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4.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5.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6.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7.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8.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89.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90.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1.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92.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93.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94.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5.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6.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7.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8.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1999.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77"/>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89"/>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1" indent="-257080">
              <a:spcBef>
                <a:spcPts val="600"/>
              </a:spcBef>
              <a:buFontTx/>
              <a:defRPr sz="2700">
                <a:solidFill>
                  <a:srgbClr val="888888"/>
                </a:solidFill>
              </a:defRPr>
            </a:lvl3pPr>
            <a:lvl4pPr marL="2132852"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759" name="Shape 175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0" name="Shape 1760"/>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61" name="Shape 1761"/>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762" name="Shape 1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00.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1.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2.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3.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4.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5.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06.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07.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08.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09.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769" name="Shape 176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70" name="Shape 1770"/>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771" name="Shape 1771"/>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72" name="Shape 17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10.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1.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2.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3.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4.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5.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6.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7.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8.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19.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779" name="Shape 17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80" name="Shape 178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1" name="Shape 17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20.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21.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22.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23.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8.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29.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788" name="Shape 1788"/>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9" name="Shape 178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90" name="Shape 17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30.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1.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2.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3.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4.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5.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36.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37.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38.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39.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1797" name="image1.png" descr="Untitled-2.png"/>
          <p:cNvPicPr>
            <a:picLocks noChangeAspect="1"/>
          </p:cNvPicPr>
          <p:nvPr/>
        </p:nvPicPr>
        <p:blipFill>
          <a:blip r:embed="rId2">
            <a:extLst/>
          </a:blip>
          <a:stretch>
            <a:fillRect/>
          </a:stretch>
        </p:blipFill>
        <p:spPr>
          <a:xfrm>
            <a:off x="-2" y="6252462"/>
            <a:ext cx="12192004" cy="605540"/>
          </a:xfrm>
          <a:prstGeom prst="rect">
            <a:avLst/>
          </a:prstGeom>
          <a:ln w="12700">
            <a:miter lim="400000"/>
          </a:ln>
        </p:spPr>
      </p:pic>
      <p:sp>
        <p:nvSpPr>
          <p:cNvPr id="1798" name="Shape 1798"/>
          <p:cNvSpPr>
            <a:spLocks noGrp="1"/>
          </p:cNvSpPr>
          <p:nvPr>
            <p:ph type="title"/>
          </p:nvPr>
        </p:nvSpPr>
        <p:spPr>
          <a:xfrm>
            <a:off x="609598" y="256810"/>
            <a:ext cx="10972804" cy="1178658"/>
          </a:xfrm>
          <a:prstGeom prst="rect">
            <a:avLst/>
          </a:prstGeom>
        </p:spPr>
        <p:txBody>
          <a:bodyPr lIns="60957" tIns="60957" rIns="60957" bIns="60957"/>
          <a:lstStyle>
            <a:lvl1pPr defTabSz="1219200">
              <a:defRPr sz="5800">
                <a:solidFill>
                  <a:srgbClr val="191227"/>
                </a:solidFill>
              </a:defRPr>
            </a:lvl1pPr>
          </a:lstStyle>
          <a:p>
            <a:r>
              <a:t>Title Text</a:t>
            </a:r>
          </a:p>
        </p:txBody>
      </p:sp>
      <p:sp>
        <p:nvSpPr>
          <p:cNvPr id="1799" name="Shape 1799"/>
          <p:cNvSpPr>
            <a:spLocks noGrp="1"/>
          </p:cNvSpPr>
          <p:nvPr>
            <p:ph type="body" sz="quarter" idx="1"/>
          </p:nvPr>
        </p:nvSpPr>
        <p:spPr>
          <a:xfrm>
            <a:off x="609598" y="1435464"/>
            <a:ext cx="5386920" cy="739413"/>
          </a:xfrm>
          <a:prstGeom prst="rect">
            <a:avLst/>
          </a:prstGeom>
        </p:spPr>
        <p:txBody>
          <a:bodyPr lIns="60957" tIns="60957" rIns="60957" bIns="60957"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800" name="Shape 1800"/>
          <p:cNvSpPr>
            <a:spLocks noGrp="1"/>
          </p:cNvSpPr>
          <p:nvPr>
            <p:ph type="sldNum" sz="quarter" idx="2"/>
          </p:nvPr>
        </p:nvSpPr>
        <p:spPr>
          <a:xfrm>
            <a:off x="8737600" y="6356351"/>
            <a:ext cx="439416" cy="528317"/>
          </a:xfrm>
          <a:prstGeom prst="rect">
            <a:avLst/>
          </a:prstGeom>
        </p:spPr>
        <p:txBody>
          <a:bodyPr lIns="60957" tIns="60957" rIns="60957" bIns="60957" anchor="t"/>
          <a:lstStyle>
            <a:lvl1pPr algn="l" defTabSz="6096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40.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1.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2.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3.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4.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5.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6.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7.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8.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49.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825" name="Shape 18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26" name="Shape 182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27" name="Shape 1827"/>
          <p:cNvSpPr>
            <a:spLocks noGrp="1"/>
          </p:cNvSpPr>
          <p:nvPr>
            <p:ph type="sldNum" sz="quarter" idx="2"/>
          </p:nvPr>
        </p:nvSpPr>
        <p:spPr>
          <a:xfrm>
            <a:off x="11097264" y="6391785"/>
            <a:ext cx="256537" cy="294637"/>
          </a:xfrm>
          <a:prstGeom prst="rect">
            <a:avLst/>
          </a:prstGeom>
        </p:spPr>
        <p:txBody>
          <a:bodyPr lIns="45718" tIns="45718" rIns="45718" bIns="45718"/>
          <a:lstStyle>
            <a:lvl1pPr defTabSz="914103">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50.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51.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52.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53.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4.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5.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6.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7.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8.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59.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0.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1.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2.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3.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64.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5.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6.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7.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8.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69.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0.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1.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2.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3.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4.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75.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6.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7.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8.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9.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80.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1.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2.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3.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4.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5.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6.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89.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0.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1.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2.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3.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4.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5.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6.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7.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8.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099.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00.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1.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2.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3.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4.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5.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6.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07.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08.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09.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10.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1.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2.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3.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4.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5.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6.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7.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8.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19.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0.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1.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2.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3.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4.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5.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6.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7.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8.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29.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0.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1.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2.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3.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4.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5.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6.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37.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8.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9.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40.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1.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2.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3.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4.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5.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6.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7.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8.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49.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0.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1.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2.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3.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4.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5.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6.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7.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8.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59.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0.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1.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2.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3.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4.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5.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6.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67.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68.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69.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70.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1.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2.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3.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4.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5.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6.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7.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8.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9.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0.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1.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2.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3.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4.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5.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6.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7.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8.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89.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0.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1.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2.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3.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4.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5.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6.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97.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8.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9.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00.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1.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2.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3.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4.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5.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6.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7.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8.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09.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0.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1.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2.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3.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4.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5.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6.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7.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8.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19.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0.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1.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2.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3.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4.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5.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6.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27.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28.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29.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0.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1.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2.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3.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4.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5.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6.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7.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8.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9.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0.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1.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42.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43.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44.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5.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6.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7.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8.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9.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0.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1.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2.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3.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4.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5.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6.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57.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58.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59.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0.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1.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2.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3.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4.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5.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6.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7.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8.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9.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70.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91" indent="-469726">
              <a:spcBef>
                <a:spcPts val="800"/>
              </a:spcBef>
              <a:defRPr sz="3700"/>
            </a:lvl4pPr>
            <a:lvl5pPr marL="2907284" indent="-469726">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5"/>
          </a:xfrm>
          <a:prstGeom prst="rect">
            <a:avLst/>
          </a:prstGeom>
        </p:spPr>
        <p:txBody>
          <a:bodyPr anchor="b"/>
          <a:lstStyle>
            <a:lvl1pPr marL="0" indent="0">
              <a:spcBef>
                <a:spcPts val="700"/>
              </a:spcBef>
              <a:buSzTx/>
              <a:buFontTx/>
              <a:buNone/>
              <a:defRPr sz="3200" b="1"/>
            </a:lvl1pPr>
            <a:lvl2pPr marL="938792" indent="-329399">
              <a:spcBef>
                <a:spcPts val="700"/>
              </a:spcBef>
              <a:buFontTx/>
              <a:defRPr sz="3200" b="1"/>
            </a:lvl2pPr>
            <a:lvl3pPr marL="1523468" indent="-304687">
              <a:spcBef>
                <a:spcPts val="700"/>
              </a:spcBef>
              <a:buFontTx/>
              <a:defRPr sz="3200" b="1"/>
            </a:lvl3pPr>
            <a:lvl4pPr marL="2189276" indent="-361111">
              <a:spcBef>
                <a:spcPts val="700"/>
              </a:spcBef>
              <a:buFontTx/>
              <a:defRPr sz="3200" b="1"/>
            </a:lvl4pPr>
            <a:lvl5pPr marL="2798669" indent="-361111">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7" y="1535115"/>
            <a:ext cx="5389035" cy="639765"/>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601" y="1435104"/>
            <a:ext cx="4011086"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30.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40.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1"/>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5"/>
          </a:xfrm>
          <a:prstGeom prst="rect">
            <a:avLst/>
          </a:prstGeom>
        </p:spPr>
        <p:txBody>
          <a:bodyPr/>
          <a:lstStyle>
            <a:lvl1pPr marL="0" indent="0">
              <a:spcBef>
                <a:spcPts val="400"/>
              </a:spcBef>
              <a:buSzTx/>
              <a:buFontTx/>
              <a:buNone/>
              <a:defRPr sz="1900"/>
            </a:lvl1pPr>
            <a:lvl2pPr marL="804974" indent="-195581">
              <a:spcBef>
                <a:spcPts val="400"/>
              </a:spcBef>
              <a:buFontTx/>
              <a:defRPr sz="1900"/>
            </a:lvl2pPr>
            <a:lvl3pPr marL="1399689" indent="-180908">
              <a:spcBef>
                <a:spcPts val="400"/>
              </a:spcBef>
              <a:buFontTx/>
              <a:defRPr sz="1900"/>
            </a:lvl3pPr>
            <a:lvl4pPr marL="2042574"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00.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10.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20.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0.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0.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0.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60.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70.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80.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90.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00.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10.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20.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30.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40.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60.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70.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0.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0.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898.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99.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0.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1.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2.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3.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4.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5.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6.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7.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8.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09.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10.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7.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8.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19.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20.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1.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2.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3.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4.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5.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6.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7.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28.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29.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30.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31.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2.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3.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4.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5.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6.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7.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8.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39.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40.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1.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2.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3.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4.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5.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6.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7.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8.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49.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50.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1.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2.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3.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4.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5.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6.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7.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58.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59.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60.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61.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2.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3.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4.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5.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6.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7.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8.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69.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70.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1.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2.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3.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4.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5.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6.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7.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8.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79.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80.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1.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2.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3.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4.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5.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6.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87.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88.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89.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90.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1.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2.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3.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4.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5.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6.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7.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8.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999.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42" Type="http://schemas.openxmlformats.org/officeDocument/2006/relationships/slideLayout" Target="../slideLayouts/slideLayout142.xml"/><Relationship Id="rId143" Type="http://schemas.openxmlformats.org/officeDocument/2006/relationships/slideLayout" Target="../slideLayouts/slideLayout143.xml"/><Relationship Id="rId144" Type="http://schemas.openxmlformats.org/officeDocument/2006/relationships/slideLayout" Target="../slideLayouts/slideLayout144.xml"/><Relationship Id="rId145" Type="http://schemas.openxmlformats.org/officeDocument/2006/relationships/slideLayout" Target="../slideLayouts/slideLayout145.xml"/><Relationship Id="rId146" Type="http://schemas.openxmlformats.org/officeDocument/2006/relationships/slideLayout" Target="../slideLayouts/slideLayout146.xml"/><Relationship Id="rId147" Type="http://schemas.openxmlformats.org/officeDocument/2006/relationships/slideLayout" Target="../slideLayouts/slideLayout147.xml"/><Relationship Id="rId148" Type="http://schemas.openxmlformats.org/officeDocument/2006/relationships/slideLayout" Target="../slideLayouts/slideLayout148.xml"/><Relationship Id="rId149" Type="http://schemas.openxmlformats.org/officeDocument/2006/relationships/slideLayout" Target="../slideLayouts/slideLayout149.xml"/><Relationship Id="rId180" Type="http://schemas.openxmlformats.org/officeDocument/2006/relationships/slideLayout" Target="../slideLayouts/slideLayout180.xml"/><Relationship Id="rId181" Type="http://schemas.openxmlformats.org/officeDocument/2006/relationships/slideLayout" Target="../slideLayouts/slideLayout181.xml"/><Relationship Id="rId182" Type="http://schemas.openxmlformats.org/officeDocument/2006/relationships/slideLayout" Target="../slideLayouts/slideLayout182.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83" Type="http://schemas.openxmlformats.org/officeDocument/2006/relationships/slideLayout" Target="../slideLayouts/slideLayout183.xml"/><Relationship Id="rId184" Type="http://schemas.openxmlformats.org/officeDocument/2006/relationships/slideLayout" Target="../slideLayouts/slideLayout184.xml"/><Relationship Id="rId185" Type="http://schemas.openxmlformats.org/officeDocument/2006/relationships/slideLayout" Target="../slideLayouts/slideLayout185.xml"/><Relationship Id="rId186" Type="http://schemas.openxmlformats.org/officeDocument/2006/relationships/slideLayout" Target="../slideLayouts/slideLayout186.xml"/><Relationship Id="rId187" Type="http://schemas.openxmlformats.org/officeDocument/2006/relationships/slideLayout" Target="../slideLayouts/slideLayout187.xml"/><Relationship Id="rId188" Type="http://schemas.openxmlformats.org/officeDocument/2006/relationships/slideLayout" Target="../slideLayouts/slideLayout188.xml"/><Relationship Id="rId189" Type="http://schemas.openxmlformats.org/officeDocument/2006/relationships/slideLayout" Target="../slideLayouts/slideLayout18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150" Type="http://schemas.openxmlformats.org/officeDocument/2006/relationships/slideLayout" Target="../slideLayouts/slideLayout150.xml"/><Relationship Id="rId151" Type="http://schemas.openxmlformats.org/officeDocument/2006/relationships/slideLayout" Target="../slideLayouts/slideLayout151.xml"/><Relationship Id="rId152" Type="http://schemas.openxmlformats.org/officeDocument/2006/relationships/slideLayout" Target="../slideLayouts/slideLayout15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53" Type="http://schemas.openxmlformats.org/officeDocument/2006/relationships/slideLayout" Target="../slideLayouts/slideLayout153.xml"/><Relationship Id="rId154" Type="http://schemas.openxmlformats.org/officeDocument/2006/relationships/slideLayout" Target="../slideLayouts/slideLayout154.xml"/><Relationship Id="rId155" Type="http://schemas.openxmlformats.org/officeDocument/2006/relationships/slideLayout" Target="../slideLayouts/slideLayout155.xml"/><Relationship Id="rId156" Type="http://schemas.openxmlformats.org/officeDocument/2006/relationships/slideLayout" Target="../slideLayouts/slideLayout156.xml"/><Relationship Id="rId157" Type="http://schemas.openxmlformats.org/officeDocument/2006/relationships/slideLayout" Target="../slideLayouts/slideLayout157.xml"/><Relationship Id="rId158" Type="http://schemas.openxmlformats.org/officeDocument/2006/relationships/slideLayout" Target="../slideLayouts/slideLayout158.xml"/><Relationship Id="rId159" Type="http://schemas.openxmlformats.org/officeDocument/2006/relationships/slideLayout" Target="../slideLayouts/slideLayout159.xml"/><Relationship Id="rId190" Type="http://schemas.openxmlformats.org/officeDocument/2006/relationships/slideLayout" Target="../slideLayouts/slideLayout190.xml"/><Relationship Id="rId191" Type="http://schemas.openxmlformats.org/officeDocument/2006/relationships/slideLayout" Target="../slideLayouts/slideLayout191.xml"/><Relationship Id="rId192" Type="http://schemas.openxmlformats.org/officeDocument/2006/relationships/slideLayout" Target="../slideLayouts/slideLayout192.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193" Type="http://schemas.openxmlformats.org/officeDocument/2006/relationships/slideLayout" Target="../slideLayouts/slideLayout193.xml"/><Relationship Id="rId194" Type="http://schemas.openxmlformats.org/officeDocument/2006/relationships/slideLayout" Target="../slideLayouts/slideLayout194.xml"/><Relationship Id="rId195" Type="http://schemas.openxmlformats.org/officeDocument/2006/relationships/slideLayout" Target="../slideLayouts/slideLayout195.xml"/><Relationship Id="rId196" Type="http://schemas.openxmlformats.org/officeDocument/2006/relationships/slideLayout" Target="../slideLayouts/slideLayout196.xml"/><Relationship Id="rId197" Type="http://schemas.openxmlformats.org/officeDocument/2006/relationships/slideLayout" Target="../slideLayouts/slideLayout197.xml"/><Relationship Id="rId198" Type="http://schemas.openxmlformats.org/officeDocument/2006/relationships/slideLayout" Target="../slideLayouts/slideLayout198.xml"/><Relationship Id="rId199" Type="http://schemas.openxmlformats.org/officeDocument/2006/relationships/slideLayout" Target="../slideLayouts/slideLayout19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160" Type="http://schemas.openxmlformats.org/officeDocument/2006/relationships/slideLayout" Target="../slideLayouts/slideLayout160.xml"/><Relationship Id="rId161" Type="http://schemas.openxmlformats.org/officeDocument/2006/relationships/slideLayout" Target="../slideLayouts/slideLayout161.xml"/><Relationship Id="rId162" Type="http://schemas.openxmlformats.org/officeDocument/2006/relationships/slideLayout" Target="../slideLayouts/slideLayout16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63" Type="http://schemas.openxmlformats.org/officeDocument/2006/relationships/slideLayout" Target="../slideLayouts/slideLayout163.xml"/><Relationship Id="rId164" Type="http://schemas.openxmlformats.org/officeDocument/2006/relationships/slideLayout" Target="../slideLayouts/slideLayout164.xml"/><Relationship Id="rId165" Type="http://schemas.openxmlformats.org/officeDocument/2006/relationships/slideLayout" Target="../slideLayouts/slideLayout165.xml"/><Relationship Id="rId166" Type="http://schemas.openxmlformats.org/officeDocument/2006/relationships/slideLayout" Target="../slideLayouts/slideLayout166.xml"/><Relationship Id="rId167" Type="http://schemas.openxmlformats.org/officeDocument/2006/relationships/slideLayout" Target="../slideLayouts/slideLayout167.xml"/><Relationship Id="rId168" Type="http://schemas.openxmlformats.org/officeDocument/2006/relationships/slideLayout" Target="../slideLayouts/slideLayout168.xml"/><Relationship Id="rId169" Type="http://schemas.openxmlformats.org/officeDocument/2006/relationships/slideLayout" Target="../slideLayouts/slideLayout169.xml"/><Relationship Id="rId200" Type="http://schemas.openxmlformats.org/officeDocument/2006/relationships/slideLayout" Target="../slideLayouts/slideLayout200.xml"/><Relationship Id="rId201" Type="http://schemas.openxmlformats.org/officeDocument/2006/relationships/slideLayout" Target="../slideLayouts/slideLayout201.xml"/><Relationship Id="rId202" Type="http://schemas.openxmlformats.org/officeDocument/2006/relationships/slideLayout" Target="../slideLayouts/slideLayout202.xml"/><Relationship Id="rId203" Type="http://schemas.openxmlformats.org/officeDocument/2006/relationships/slideLayout" Target="../slideLayouts/slideLayout203.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204" Type="http://schemas.openxmlformats.org/officeDocument/2006/relationships/slideLayout" Target="../slideLayouts/slideLayout204.xml"/><Relationship Id="rId205" Type="http://schemas.openxmlformats.org/officeDocument/2006/relationships/slideLayout" Target="../slideLayouts/slideLayout205.xml"/><Relationship Id="rId206" Type="http://schemas.openxmlformats.org/officeDocument/2006/relationships/theme" Target="../theme/theme1.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134" Type="http://schemas.openxmlformats.org/officeDocument/2006/relationships/slideLayout" Target="../slideLayouts/slideLayout134.xml"/><Relationship Id="rId135" Type="http://schemas.openxmlformats.org/officeDocument/2006/relationships/slideLayout" Target="../slideLayouts/slideLayout135.xml"/><Relationship Id="rId136" Type="http://schemas.openxmlformats.org/officeDocument/2006/relationships/slideLayout" Target="../slideLayouts/slideLayout136.xml"/><Relationship Id="rId137" Type="http://schemas.openxmlformats.org/officeDocument/2006/relationships/slideLayout" Target="../slideLayouts/slideLayout137.xml"/><Relationship Id="rId138" Type="http://schemas.openxmlformats.org/officeDocument/2006/relationships/slideLayout" Target="../slideLayouts/slideLayout138.xml"/><Relationship Id="rId139" Type="http://schemas.openxmlformats.org/officeDocument/2006/relationships/slideLayout" Target="../slideLayouts/slideLayout139.xml"/><Relationship Id="rId170" Type="http://schemas.openxmlformats.org/officeDocument/2006/relationships/slideLayout" Target="../slideLayouts/slideLayout170.xml"/><Relationship Id="rId171" Type="http://schemas.openxmlformats.org/officeDocument/2006/relationships/slideLayout" Target="../slideLayouts/slideLayout171.xml"/><Relationship Id="rId172" Type="http://schemas.openxmlformats.org/officeDocument/2006/relationships/slideLayout" Target="../slideLayouts/slideLayout172.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173" Type="http://schemas.openxmlformats.org/officeDocument/2006/relationships/slideLayout" Target="../slideLayouts/slideLayout173.xml"/><Relationship Id="rId174" Type="http://schemas.openxmlformats.org/officeDocument/2006/relationships/slideLayout" Target="../slideLayouts/slideLayout174.xml"/><Relationship Id="rId175" Type="http://schemas.openxmlformats.org/officeDocument/2006/relationships/slideLayout" Target="../slideLayouts/slideLayout175.xml"/><Relationship Id="rId176" Type="http://schemas.openxmlformats.org/officeDocument/2006/relationships/slideLayout" Target="../slideLayouts/slideLayout176.xml"/><Relationship Id="rId177" Type="http://schemas.openxmlformats.org/officeDocument/2006/relationships/slideLayout" Target="../slideLayouts/slideLayout177.xml"/><Relationship Id="rId178" Type="http://schemas.openxmlformats.org/officeDocument/2006/relationships/slideLayout" Target="../slideLayouts/slideLayout178.xml"/><Relationship Id="rId179" Type="http://schemas.openxmlformats.org/officeDocument/2006/relationships/slideLayout" Target="../slideLayouts/slideLayout17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0" Type="http://schemas.openxmlformats.org/officeDocument/2006/relationships/slideLayout" Target="../slideLayouts/slideLayout100.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40" Type="http://schemas.openxmlformats.org/officeDocument/2006/relationships/slideLayout" Target="../slideLayouts/slideLayout140.xml"/><Relationship Id="rId141"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5.xml"/><Relationship Id="rId21" Type="http://schemas.openxmlformats.org/officeDocument/2006/relationships/slideLayout" Target="../slideLayouts/slideLayout226.xml"/><Relationship Id="rId22" Type="http://schemas.openxmlformats.org/officeDocument/2006/relationships/slideLayout" Target="../slideLayouts/slideLayout227.xml"/><Relationship Id="rId23" Type="http://schemas.openxmlformats.org/officeDocument/2006/relationships/slideLayout" Target="../slideLayouts/slideLayout228.xml"/><Relationship Id="rId24" Type="http://schemas.openxmlformats.org/officeDocument/2006/relationships/slideLayout" Target="../slideLayouts/slideLayout229.xml"/><Relationship Id="rId25" Type="http://schemas.openxmlformats.org/officeDocument/2006/relationships/slideLayout" Target="../slideLayouts/slideLayout230.xml"/><Relationship Id="rId26" Type="http://schemas.openxmlformats.org/officeDocument/2006/relationships/slideLayout" Target="../slideLayouts/slideLayout231.xml"/><Relationship Id="rId27" Type="http://schemas.openxmlformats.org/officeDocument/2006/relationships/slideLayout" Target="../slideLayouts/slideLayout232.xml"/><Relationship Id="rId28" Type="http://schemas.openxmlformats.org/officeDocument/2006/relationships/slideLayout" Target="../slideLayouts/slideLayout233.xml"/><Relationship Id="rId29" Type="http://schemas.openxmlformats.org/officeDocument/2006/relationships/slideLayout" Target="../slideLayouts/slideLayout234.xml"/><Relationship Id="rId170" Type="http://schemas.openxmlformats.org/officeDocument/2006/relationships/slideLayout" Target="../slideLayouts/slideLayout375.xml"/><Relationship Id="rId171" Type="http://schemas.openxmlformats.org/officeDocument/2006/relationships/slideLayout" Target="../slideLayouts/slideLayout376.xml"/><Relationship Id="rId172" Type="http://schemas.openxmlformats.org/officeDocument/2006/relationships/slideLayout" Target="../slideLayouts/slideLayout377.xml"/><Relationship Id="rId173" Type="http://schemas.openxmlformats.org/officeDocument/2006/relationships/slideLayout" Target="../slideLayouts/slideLayout378.xml"/><Relationship Id="rId174" Type="http://schemas.openxmlformats.org/officeDocument/2006/relationships/slideLayout" Target="../slideLayouts/slideLayout379.xml"/><Relationship Id="rId175" Type="http://schemas.openxmlformats.org/officeDocument/2006/relationships/slideLayout" Target="../slideLayouts/slideLayout380.xml"/><Relationship Id="rId176" Type="http://schemas.openxmlformats.org/officeDocument/2006/relationships/slideLayout" Target="../slideLayouts/slideLayout381.xml"/><Relationship Id="rId177" Type="http://schemas.openxmlformats.org/officeDocument/2006/relationships/slideLayout" Target="../slideLayouts/slideLayout382.xml"/><Relationship Id="rId178" Type="http://schemas.openxmlformats.org/officeDocument/2006/relationships/slideLayout" Target="../slideLayouts/slideLayout383.xml"/><Relationship Id="rId179" Type="http://schemas.openxmlformats.org/officeDocument/2006/relationships/slideLayout" Target="../slideLayouts/slideLayout384.xml"/><Relationship Id="rId230" Type="http://schemas.openxmlformats.org/officeDocument/2006/relationships/slideLayout" Target="../slideLayouts/slideLayout435.xml"/><Relationship Id="rId231" Type="http://schemas.openxmlformats.org/officeDocument/2006/relationships/slideLayout" Target="../slideLayouts/slideLayout436.xml"/><Relationship Id="rId232" Type="http://schemas.openxmlformats.org/officeDocument/2006/relationships/slideLayout" Target="../slideLayouts/slideLayout437.xml"/><Relationship Id="rId233" Type="http://schemas.openxmlformats.org/officeDocument/2006/relationships/slideLayout" Target="../slideLayouts/slideLayout438.xml"/><Relationship Id="rId234" Type="http://schemas.openxmlformats.org/officeDocument/2006/relationships/slideLayout" Target="../slideLayouts/slideLayout439.xml"/><Relationship Id="rId235" Type="http://schemas.openxmlformats.org/officeDocument/2006/relationships/slideLayout" Target="../slideLayouts/slideLayout440.xml"/><Relationship Id="rId236" Type="http://schemas.openxmlformats.org/officeDocument/2006/relationships/slideLayout" Target="../slideLayouts/slideLayout441.xml"/><Relationship Id="rId237" Type="http://schemas.openxmlformats.org/officeDocument/2006/relationships/slideLayout" Target="../slideLayouts/slideLayout442.xml"/><Relationship Id="rId238" Type="http://schemas.openxmlformats.org/officeDocument/2006/relationships/slideLayout" Target="../slideLayouts/slideLayout443.xml"/><Relationship Id="rId239" Type="http://schemas.openxmlformats.org/officeDocument/2006/relationships/slideLayout" Target="../slideLayouts/slideLayout444.xml"/><Relationship Id="rId30" Type="http://schemas.openxmlformats.org/officeDocument/2006/relationships/slideLayout" Target="../slideLayouts/slideLayout235.xml"/><Relationship Id="rId31" Type="http://schemas.openxmlformats.org/officeDocument/2006/relationships/slideLayout" Target="../slideLayouts/slideLayout236.xml"/><Relationship Id="rId32" Type="http://schemas.openxmlformats.org/officeDocument/2006/relationships/slideLayout" Target="../slideLayouts/slideLayout237.xml"/><Relationship Id="rId33" Type="http://schemas.openxmlformats.org/officeDocument/2006/relationships/slideLayout" Target="../slideLayouts/slideLayout238.xml"/><Relationship Id="rId34" Type="http://schemas.openxmlformats.org/officeDocument/2006/relationships/slideLayout" Target="../slideLayouts/slideLayout239.xml"/><Relationship Id="rId35" Type="http://schemas.openxmlformats.org/officeDocument/2006/relationships/slideLayout" Target="../slideLayouts/slideLayout240.xml"/><Relationship Id="rId36" Type="http://schemas.openxmlformats.org/officeDocument/2006/relationships/slideLayout" Target="../slideLayouts/slideLayout241.xml"/><Relationship Id="rId37" Type="http://schemas.openxmlformats.org/officeDocument/2006/relationships/slideLayout" Target="../slideLayouts/slideLayout242.xml"/><Relationship Id="rId38" Type="http://schemas.openxmlformats.org/officeDocument/2006/relationships/slideLayout" Target="../slideLayouts/slideLayout243.xml"/><Relationship Id="rId39" Type="http://schemas.openxmlformats.org/officeDocument/2006/relationships/slideLayout" Target="../slideLayouts/slideLayout244.xml"/><Relationship Id="rId180" Type="http://schemas.openxmlformats.org/officeDocument/2006/relationships/slideLayout" Target="../slideLayouts/slideLayout385.xml"/><Relationship Id="rId181" Type="http://schemas.openxmlformats.org/officeDocument/2006/relationships/slideLayout" Target="../slideLayouts/slideLayout386.xml"/><Relationship Id="rId182" Type="http://schemas.openxmlformats.org/officeDocument/2006/relationships/slideLayout" Target="../slideLayouts/slideLayout387.xml"/><Relationship Id="rId183" Type="http://schemas.openxmlformats.org/officeDocument/2006/relationships/slideLayout" Target="../slideLayouts/slideLayout388.xml"/><Relationship Id="rId184" Type="http://schemas.openxmlformats.org/officeDocument/2006/relationships/slideLayout" Target="../slideLayouts/slideLayout389.xml"/><Relationship Id="rId185" Type="http://schemas.openxmlformats.org/officeDocument/2006/relationships/slideLayout" Target="../slideLayouts/slideLayout390.xml"/><Relationship Id="rId186" Type="http://schemas.openxmlformats.org/officeDocument/2006/relationships/slideLayout" Target="../slideLayouts/slideLayout391.xml"/><Relationship Id="rId187" Type="http://schemas.openxmlformats.org/officeDocument/2006/relationships/slideLayout" Target="../slideLayouts/slideLayout392.xml"/><Relationship Id="rId188" Type="http://schemas.openxmlformats.org/officeDocument/2006/relationships/slideLayout" Target="../slideLayouts/slideLayout393.xml"/><Relationship Id="rId189" Type="http://schemas.openxmlformats.org/officeDocument/2006/relationships/slideLayout" Target="../slideLayouts/slideLayout394.xml"/><Relationship Id="rId240" Type="http://schemas.openxmlformats.org/officeDocument/2006/relationships/slideLayout" Target="../slideLayouts/slideLayout445.xml"/><Relationship Id="rId241" Type="http://schemas.openxmlformats.org/officeDocument/2006/relationships/slideLayout" Target="../slideLayouts/slideLayout446.xml"/><Relationship Id="rId242" Type="http://schemas.openxmlformats.org/officeDocument/2006/relationships/slideLayout" Target="../slideLayouts/slideLayout447.xml"/><Relationship Id="rId243" Type="http://schemas.openxmlformats.org/officeDocument/2006/relationships/slideLayout" Target="../slideLayouts/slideLayout448.xml"/><Relationship Id="rId244" Type="http://schemas.openxmlformats.org/officeDocument/2006/relationships/slideLayout" Target="../slideLayouts/slideLayout449.xml"/><Relationship Id="rId245" Type="http://schemas.openxmlformats.org/officeDocument/2006/relationships/slideLayout" Target="../slideLayouts/slideLayout450.xml"/><Relationship Id="rId246" Type="http://schemas.openxmlformats.org/officeDocument/2006/relationships/slideLayout" Target="../slideLayouts/slideLayout451.xml"/><Relationship Id="rId247" Type="http://schemas.openxmlformats.org/officeDocument/2006/relationships/slideLayout" Target="../slideLayouts/slideLayout452.xml"/><Relationship Id="rId248" Type="http://schemas.openxmlformats.org/officeDocument/2006/relationships/slideLayout" Target="../slideLayouts/slideLayout453.xml"/><Relationship Id="rId249" Type="http://schemas.openxmlformats.org/officeDocument/2006/relationships/slideLayout" Target="../slideLayouts/slideLayout454.xml"/><Relationship Id="rId300" Type="http://schemas.openxmlformats.org/officeDocument/2006/relationships/slideLayout" Target="../slideLayouts/slideLayout505.xml"/><Relationship Id="rId301" Type="http://schemas.openxmlformats.org/officeDocument/2006/relationships/slideLayout" Target="../slideLayouts/slideLayout506.xml"/><Relationship Id="rId302" Type="http://schemas.openxmlformats.org/officeDocument/2006/relationships/slideLayout" Target="../slideLayouts/slideLayout507.xml"/><Relationship Id="rId303" Type="http://schemas.openxmlformats.org/officeDocument/2006/relationships/slideLayout" Target="../slideLayouts/slideLayout508.xml"/><Relationship Id="rId304" Type="http://schemas.openxmlformats.org/officeDocument/2006/relationships/slideLayout" Target="../slideLayouts/slideLayout509.xml"/><Relationship Id="rId305" Type="http://schemas.openxmlformats.org/officeDocument/2006/relationships/slideLayout" Target="../slideLayouts/slideLayout510.xml"/><Relationship Id="rId306" Type="http://schemas.openxmlformats.org/officeDocument/2006/relationships/slideLayout" Target="../slideLayouts/slideLayout511.xml"/><Relationship Id="rId307" Type="http://schemas.openxmlformats.org/officeDocument/2006/relationships/slideLayout" Target="../slideLayouts/slideLayout512.xml"/><Relationship Id="rId308" Type="http://schemas.openxmlformats.org/officeDocument/2006/relationships/slideLayout" Target="../slideLayouts/slideLayout513.xml"/><Relationship Id="rId309" Type="http://schemas.openxmlformats.org/officeDocument/2006/relationships/slideLayout" Target="../slideLayouts/slideLayout514.xml"/><Relationship Id="rId40" Type="http://schemas.openxmlformats.org/officeDocument/2006/relationships/slideLayout" Target="../slideLayouts/slideLayout245.xml"/><Relationship Id="rId41" Type="http://schemas.openxmlformats.org/officeDocument/2006/relationships/slideLayout" Target="../slideLayouts/slideLayout246.xml"/><Relationship Id="rId42" Type="http://schemas.openxmlformats.org/officeDocument/2006/relationships/slideLayout" Target="../slideLayouts/slideLayout247.xml"/><Relationship Id="rId43" Type="http://schemas.openxmlformats.org/officeDocument/2006/relationships/slideLayout" Target="../slideLayouts/slideLayout248.xml"/><Relationship Id="rId44" Type="http://schemas.openxmlformats.org/officeDocument/2006/relationships/slideLayout" Target="../slideLayouts/slideLayout249.xml"/><Relationship Id="rId45" Type="http://schemas.openxmlformats.org/officeDocument/2006/relationships/slideLayout" Target="../slideLayouts/slideLayout250.xml"/><Relationship Id="rId46" Type="http://schemas.openxmlformats.org/officeDocument/2006/relationships/slideLayout" Target="../slideLayouts/slideLayout251.xml"/><Relationship Id="rId47" Type="http://schemas.openxmlformats.org/officeDocument/2006/relationships/slideLayout" Target="../slideLayouts/slideLayout252.xml"/><Relationship Id="rId48" Type="http://schemas.openxmlformats.org/officeDocument/2006/relationships/slideLayout" Target="../slideLayouts/slideLayout253.xml"/><Relationship Id="rId49" Type="http://schemas.openxmlformats.org/officeDocument/2006/relationships/slideLayout" Target="../slideLayouts/slideLayout254.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90" Type="http://schemas.openxmlformats.org/officeDocument/2006/relationships/slideLayout" Target="../slideLayouts/slideLayout395.xml"/><Relationship Id="rId191" Type="http://schemas.openxmlformats.org/officeDocument/2006/relationships/slideLayout" Target="../slideLayouts/slideLayout396.xml"/><Relationship Id="rId192" Type="http://schemas.openxmlformats.org/officeDocument/2006/relationships/slideLayout" Target="../slideLayouts/slideLayout397.xml"/><Relationship Id="rId193" Type="http://schemas.openxmlformats.org/officeDocument/2006/relationships/slideLayout" Target="../slideLayouts/slideLayout398.xml"/><Relationship Id="rId194" Type="http://schemas.openxmlformats.org/officeDocument/2006/relationships/slideLayout" Target="../slideLayouts/slideLayout399.xml"/><Relationship Id="rId195" Type="http://schemas.openxmlformats.org/officeDocument/2006/relationships/slideLayout" Target="../slideLayouts/slideLayout400.xml"/><Relationship Id="rId196" Type="http://schemas.openxmlformats.org/officeDocument/2006/relationships/slideLayout" Target="../slideLayouts/slideLayout401.xml"/><Relationship Id="rId197" Type="http://schemas.openxmlformats.org/officeDocument/2006/relationships/slideLayout" Target="../slideLayouts/slideLayout402.xml"/><Relationship Id="rId198" Type="http://schemas.openxmlformats.org/officeDocument/2006/relationships/slideLayout" Target="../slideLayouts/slideLayout403.xml"/><Relationship Id="rId199" Type="http://schemas.openxmlformats.org/officeDocument/2006/relationships/slideLayout" Target="../slideLayouts/slideLayout404.xml"/><Relationship Id="rId250" Type="http://schemas.openxmlformats.org/officeDocument/2006/relationships/slideLayout" Target="../slideLayouts/slideLayout455.xml"/><Relationship Id="rId251" Type="http://schemas.openxmlformats.org/officeDocument/2006/relationships/slideLayout" Target="../slideLayouts/slideLayout456.xml"/><Relationship Id="rId252" Type="http://schemas.openxmlformats.org/officeDocument/2006/relationships/slideLayout" Target="../slideLayouts/slideLayout457.xml"/><Relationship Id="rId253" Type="http://schemas.openxmlformats.org/officeDocument/2006/relationships/slideLayout" Target="../slideLayouts/slideLayout458.xml"/><Relationship Id="rId254" Type="http://schemas.openxmlformats.org/officeDocument/2006/relationships/slideLayout" Target="../slideLayouts/slideLayout459.xml"/><Relationship Id="rId255" Type="http://schemas.openxmlformats.org/officeDocument/2006/relationships/slideLayout" Target="../slideLayouts/slideLayout460.xml"/><Relationship Id="rId256" Type="http://schemas.openxmlformats.org/officeDocument/2006/relationships/slideLayout" Target="../slideLayouts/slideLayout461.xml"/><Relationship Id="rId257" Type="http://schemas.openxmlformats.org/officeDocument/2006/relationships/slideLayout" Target="../slideLayouts/slideLayout462.xml"/><Relationship Id="rId258" Type="http://schemas.openxmlformats.org/officeDocument/2006/relationships/slideLayout" Target="../slideLayouts/slideLayout463.xml"/><Relationship Id="rId259" Type="http://schemas.openxmlformats.org/officeDocument/2006/relationships/slideLayout" Target="../slideLayouts/slideLayout464.xml"/><Relationship Id="rId310" Type="http://schemas.openxmlformats.org/officeDocument/2006/relationships/slideLayout" Target="../slideLayouts/slideLayout515.xml"/><Relationship Id="rId311" Type="http://schemas.openxmlformats.org/officeDocument/2006/relationships/slideLayout" Target="../slideLayouts/slideLayout516.xml"/><Relationship Id="rId312" Type="http://schemas.openxmlformats.org/officeDocument/2006/relationships/slideLayout" Target="../slideLayouts/slideLayout517.xml"/><Relationship Id="rId313" Type="http://schemas.openxmlformats.org/officeDocument/2006/relationships/slideLayout" Target="../slideLayouts/slideLayout518.xml"/><Relationship Id="rId314" Type="http://schemas.openxmlformats.org/officeDocument/2006/relationships/slideLayout" Target="../slideLayouts/slideLayout519.xml"/><Relationship Id="rId315" Type="http://schemas.openxmlformats.org/officeDocument/2006/relationships/slideLayout" Target="../slideLayouts/slideLayout520.xml"/><Relationship Id="rId316" Type="http://schemas.openxmlformats.org/officeDocument/2006/relationships/slideLayout" Target="../slideLayouts/slideLayout521.xml"/><Relationship Id="rId317" Type="http://schemas.openxmlformats.org/officeDocument/2006/relationships/slideLayout" Target="../slideLayouts/slideLayout522.xml"/><Relationship Id="rId318" Type="http://schemas.openxmlformats.org/officeDocument/2006/relationships/slideLayout" Target="../slideLayouts/slideLayout523.xml"/><Relationship Id="rId319" Type="http://schemas.openxmlformats.org/officeDocument/2006/relationships/slideLayout" Target="../slideLayouts/slideLayout524.xml"/><Relationship Id="rId50" Type="http://schemas.openxmlformats.org/officeDocument/2006/relationships/slideLayout" Target="../slideLayouts/slideLayout255.xml"/><Relationship Id="rId51" Type="http://schemas.openxmlformats.org/officeDocument/2006/relationships/slideLayout" Target="../slideLayouts/slideLayout256.xml"/><Relationship Id="rId52" Type="http://schemas.openxmlformats.org/officeDocument/2006/relationships/slideLayout" Target="../slideLayouts/slideLayout257.xml"/><Relationship Id="rId53" Type="http://schemas.openxmlformats.org/officeDocument/2006/relationships/slideLayout" Target="../slideLayouts/slideLayout258.xml"/><Relationship Id="rId54" Type="http://schemas.openxmlformats.org/officeDocument/2006/relationships/slideLayout" Target="../slideLayouts/slideLayout259.xml"/><Relationship Id="rId55" Type="http://schemas.openxmlformats.org/officeDocument/2006/relationships/slideLayout" Target="../slideLayouts/slideLayout260.xml"/><Relationship Id="rId56" Type="http://schemas.openxmlformats.org/officeDocument/2006/relationships/slideLayout" Target="../slideLayouts/slideLayout261.xml"/><Relationship Id="rId57" Type="http://schemas.openxmlformats.org/officeDocument/2006/relationships/slideLayout" Target="../slideLayouts/slideLayout262.xml"/><Relationship Id="rId58" Type="http://schemas.openxmlformats.org/officeDocument/2006/relationships/slideLayout" Target="../slideLayouts/slideLayout263.xml"/><Relationship Id="rId59" Type="http://schemas.openxmlformats.org/officeDocument/2006/relationships/slideLayout" Target="../slideLayouts/slideLayout264.xml"/><Relationship Id="rId260" Type="http://schemas.openxmlformats.org/officeDocument/2006/relationships/slideLayout" Target="../slideLayouts/slideLayout465.xml"/><Relationship Id="rId261" Type="http://schemas.openxmlformats.org/officeDocument/2006/relationships/slideLayout" Target="../slideLayouts/slideLayout466.xml"/><Relationship Id="rId262" Type="http://schemas.openxmlformats.org/officeDocument/2006/relationships/slideLayout" Target="../slideLayouts/slideLayout467.xml"/><Relationship Id="rId263" Type="http://schemas.openxmlformats.org/officeDocument/2006/relationships/slideLayout" Target="../slideLayouts/slideLayout468.xml"/><Relationship Id="rId264" Type="http://schemas.openxmlformats.org/officeDocument/2006/relationships/slideLayout" Target="../slideLayouts/slideLayout469.xml"/><Relationship Id="rId265" Type="http://schemas.openxmlformats.org/officeDocument/2006/relationships/slideLayout" Target="../slideLayouts/slideLayout470.xml"/><Relationship Id="rId266" Type="http://schemas.openxmlformats.org/officeDocument/2006/relationships/slideLayout" Target="../slideLayouts/slideLayout471.xml"/><Relationship Id="rId267" Type="http://schemas.openxmlformats.org/officeDocument/2006/relationships/slideLayout" Target="../slideLayouts/slideLayout472.xml"/><Relationship Id="rId268" Type="http://schemas.openxmlformats.org/officeDocument/2006/relationships/slideLayout" Target="../slideLayouts/slideLayout473.xml"/><Relationship Id="rId269" Type="http://schemas.openxmlformats.org/officeDocument/2006/relationships/slideLayout" Target="../slideLayouts/slideLayout474.xml"/><Relationship Id="rId320" Type="http://schemas.openxmlformats.org/officeDocument/2006/relationships/slideLayout" Target="../slideLayouts/slideLayout525.xml"/><Relationship Id="rId321" Type="http://schemas.openxmlformats.org/officeDocument/2006/relationships/slideLayout" Target="../slideLayouts/slideLayout526.xml"/><Relationship Id="rId322" Type="http://schemas.openxmlformats.org/officeDocument/2006/relationships/slideLayout" Target="../slideLayouts/slideLayout527.xml"/><Relationship Id="rId323" Type="http://schemas.openxmlformats.org/officeDocument/2006/relationships/slideLayout" Target="../slideLayouts/slideLayout528.xml"/><Relationship Id="rId324" Type="http://schemas.openxmlformats.org/officeDocument/2006/relationships/slideLayout" Target="../slideLayouts/slideLayout529.xml"/><Relationship Id="rId325" Type="http://schemas.openxmlformats.org/officeDocument/2006/relationships/slideLayout" Target="../slideLayouts/slideLayout530.xml"/><Relationship Id="rId326" Type="http://schemas.openxmlformats.org/officeDocument/2006/relationships/slideLayout" Target="../slideLayouts/slideLayout531.xml"/><Relationship Id="rId327" Type="http://schemas.openxmlformats.org/officeDocument/2006/relationships/slideLayout" Target="../slideLayouts/slideLayout532.xml"/><Relationship Id="rId328" Type="http://schemas.openxmlformats.org/officeDocument/2006/relationships/slideLayout" Target="../slideLayouts/slideLayout533.xml"/><Relationship Id="rId329" Type="http://schemas.openxmlformats.org/officeDocument/2006/relationships/slideLayout" Target="../slideLayouts/slideLayout534.xml"/><Relationship Id="rId100" Type="http://schemas.openxmlformats.org/officeDocument/2006/relationships/slideLayout" Target="../slideLayouts/slideLayout305.xml"/><Relationship Id="rId101" Type="http://schemas.openxmlformats.org/officeDocument/2006/relationships/slideLayout" Target="../slideLayouts/slideLayout306.xml"/><Relationship Id="rId102" Type="http://schemas.openxmlformats.org/officeDocument/2006/relationships/slideLayout" Target="../slideLayouts/slideLayout307.xml"/><Relationship Id="rId103" Type="http://schemas.openxmlformats.org/officeDocument/2006/relationships/slideLayout" Target="../slideLayouts/slideLayout308.xml"/><Relationship Id="rId104" Type="http://schemas.openxmlformats.org/officeDocument/2006/relationships/slideLayout" Target="../slideLayouts/slideLayout309.xml"/><Relationship Id="rId105" Type="http://schemas.openxmlformats.org/officeDocument/2006/relationships/slideLayout" Target="../slideLayouts/slideLayout310.xml"/><Relationship Id="rId106" Type="http://schemas.openxmlformats.org/officeDocument/2006/relationships/slideLayout" Target="../slideLayouts/slideLayout311.xml"/><Relationship Id="rId107" Type="http://schemas.openxmlformats.org/officeDocument/2006/relationships/slideLayout" Target="../slideLayouts/slideLayout312.xml"/><Relationship Id="rId108" Type="http://schemas.openxmlformats.org/officeDocument/2006/relationships/slideLayout" Target="../slideLayouts/slideLayout313.xml"/><Relationship Id="rId109" Type="http://schemas.openxmlformats.org/officeDocument/2006/relationships/slideLayout" Target="../slideLayouts/slideLayout314.xml"/><Relationship Id="rId60" Type="http://schemas.openxmlformats.org/officeDocument/2006/relationships/slideLayout" Target="../slideLayouts/slideLayout265.xml"/><Relationship Id="rId61" Type="http://schemas.openxmlformats.org/officeDocument/2006/relationships/slideLayout" Target="../slideLayouts/slideLayout266.xml"/><Relationship Id="rId62" Type="http://schemas.openxmlformats.org/officeDocument/2006/relationships/slideLayout" Target="../slideLayouts/slideLayout267.xml"/><Relationship Id="rId63" Type="http://schemas.openxmlformats.org/officeDocument/2006/relationships/slideLayout" Target="../slideLayouts/slideLayout268.xml"/><Relationship Id="rId64" Type="http://schemas.openxmlformats.org/officeDocument/2006/relationships/slideLayout" Target="../slideLayouts/slideLayout269.xml"/><Relationship Id="rId65" Type="http://schemas.openxmlformats.org/officeDocument/2006/relationships/slideLayout" Target="../slideLayouts/slideLayout270.xml"/><Relationship Id="rId66" Type="http://schemas.openxmlformats.org/officeDocument/2006/relationships/slideLayout" Target="../slideLayouts/slideLayout271.xml"/><Relationship Id="rId67" Type="http://schemas.openxmlformats.org/officeDocument/2006/relationships/slideLayout" Target="../slideLayouts/slideLayout272.xml"/><Relationship Id="rId68" Type="http://schemas.openxmlformats.org/officeDocument/2006/relationships/slideLayout" Target="../slideLayouts/slideLayout273.xml"/><Relationship Id="rId69" Type="http://schemas.openxmlformats.org/officeDocument/2006/relationships/slideLayout" Target="../slideLayouts/slideLayout274.xml"/><Relationship Id="rId270" Type="http://schemas.openxmlformats.org/officeDocument/2006/relationships/slideLayout" Target="../slideLayouts/slideLayout475.xml"/><Relationship Id="rId271" Type="http://schemas.openxmlformats.org/officeDocument/2006/relationships/slideLayout" Target="../slideLayouts/slideLayout476.xml"/><Relationship Id="rId272" Type="http://schemas.openxmlformats.org/officeDocument/2006/relationships/slideLayout" Target="../slideLayouts/slideLayout477.xml"/><Relationship Id="rId273" Type="http://schemas.openxmlformats.org/officeDocument/2006/relationships/slideLayout" Target="../slideLayouts/slideLayout478.xml"/><Relationship Id="rId274" Type="http://schemas.openxmlformats.org/officeDocument/2006/relationships/slideLayout" Target="../slideLayouts/slideLayout479.xml"/><Relationship Id="rId275" Type="http://schemas.openxmlformats.org/officeDocument/2006/relationships/slideLayout" Target="../slideLayouts/slideLayout480.xml"/><Relationship Id="rId276" Type="http://schemas.openxmlformats.org/officeDocument/2006/relationships/slideLayout" Target="../slideLayouts/slideLayout481.xml"/><Relationship Id="rId277" Type="http://schemas.openxmlformats.org/officeDocument/2006/relationships/slideLayout" Target="../slideLayouts/slideLayout482.xml"/><Relationship Id="rId278" Type="http://schemas.openxmlformats.org/officeDocument/2006/relationships/slideLayout" Target="../slideLayouts/slideLayout483.xml"/><Relationship Id="rId279" Type="http://schemas.openxmlformats.org/officeDocument/2006/relationships/slideLayout" Target="../slideLayouts/slideLayout484.xml"/><Relationship Id="rId330" Type="http://schemas.openxmlformats.org/officeDocument/2006/relationships/slideLayout" Target="../slideLayouts/slideLayout535.xml"/><Relationship Id="rId331" Type="http://schemas.openxmlformats.org/officeDocument/2006/relationships/slideLayout" Target="../slideLayouts/slideLayout536.xml"/><Relationship Id="rId332" Type="http://schemas.openxmlformats.org/officeDocument/2006/relationships/slideLayout" Target="../slideLayouts/slideLayout537.xml"/><Relationship Id="rId333" Type="http://schemas.openxmlformats.org/officeDocument/2006/relationships/slideLayout" Target="../slideLayouts/slideLayout538.xml"/><Relationship Id="rId334" Type="http://schemas.openxmlformats.org/officeDocument/2006/relationships/slideLayout" Target="../slideLayouts/slideLayout539.xml"/><Relationship Id="rId335" Type="http://schemas.openxmlformats.org/officeDocument/2006/relationships/slideLayout" Target="../slideLayouts/slideLayout540.xml"/><Relationship Id="rId336" Type="http://schemas.openxmlformats.org/officeDocument/2006/relationships/slideLayout" Target="../slideLayouts/slideLayout541.xml"/><Relationship Id="rId337" Type="http://schemas.openxmlformats.org/officeDocument/2006/relationships/slideLayout" Target="../slideLayouts/slideLayout542.xml"/><Relationship Id="rId338" Type="http://schemas.openxmlformats.org/officeDocument/2006/relationships/slideLayout" Target="../slideLayouts/slideLayout543.xml"/><Relationship Id="rId339" Type="http://schemas.openxmlformats.org/officeDocument/2006/relationships/slideLayout" Target="../slideLayouts/slideLayout544.xml"/><Relationship Id="rId110" Type="http://schemas.openxmlformats.org/officeDocument/2006/relationships/slideLayout" Target="../slideLayouts/slideLayout315.xml"/><Relationship Id="rId111" Type="http://schemas.openxmlformats.org/officeDocument/2006/relationships/slideLayout" Target="../slideLayouts/slideLayout316.xml"/><Relationship Id="rId112" Type="http://schemas.openxmlformats.org/officeDocument/2006/relationships/slideLayout" Target="../slideLayouts/slideLayout317.xml"/><Relationship Id="rId113" Type="http://schemas.openxmlformats.org/officeDocument/2006/relationships/slideLayout" Target="../slideLayouts/slideLayout318.xml"/><Relationship Id="rId114" Type="http://schemas.openxmlformats.org/officeDocument/2006/relationships/slideLayout" Target="../slideLayouts/slideLayout319.xml"/><Relationship Id="rId115" Type="http://schemas.openxmlformats.org/officeDocument/2006/relationships/slideLayout" Target="../slideLayouts/slideLayout320.xml"/><Relationship Id="rId70" Type="http://schemas.openxmlformats.org/officeDocument/2006/relationships/slideLayout" Target="../slideLayouts/slideLayout275.xml"/><Relationship Id="rId71" Type="http://schemas.openxmlformats.org/officeDocument/2006/relationships/slideLayout" Target="../slideLayouts/slideLayout276.xml"/><Relationship Id="rId72" Type="http://schemas.openxmlformats.org/officeDocument/2006/relationships/slideLayout" Target="../slideLayouts/slideLayout277.xml"/><Relationship Id="rId73" Type="http://schemas.openxmlformats.org/officeDocument/2006/relationships/slideLayout" Target="../slideLayouts/slideLayout278.xml"/><Relationship Id="rId74" Type="http://schemas.openxmlformats.org/officeDocument/2006/relationships/slideLayout" Target="../slideLayouts/slideLayout279.xml"/><Relationship Id="rId75" Type="http://schemas.openxmlformats.org/officeDocument/2006/relationships/slideLayout" Target="../slideLayouts/slideLayout280.xml"/><Relationship Id="rId76" Type="http://schemas.openxmlformats.org/officeDocument/2006/relationships/slideLayout" Target="../slideLayouts/slideLayout281.xml"/><Relationship Id="rId77" Type="http://schemas.openxmlformats.org/officeDocument/2006/relationships/slideLayout" Target="../slideLayouts/slideLayout282.xml"/><Relationship Id="rId78" Type="http://schemas.openxmlformats.org/officeDocument/2006/relationships/slideLayout" Target="../slideLayouts/slideLayout283.xml"/><Relationship Id="rId79" Type="http://schemas.openxmlformats.org/officeDocument/2006/relationships/slideLayout" Target="../slideLayouts/slideLayout284.xml"/><Relationship Id="rId116" Type="http://schemas.openxmlformats.org/officeDocument/2006/relationships/slideLayout" Target="../slideLayouts/slideLayout321.xml"/><Relationship Id="rId117" Type="http://schemas.openxmlformats.org/officeDocument/2006/relationships/slideLayout" Target="../slideLayouts/slideLayout322.xml"/><Relationship Id="rId118" Type="http://schemas.openxmlformats.org/officeDocument/2006/relationships/slideLayout" Target="../slideLayouts/slideLayout323.xml"/><Relationship Id="rId119" Type="http://schemas.openxmlformats.org/officeDocument/2006/relationships/slideLayout" Target="../slideLayouts/slideLayout324.xml"/><Relationship Id="rId280" Type="http://schemas.openxmlformats.org/officeDocument/2006/relationships/slideLayout" Target="../slideLayouts/slideLayout485.xml"/><Relationship Id="rId281" Type="http://schemas.openxmlformats.org/officeDocument/2006/relationships/slideLayout" Target="../slideLayouts/slideLayout486.xml"/><Relationship Id="rId282" Type="http://schemas.openxmlformats.org/officeDocument/2006/relationships/slideLayout" Target="../slideLayouts/slideLayout487.xml"/><Relationship Id="rId283" Type="http://schemas.openxmlformats.org/officeDocument/2006/relationships/slideLayout" Target="../slideLayouts/slideLayout488.xml"/><Relationship Id="rId284" Type="http://schemas.openxmlformats.org/officeDocument/2006/relationships/slideLayout" Target="../slideLayouts/slideLayout489.xml"/><Relationship Id="rId285" Type="http://schemas.openxmlformats.org/officeDocument/2006/relationships/slideLayout" Target="../slideLayouts/slideLayout490.xml"/><Relationship Id="rId286" Type="http://schemas.openxmlformats.org/officeDocument/2006/relationships/slideLayout" Target="../slideLayouts/slideLayout491.xml"/><Relationship Id="rId287" Type="http://schemas.openxmlformats.org/officeDocument/2006/relationships/slideLayout" Target="../slideLayouts/slideLayout492.xml"/><Relationship Id="rId288" Type="http://schemas.openxmlformats.org/officeDocument/2006/relationships/slideLayout" Target="../slideLayouts/slideLayout493.xml"/><Relationship Id="rId289" Type="http://schemas.openxmlformats.org/officeDocument/2006/relationships/slideLayout" Target="../slideLayouts/slideLayout494.xml"/><Relationship Id="rId340" Type="http://schemas.openxmlformats.org/officeDocument/2006/relationships/slideLayout" Target="../slideLayouts/slideLayout545.xml"/><Relationship Id="rId341" Type="http://schemas.openxmlformats.org/officeDocument/2006/relationships/slideLayout" Target="../slideLayouts/slideLayout546.xml"/><Relationship Id="rId342" Type="http://schemas.openxmlformats.org/officeDocument/2006/relationships/slideLayout" Target="../slideLayouts/slideLayout547.xml"/><Relationship Id="rId343" Type="http://schemas.openxmlformats.org/officeDocument/2006/relationships/slideLayout" Target="../slideLayouts/slideLayout548.xml"/><Relationship Id="rId344" Type="http://schemas.openxmlformats.org/officeDocument/2006/relationships/slideLayout" Target="../slideLayouts/slideLayout549.xml"/><Relationship Id="rId345" Type="http://schemas.openxmlformats.org/officeDocument/2006/relationships/slideLayout" Target="../slideLayouts/slideLayout550.xml"/><Relationship Id="rId346" Type="http://schemas.openxmlformats.org/officeDocument/2006/relationships/slideLayout" Target="../slideLayouts/slideLayout551.xml"/><Relationship Id="rId347" Type="http://schemas.openxmlformats.org/officeDocument/2006/relationships/slideLayout" Target="../slideLayouts/slideLayout552.xml"/><Relationship Id="rId348" Type="http://schemas.openxmlformats.org/officeDocument/2006/relationships/slideLayout" Target="../slideLayouts/slideLayout553.xml"/><Relationship Id="rId349" Type="http://schemas.openxmlformats.org/officeDocument/2006/relationships/slideLayout" Target="../slideLayouts/slideLayout554.xml"/><Relationship Id="rId400" Type="http://schemas.openxmlformats.org/officeDocument/2006/relationships/slideLayout" Target="../slideLayouts/slideLayout605.xml"/><Relationship Id="rId401" Type="http://schemas.openxmlformats.org/officeDocument/2006/relationships/slideLayout" Target="../slideLayouts/slideLayout606.xml"/><Relationship Id="rId402" Type="http://schemas.openxmlformats.org/officeDocument/2006/relationships/slideLayout" Target="../slideLayouts/slideLayout607.xml"/><Relationship Id="rId403" Type="http://schemas.openxmlformats.org/officeDocument/2006/relationships/slideLayout" Target="../slideLayouts/slideLayout608.xml"/><Relationship Id="rId404" Type="http://schemas.openxmlformats.org/officeDocument/2006/relationships/slideLayout" Target="../slideLayouts/slideLayout609.xml"/><Relationship Id="rId405" Type="http://schemas.openxmlformats.org/officeDocument/2006/relationships/slideLayout" Target="../slideLayouts/slideLayout610.xml"/><Relationship Id="rId406" Type="http://schemas.openxmlformats.org/officeDocument/2006/relationships/slideLayout" Target="../slideLayouts/slideLayout611.xml"/><Relationship Id="rId407" Type="http://schemas.openxmlformats.org/officeDocument/2006/relationships/slideLayout" Target="../slideLayouts/slideLayout612.xml"/><Relationship Id="rId408" Type="http://schemas.openxmlformats.org/officeDocument/2006/relationships/slideLayout" Target="../slideLayouts/slideLayout613.xml"/><Relationship Id="rId409" Type="http://schemas.openxmlformats.org/officeDocument/2006/relationships/slideLayout" Target="../slideLayouts/slideLayout614.xml"/><Relationship Id="rId120" Type="http://schemas.openxmlformats.org/officeDocument/2006/relationships/slideLayout" Target="../slideLayouts/slideLayout325.xml"/><Relationship Id="rId121" Type="http://schemas.openxmlformats.org/officeDocument/2006/relationships/slideLayout" Target="../slideLayouts/slideLayout326.xml"/><Relationship Id="rId122" Type="http://schemas.openxmlformats.org/officeDocument/2006/relationships/slideLayout" Target="../slideLayouts/slideLayout327.xml"/><Relationship Id="rId123" Type="http://schemas.openxmlformats.org/officeDocument/2006/relationships/slideLayout" Target="../slideLayouts/slideLayout328.xml"/><Relationship Id="rId124" Type="http://schemas.openxmlformats.org/officeDocument/2006/relationships/slideLayout" Target="../slideLayouts/slideLayout329.xml"/><Relationship Id="rId125" Type="http://schemas.openxmlformats.org/officeDocument/2006/relationships/slideLayout" Target="../slideLayouts/slideLayout330.xml"/><Relationship Id="rId80" Type="http://schemas.openxmlformats.org/officeDocument/2006/relationships/slideLayout" Target="../slideLayouts/slideLayout285.xml"/><Relationship Id="rId81" Type="http://schemas.openxmlformats.org/officeDocument/2006/relationships/slideLayout" Target="../slideLayouts/slideLayout286.xml"/><Relationship Id="rId82" Type="http://schemas.openxmlformats.org/officeDocument/2006/relationships/slideLayout" Target="../slideLayouts/slideLayout287.xml"/><Relationship Id="rId83" Type="http://schemas.openxmlformats.org/officeDocument/2006/relationships/slideLayout" Target="../slideLayouts/slideLayout288.xml"/><Relationship Id="rId84" Type="http://schemas.openxmlformats.org/officeDocument/2006/relationships/slideLayout" Target="../slideLayouts/slideLayout289.xml"/><Relationship Id="rId85" Type="http://schemas.openxmlformats.org/officeDocument/2006/relationships/slideLayout" Target="../slideLayouts/slideLayout290.xml"/><Relationship Id="rId86" Type="http://schemas.openxmlformats.org/officeDocument/2006/relationships/slideLayout" Target="../slideLayouts/slideLayout291.xml"/><Relationship Id="rId87" Type="http://schemas.openxmlformats.org/officeDocument/2006/relationships/slideLayout" Target="../slideLayouts/slideLayout292.xml"/><Relationship Id="rId88" Type="http://schemas.openxmlformats.org/officeDocument/2006/relationships/slideLayout" Target="../slideLayouts/slideLayout293.xml"/><Relationship Id="rId89" Type="http://schemas.openxmlformats.org/officeDocument/2006/relationships/slideLayout" Target="../slideLayouts/slideLayout294.xml"/><Relationship Id="rId126" Type="http://schemas.openxmlformats.org/officeDocument/2006/relationships/slideLayout" Target="../slideLayouts/slideLayout331.xml"/><Relationship Id="rId127" Type="http://schemas.openxmlformats.org/officeDocument/2006/relationships/slideLayout" Target="../slideLayouts/slideLayout332.xml"/><Relationship Id="rId128" Type="http://schemas.openxmlformats.org/officeDocument/2006/relationships/slideLayout" Target="../slideLayouts/slideLayout333.xml"/><Relationship Id="rId129" Type="http://schemas.openxmlformats.org/officeDocument/2006/relationships/slideLayout" Target="../slideLayouts/slideLayout334.xml"/><Relationship Id="rId290" Type="http://schemas.openxmlformats.org/officeDocument/2006/relationships/slideLayout" Target="../slideLayouts/slideLayout495.xml"/><Relationship Id="rId291" Type="http://schemas.openxmlformats.org/officeDocument/2006/relationships/slideLayout" Target="../slideLayouts/slideLayout496.xml"/><Relationship Id="rId292" Type="http://schemas.openxmlformats.org/officeDocument/2006/relationships/slideLayout" Target="../slideLayouts/slideLayout497.xml"/><Relationship Id="rId293" Type="http://schemas.openxmlformats.org/officeDocument/2006/relationships/slideLayout" Target="../slideLayouts/slideLayout498.xml"/><Relationship Id="rId294" Type="http://schemas.openxmlformats.org/officeDocument/2006/relationships/slideLayout" Target="../slideLayouts/slideLayout499.xml"/><Relationship Id="rId295" Type="http://schemas.openxmlformats.org/officeDocument/2006/relationships/slideLayout" Target="../slideLayouts/slideLayout500.xml"/><Relationship Id="rId296" Type="http://schemas.openxmlformats.org/officeDocument/2006/relationships/slideLayout" Target="../slideLayouts/slideLayout501.xml"/><Relationship Id="rId297" Type="http://schemas.openxmlformats.org/officeDocument/2006/relationships/slideLayout" Target="../slideLayouts/slideLayout502.xml"/><Relationship Id="rId298" Type="http://schemas.openxmlformats.org/officeDocument/2006/relationships/slideLayout" Target="../slideLayouts/slideLayout503.xml"/><Relationship Id="rId299" Type="http://schemas.openxmlformats.org/officeDocument/2006/relationships/slideLayout" Target="../slideLayouts/slideLayout504.xml"/><Relationship Id="rId350" Type="http://schemas.openxmlformats.org/officeDocument/2006/relationships/slideLayout" Target="../slideLayouts/slideLayout555.xml"/><Relationship Id="rId351" Type="http://schemas.openxmlformats.org/officeDocument/2006/relationships/slideLayout" Target="../slideLayouts/slideLayout556.xml"/><Relationship Id="rId352" Type="http://schemas.openxmlformats.org/officeDocument/2006/relationships/slideLayout" Target="../slideLayouts/slideLayout557.xml"/><Relationship Id="rId353" Type="http://schemas.openxmlformats.org/officeDocument/2006/relationships/slideLayout" Target="../slideLayouts/slideLayout558.xml"/><Relationship Id="rId354" Type="http://schemas.openxmlformats.org/officeDocument/2006/relationships/slideLayout" Target="../slideLayouts/slideLayout559.xml"/><Relationship Id="rId355" Type="http://schemas.openxmlformats.org/officeDocument/2006/relationships/slideLayout" Target="../slideLayouts/slideLayout560.xml"/><Relationship Id="rId356" Type="http://schemas.openxmlformats.org/officeDocument/2006/relationships/slideLayout" Target="../slideLayouts/slideLayout561.xml"/><Relationship Id="rId357" Type="http://schemas.openxmlformats.org/officeDocument/2006/relationships/slideLayout" Target="../slideLayouts/slideLayout562.xml"/><Relationship Id="rId358" Type="http://schemas.openxmlformats.org/officeDocument/2006/relationships/slideLayout" Target="../slideLayouts/slideLayout563.xml"/><Relationship Id="rId359" Type="http://schemas.openxmlformats.org/officeDocument/2006/relationships/slideLayout" Target="../slideLayouts/slideLayout564.xml"/><Relationship Id="rId410" Type="http://schemas.openxmlformats.org/officeDocument/2006/relationships/slideLayout" Target="../slideLayouts/slideLayout615.xml"/><Relationship Id="rId411" Type="http://schemas.openxmlformats.org/officeDocument/2006/relationships/slideLayout" Target="../slideLayouts/slideLayout616.xml"/><Relationship Id="rId412" Type="http://schemas.openxmlformats.org/officeDocument/2006/relationships/slideLayout" Target="../slideLayouts/slideLayout617.xml"/><Relationship Id="rId413" Type="http://schemas.openxmlformats.org/officeDocument/2006/relationships/slideLayout" Target="../slideLayouts/slideLayout618.xml"/><Relationship Id="rId414" Type="http://schemas.openxmlformats.org/officeDocument/2006/relationships/theme" Target="../theme/theme2.xml"/><Relationship Id="rId130" Type="http://schemas.openxmlformats.org/officeDocument/2006/relationships/slideLayout" Target="../slideLayouts/slideLayout335.xml"/><Relationship Id="rId131" Type="http://schemas.openxmlformats.org/officeDocument/2006/relationships/slideLayout" Target="../slideLayouts/slideLayout336.xml"/><Relationship Id="rId132" Type="http://schemas.openxmlformats.org/officeDocument/2006/relationships/slideLayout" Target="../slideLayouts/slideLayout337.xml"/><Relationship Id="rId133" Type="http://schemas.openxmlformats.org/officeDocument/2006/relationships/slideLayout" Target="../slideLayouts/slideLayout338.xml"/><Relationship Id="rId134" Type="http://schemas.openxmlformats.org/officeDocument/2006/relationships/slideLayout" Target="../slideLayouts/slideLayout339.xml"/><Relationship Id="rId135" Type="http://schemas.openxmlformats.org/officeDocument/2006/relationships/slideLayout" Target="../slideLayouts/slideLayout340.xml"/><Relationship Id="rId90" Type="http://schemas.openxmlformats.org/officeDocument/2006/relationships/slideLayout" Target="../slideLayouts/slideLayout295.xml"/><Relationship Id="rId91" Type="http://schemas.openxmlformats.org/officeDocument/2006/relationships/slideLayout" Target="../slideLayouts/slideLayout296.xml"/><Relationship Id="rId92" Type="http://schemas.openxmlformats.org/officeDocument/2006/relationships/slideLayout" Target="../slideLayouts/slideLayout297.xml"/><Relationship Id="rId93" Type="http://schemas.openxmlformats.org/officeDocument/2006/relationships/slideLayout" Target="../slideLayouts/slideLayout298.xml"/><Relationship Id="rId94" Type="http://schemas.openxmlformats.org/officeDocument/2006/relationships/slideLayout" Target="../slideLayouts/slideLayout299.xml"/><Relationship Id="rId95" Type="http://schemas.openxmlformats.org/officeDocument/2006/relationships/slideLayout" Target="../slideLayouts/slideLayout300.xml"/><Relationship Id="rId96" Type="http://schemas.openxmlformats.org/officeDocument/2006/relationships/slideLayout" Target="../slideLayouts/slideLayout301.xml"/><Relationship Id="rId97" Type="http://schemas.openxmlformats.org/officeDocument/2006/relationships/slideLayout" Target="../slideLayouts/slideLayout302.xml"/><Relationship Id="rId98" Type="http://schemas.openxmlformats.org/officeDocument/2006/relationships/slideLayout" Target="../slideLayouts/slideLayout303.xml"/><Relationship Id="rId99" Type="http://schemas.openxmlformats.org/officeDocument/2006/relationships/slideLayout" Target="../slideLayouts/slideLayout304.xml"/><Relationship Id="rId136" Type="http://schemas.openxmlformats.org/officeDocument/2006/relationships/slideLayout" Target="../slideLayouts/slideLayout341.xml"/><Relationship Id="rId137" Type="http://schemas.openxmlformats.org/officeDocument/2006/relationships/slideLayout" Target="../slideLayouts/slideLayout342.xml"/><Relationship Id="rId138" Type="http://schemas.openxmlformats.org/officeDocument/2006/relationships/slideLayout" Target="../slideLayouts/slideLayout343.xml"/><Relationship Id="rId139" Type="http://schemas.openxmlformats.org/officeDocument/2006/relationships/slideLayout" Target="../slideLayouts/slideLayout344.xml"/><Relationship Id="rId360" Type="http://schemas.openxmlformats.org/officeDocument/2006/relationships/slideLayout" Target="../slideLayouts/slideLayout565.xml"/><Relationship Id="rId361" Type="http://schemas.openxmlformats.org/officeDocument/2006/relationships/slideLayout" Target="../slideLayouts/slideLayout566.xml"/><Relationship Id="rId362" Type="http://schemas.openxmlformats.org/officeDocument/2006/relationships/slideLayout" Target="../slideLayouts/slideLayout567.xml"/><Relationship Id="rId363" Type="http://schemas.openxmlformats.org/officeDocument/2006/relationships/slideLayout" Target="../slideLayouts/slideLayout568.xml"/><Relationship Id="rId364" Type="http://schemas.openxmlformats.org/officeDocument/2006/relationships/slideLayout" Target="../slideLayouts/slideLayout569.xml"/><Relationship Id="rId365" Type="http://schemas.openxmlformats.org/officeDocument/2006/relationships/slideLayout" Target="../slideLayouts/slideLayout570.xml"/><Relationship Id="rId366" Type="http://schemas.openxmlformats.org/officeDocument/2006/relationships/slideLayout" Target="../slideLayouts/slideLayout571.xml"/><Relationship Id="rId367" Type="http://schemas.openxmlformats.org/officeDocument/2006/relationships/slideLayout" Target="../slideLayouts/slideLayout572.xml"/><Relationship Id="rId368" Type="http://schemas.openxmlformats.org/officeDocument/2006/relationships/slideLayout" Target="../slideLayouts/slideLayout573.xml"/><Relationship Id="rId369" Type="http://schemas.openxmlformats.org/officeDocument/2006/relationships/slideLayout" Target="../slideLayouts/slideLayout574.xml"/><Relationship Id="rId140" Type="http://schemas.openxmlformats.org/officeDocument/2006/relationships/slideLayout" Target="../slideLayouts/slideLayout345.xml"/><Relationship Id="rId141" Type="http://schemas.openxmlformats.org/officeDocument/2006/relationships/slideLayout" Target="../slideLayouts/slideLayout346.xml"/><Relationship Id="rId142" Type="http://schemas.openxmlformats.org/officeDocument/2006/relationships/slideLayout" Target="../slideLayouts/slideLayout347.xml"/><Relationship Id="rId143" Type="http://schemas.openxmlformats.org/officeDocument/2006/relationships/slideLayout" Target="../slideLayouts/slideLayout348.xml"/><Relationship Id="rId144" Type="http://schemas.openxmlformats.org/officeDocument/2006/relationships/slideLayout" Target="../slideLayouts/slideLayout349.xml"/><Relationship Id="rId145" Type="http://schemas.openxmlformats.org/officeDocument/2006/relationships/slideLayout" Target="../slideLayouts/slideLayout350.xml"/><Relationship Id="rId146" Type="http://schemas.openxmlformats.org/officeDocument/2006/relationships/slideLayout" Target="../slideLayouts/slideLayout351.xml"/><Relationship Id="rId147" Type="http://schemas.openxmlformats.org/officeDocument/2006/relationships/slideLayout" Target="../slideLayouts/slideLayout352.xml"/><Relationship Id="rId148" Type="http://schemas.openxmlformats.org/officeDocument/2006/relationships/slideLayout" Target="../slideLayouts/slideLayout353.xml"/><Relationship Id="rId149" Type="http://schemas.openxmlformats.org/officeDocument/2006/relationships/slideLayout" Target="../slideLayouts/slideLayout354.xml"/><Relationship Id="rId200" Type="http://schemas.openxmlformats.org/officeDocument/2006/relationships/slideLayout" Target="../slideLayouts/slideLayout405.xml"/><Relationship Id="rId201" Type="http://schemas.openxmlformats.org/officeDocument/2006/relationships/slideLayout" Target="../slideLayouts/slideLayout406.xml"/><Relationship Id="rId202" Type="http://schemas.openxmlformats.org/officeDocument/2006/relationships/slideLayout" Target="../slideLayouts/slideLayout407.xml"/><Relationship Id="rId203" Type="http://schemas.openxmlformats.org/officeDocument/2006/relationships/slideLayout" Target="../slideLayouts/slideLayout408.xml"/><Relationship Id="rId204" Type="http://schemas.openxmlformats.org/officeDocument/2006/relationships/slideLayout" Target="../slideLayouts/slideLayout409.xml"/><Relationship Id="rId205" Type="http://schemas.openxmlformats.org/officeDocument/2006/relationships/slideLayout" Target="../slideLayouts/slideLayout410.xml"/><Relationship Id="rId206" Type="http://schemas.openxmlformats.org/officeDocument/2006/relationships/slideLayout" Target="../slideLayouts/slideLayout411.xml"/><Relationship Id="rId207" Type="http://schemas.openxmlformats.org/officeDocument/2006/relationships/slideLayout" Target="../slideLayouts/slideLayout412.xml"/><Relationship Id="rId208" Type="http://schemas.openxmlformats.org/officeDocument/2006/relationships/slideLayout" Target="../slideLayouts/slideLayout413.xml"/><Relationship Id="rId209" Type="http://schemas.openxmlformats.org/officeDocument/2006/relationships/slideLayout" Target="../slideLayouts/slideLayout414.xml"/><Relationship Id="rId370" Type="http://schemas.openxmlformats.org/officeDocument/2006/relationships/slideLayout" Target="../slideLayouts/slideLayout575.xml"/><Relationship Id="rId371" Type="http://schemas.openxmlformats.org/officeDocument/2006/relationships/slideLayout" Target="../slideLayouts/slideLayout576.xml"/><Relationship Id="rId372" Type="http://schemas.openxmlformats.org/officeDocument/2006/relationships/slideLayout" Target="../slideLayouts/slideLayout577.xml"/><Relationship Id="rId373" Type="http://schemas.openxmlformats.org/officeDocument/2006/relationships/slideLayout" Target="../slideLayouts/slideLayout578.xml"/><Relationship Id="rId374" Type="http://schemas.openxmlformats.org/officeDocument/2006/relationships/slideLayout" Target="../slideLayouts/slideLayout579.xml"/><Relationship Id="rId375" Type="http://schemas.openxmlformats.org/officeDocument/2006/relationships/slideLayout" Target="../slideLayouts/slideLayout580.xml"/><Relationship Id="rId376" Type="http://schemas.openxmlformats.org/officeDocument/2006/relationships/slideLayout" Target="../slideLayouts/slideLayout581.xml"/><Relationship Id="rId377" Type="http://schemas.openxmlformats.org/officeDocument/2006/relationships/slideLayout" Target="../slideLayouts/slideLayout582.xml"/><Relationship Id="rId378" Type="http://schemas.openxmlformats.org/officeDocument/2006/relationships/slideLayout" Target="../slideLayouts/slideLayout583.xml"/><Relationship Id="rId379" Type="http://schemas.openxmlformats.org/officeDocument/2006/relationships/slideLayout" Target="../slideLayouts/slideLayout584.xml"/><Relationship Id="rId150" Type="http://schemas.openxmlformats.org/officeDocument/2006/relationships/slideLayout" Target="../slideLayouts/slideLayout355.xml"/><Relationship Id="rId151" Type="http://schemas.openxmlformats.org/officeDocument/2006/relationships/slideLayout" Target="../slideLayouts/slideLayout356.xml"/><Relationship Id="rId152" Type="http://schemas.openxmlformats.org/officeDocument/2006/relationships/slideLayout" Target="../slideLayouts/slideLayout357.xml"/><Relationship Id="rId153" Type="http://schemas.openxmlformats.org/officeDocument/2006/relationships/slideLayout" Target="../slideLayouts/slideLayout358.xml"/><Relationship Id="rId154" Type="http://schemas.openxmlformats.org/officeDocument/2006/relationships/slideLayout" Target="../slideLayouts/slideLayout359.xml"/><Relationship Id="rId155" Type="http://schemas.openxmlformats.org/officeDocument/2006/relationships/slideLayout" Target="../slideLayouts/slideLayout360.xml"/><Relationship Id="rId156" Type="http://schemas.openxmlformats.org/officeDocument/2006/relationships/slideLayout" Target="../slideLayouts/slideLayout361.xml"/><Relationship Id="rId157" Type="http://schemas.openxmlformats.org/officeDocument/2006/relationships/slideLayout" Target="../slideLayouts/slideLayout362.xml"/><Relationship Id="rId158" Type="http://schemas.openxmlformats.org/officeDocument/2006/relationships/slideLayout" Target="../slideLayouts/slideLayout363.xml"/><Relationship Id="rId159" Type="http://schemas.openxmlformats.org/officeDocument/2006/relationships/slideLayout" Target="../slideLayouts/slideLayout364.xml"/><Relationship Id="rId210" Type="http://schemas.openxmlformats.org/officeDocument/2006/relationships/slideLayout" Target="../slideLayouts/slideLayout415.xml"/><Relationship Id="rId211" Type="http://schemas.openxmlformats.org/officeDocument/2006/relationships/slideLayout" Target="../slideLayouts/slideLayout416.xml"/><Relationship Id="rId212" Type="http://schemas.openxmlformats.org/officeDocument/2006/relationships/slideLayout" Target="../slideLayouts/slideLayout417.xml"/><Relationship Id="rId213" Type="http://schemas.openxmlformats.org/officeDocument/2006/relationships/slideLayout" Target="../slideLayouts/slideLayout418.xml"/><Relationship Id="rId214" Type="http://schemas.openxmlformats.org/officeDocument/2006/relationships/slideLayout" Target="../slideLayouts/slideLayout419.xml"/><Relationship Id="rId215" Type="http://schemas.openxmlformats.org/officeDocument/2006/relationships/slideLayout" Target="../slideLayouts/slideLayout420.xml"/><Relationship Id="rId216" Type="http://schemas.openxmlformats.org/officeDocument/2006/relationships/slideLayout" Target="../slideLayouts/slideLayout421.xml"/><Relationship Id="rId217" Type="http://schemas.openxmlformats.org/officeDocument/2006/relationships/slideLayout" Target="../slideLayouts/slideLayout422.xml"/><Relationship Id="rId218" Type="http://schemas.openxmlformats.org/officeDocument/2006/relationships/slideLayout" Target="../slideLayouts/slideLayout423.xml"/><Relationship Id="rId219" Type="http://schemas.openxmlformats.org/officeDocument/2006/relationships/slideLayout" Target="../slideLayouts/slideLayout424.xml"/><Relationship Id="rId380" Type="http://schemas.openxmlformats.org/officeDocument/2006/relationships/slideLayout" Target="../slideLayouts/slideLayout585.xml"/><Relationship Id="rId381" Type="http://schemas.openxmlformats.org/officeDocument/2006/relationships/slideLayout" Target="../slideLayouts/slideLayout586.xml"/><Relationship Id="rId382" Type="http://schemas.openxmlformats.org/officeDocument/2006/relationships/slideLayout" Target="../slideLayouts/slideLayout587.xml"/><Relationship Id="rId383" Type="http://schemas.openxmlformats.org/officeDocument/2006/relationships/slideLayout" Target="../slideLayouts/slideLayout588.xml"/><Relationship Id="rId384" Type="http://schemas.openxmlformats.org/officeDocument/2006/relationships/slideLayout" Target="../slideLayouts/slideLayout589.xml"/><Relationship Id="rId385" Type="http://schemas.openxmlformats.org/officeDocument/2006/relationships/slideLayout" Target="../slideLayouts/slideLayout590.xml"/><Relationship Id="rId386" Type="http://schemas.openxmlformats.org/officeDocument/2006/relationships/slideLayout" Target="../slideLayouts/slideLayout591.xml"/><Relationship Id="rId387" Type="http://schemas.openxmlformats.org/officeDocument/2006/relationships/slideLayout" Target="../slideLayouts/slideLayout592.xml"/><Relationship Id="rId388" Type="http://schemas.openxmlformats.org/officeDocument/2006/relationships/slideLayout" Target="../slideLayouts/slideLayout593.xml"/><Relationship Id="rId389" Type="http://schemas.openxmlformats.org/officeDocument/2006/relationships/slideLayout" Target="../slideLayouts/slideLayout594.xml"/><Relationship Id="rId10" Type="http://schemas.openxmlformats.org/officeDocument/2006/relationships/slideLayout" Target="../slideLayouts/slideLayout215.xml"/><Relationship Id="rId11" Type="http://schemas.openxmlformats.org/officeDocument/2006/relationships/slideLayout" Target="../slideLayouts/slideLayout216.xml"/><Relationship Id="rId12" Type="http://schemas.openxmlformats.org/officeDocument/2006/relationships/slideLayout" Target="../slideLayouts/slideLayout217.xml"/><Relationship Id="rId13" Type="http://schemas.openxmlformats.org/officeDocument/2006/relationships/slideLayout" Target="../slideLayouts/slideLayout218.xml"/><Relationship Id="rId14" Type="http://schemas.openxmlformats.org/officeDocument/2006/relationships/slideLayout" Target="../slideLayouts/slideLayout219.xml"/><Relationship Id="rId15" Type="http://schemas.openxmlformats.org/officeDocument/2006/relationships/slideLayout" Target="../slideLayouts/slideLayout220.xml"/><Relationship Id="rId16" Type="http://schemas.openxmlformats.org/officeDocument/2006/relationships/slideLayout" Target="../slideLayouts/slideLayout221.xml"/><Relationship Id="rId17" Type="http://schemas.openxmlformats.org/officeDocument/2006/relationships/slideLayout" Target="../slideLayouts/slideLayout222.xml"/><Relationship Id="rId18" Type="http://schemas.openxmlformats.org/officeDocument/2006/relationships/slideLayout" Target="../slideLayouts/slideLayout223.xml"/><Relationship Id="rId19" Type="http://schemas.openxmlformats.org/officeDocument/2006/relationships/slideLayout" Target="../slideLayouts/slideLayout224.xml"/><Relationship Id="rId160" Type="http://schemas.openxmlformats.org/officeDocument/2006/relationships/slideLayout" Target="../slideLayouts/slideLayout365.xml"/><Relationship Id="rId161" Type="http://schemas.openxmlformats.org/officeDocument/2006/relationships/slideLayout" Target="../slideLayouts/slideLayout366.xml"/><Relationship Id="rId162" Type="http://schemas.openxmlformats.org/officeDocument/2006/relationships/slideLayout" Target="../slideLayouts/slideLayout367.xml"/><Relationship Id="rId163" Type="http://schemas.openxmlformats.org/officeDocument/2006/relationships/slideLayout" Target="../slideLayouts/slideLayout368.xml"/><Relationship Id="rId164" Type="http://schemas.openxmlformats.org/officeDocument/2006/relationships/slideLayout" Target="../slideLayouts/slideLayout369.xml"/><Relationship Id="rId165" Type="http://schemas.openxmlformats.org/officeDocument/2006/relationships/slideLayout" Target="../slideLayouts/slideLayout370.xml"/><Relationship Id="rId166" Type="http://schemas.openxmlformats.org/officeDocument/2006/relationships/slideLayout" Target="../slideLayouts/slideLayout371.xml"/><Relationship Id="rId167" Type="http://schemas.openxmlformats.org/officeDocument/2006/relationships/slideLayout" Target="../slideLayouts/slideLayout372.xml"/><Relationship Id="rId168" Type="http://schemas.openxmlformats.org/officeDocument/2006/relationships/slideLayout" Target="../slideLayouts/slideLayout373.xml"/><Relationship Id="rId169" Type="http://schemas.openxmlformats.org/officeDocument/2006/relationships/slideLayout" Target="../slideLayouts/slideLayout374.xml"/><Relationship Id="rId220" Type="http://schemas.openxmlformats.org/officeDocument/2006/relationships/slideLayout" Target="../slideLayouts/slideLayout425.xml"/><Relationship Id="rId221" Type="http://schemas.openxmlformats.org/officeDocument/2006/relationships/slideLayout" Target="../slideLayouts/slideLayout426.xml"/><Relationship Id="rId222" Type="http://schemas.openxmlformats.org/officeDocument/2006/relationships/slideLayout" Target="../slideLayouts/slideLayout427.xml"/><Relationship Id="rId223" Type="http://schemas.openxmlformats.org/officeDocument/2006/relationships/slideLayout" Target="../slideLayouts/slideLayout428.xml"/><Relationship Id="rId224" Type="http://schemas.openxmlformats.org/officeDocument/2006/relationships/slideLayout" Target="../slideLayouts/slideLayout429.xml"/><Relationship Id="rId225" Type="http://schemas.openxmlformats.org/officeDocument/2006/relationships/slideLayout" Target="../slideLayouts/slideLayout430.xml"/><Relationship Id="rId226" Type="http://schemas.openxmlformats.org/officeDocument/2006/relationships/slideLayout" Target="../slideLayouts/slideLayout431.xml"/><Relationship Id="rId227" Type="http://schemas.openxmlformats.org/officeDocument/2006/relationships/slideLayout" Target="../slideLayouts/slideLayout432.xml"/><Relationship Id="rId228" Type="http://schemas.openxmlformats.org/officeDocument/2006/relationships/slideLayout" Target="../slideLayouts/slideLayout433.xml"/><Relationship Id="rId229" Type="http://schemas.openxmlformats.org/officeDocument/2006/relationships/slideLayout" Target="../slideLayouts/slideLayout434.xml"/><Relationship Id="rId390" Type="http://schemas.openxmlformats.org/officeDocument/2006/relationships/slideLayout" Target="../slideLayouts/slideLayout595.xml"/><Relationship Id="rId391" Type="http://schemas.openxmlformats.org/officeDocument/2006/relationships/slideLayout" Target="../slideLayouts/slideLayout596.xml"/><Relationship Id="rId392" Type="http://schemas.openxmlformats.org/officeDocument/2006/relationships/slideLayout" Target="../slideLayouts/slideLayout597.xml"/><Relationship Id="rId393" Type="http://schemas.openxmlformats.org/officeDocument/2006/relationships/slideLayout" Target="../slideLayouts/slideLayout598.xml"/><Relationship Id="rId394" Type="http://schemas.openxmlformats.org/officeDocument/2006/relationships/slideLayout" Target="../slideLayouts/slideLayout599.xml"/><Relationship Id="rId395" Type="http://schemas.openxmlformats.org/officeDocument/2006/relationships/slideLayout" Target="../slideLayouts/slideLayout600.xml"/><Relationship Id="rId396" Type="http://schemas.openxmlformats.org/officeDocument/2006/relationships/slideLayout" Target="../slideLayouts/slideLayout601.xml"/><Relationship Id="rId397" Type="http://schemas.openxmlformats.org/officeDocument/2006/relationships/slideLayout" Target="../slideLayouts/slideLayout602.xml"/><Relationship Id="rId398" Type="http://schemas.openxmlformats.org/officeDocument/2006/relationships/slideLayout" Target="../slideLayouts/slideLayout603.xml"/><Relationship Id="rId399" Type="http://schemas.openxmlformats.org/officeDocument/2006/relationships/slideLayout" Target="../slideLayouts/slideLayout60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38.xml"/><Relationship Id="rId21" Type="http://schemas.openxmlformats.org/officeDocument/2006/relationships/slideLayout" Target="../slideLayouts/slideLayout639.xml"/><Relationship Id="rId22" Type="http://schemas.openxmlformats.org/officeDocument/2006/relationships/slideLayout" Target="../slideLayouts/slideLayout640.xml"/><Relationship Id="rId23" Type="http://schemas.openxmlformats.org/officeDocument/2006/relationships/slideLayout" Target="../slideLayouts/slideLayout641.xml"/><Relationship Id="rId24" Type="http://schemas.openxmlformats.org/officeDocument/2006/relationships/slideLayout" Target="../slideLayouts/slideLayout642.xml"/><Relationship Id="rId25" Type="http://schemas.openxmlformats.org/officeDocument/2006/relationships/slideLayout" Target="../slideLayouts/slideLayout643.xml"/><Relationship Id="rId26" Type="http://schemas.openxmlformats.org/officeDocument/2006/relationships/slideLayout" Target="../slideLayouts/slideLayout644.xml"/><Relationship Id="rId27" Type="http://schemas.openxmlformats.org/officeDocument/2006/relationships/slideLayout" Target="../slideLayouts/slideLayout645.xml"/><Relationship Id="rId28" Type="http://schemas.openxmlformats.org/officeDocument/2006/relationships/slideLayout" Target="../slideLayouts/slideLayout646.xml"/><Relationship Id="rId29" Type="http://schemas.openxmlformats.org/officeDocument/2006/relationships/slideLayout" Target="../slideLayouts/slideLayout647.xml"/><Relationship Id="rId170" Type="http://schemas.openxmlformats.org/officeDocument/2006/relationships/slideLayout" Target="../slideLayouts/slideLayout788.xml"/><Relationship Id="rId171" Type="http://schemas.openxmlformats.org/officeDocument/2006/relationships/slideLayout" Target="../slideLayouts/slideLayout789.xml"/><Relationship Id="rId172" Type="http://schemas.openxmlformats.org/officeDocument/2006/relationships/slideLayout" Target="../slideLayouts/slideLayout790.xml"/><Relationship Id="rId173" Type="http://schemas.openxmlformats.org/officeDocument/2006/relationships/slideLayout" Target="../slideLayouts/slideLayout791.xml"/><Relationship Id="rId174" Type="http://schemas.openxmlformats.org/officeDocument/2006/relationships/slideLayout" Target="../slideLayouts/slideLayout792.xml"/><Relationship Id="rId175" Type="http://schemas.openxmlformats.org/officeDocument/2006/relationships/slideLayout" Target="../slideLayouts/slideLayout793.xml"/><Relationship Id="rId176" Type="http://schemas.openxmlformats.org/officeDocument/2006/relationships/slideLayout" Target="../slideLayouts/slideLayout794.xml"/><Relationship Id="rId177" Type="http://schemas.openxmlformats.org/officeDocument/2006/relationships/slideLayout" Target="../slideLayouts/slideLayout795.xml"/><Relationship Id="rId178" Type="http://schemas.openxmlformats.org/officeDocument/2006/relationships/slideLayout" Target="../slideLayouts/slideLayout796.xml"/><Relationship Id="rId179" Type="http://schemas.openxmlformats.org/officeDocument/2006/relationships/slideLayout" Target="../slideLayouts/slideLayout797.xml"/><Relationship Id="rId230" Type="http://schemas.openxmlformats.org/officeDocument/2006/relationships/slideLayout" Target="../slideLayouts/slideLayout848.xml"/><Relationship Id="rId231" Type="http://schemas.openxmlformats.org/officeDocument/2006/relationships/slideLayout" Target="../slideLayouts/slideLayout849.xml"/><Relationship Id="rId232" Type="http://schemas.openxmlformats.org/officeDocument/2006/relationships/slideLayout" Target="../slideLayouts/slideLayout850.xml"/><Relationship Id="rId233" Type="http://schemas.openxmlformats.org/officeDocument/2006/relationships/slideLayout" Target="../slideLayouts/slideLayout851.xml"/><Relationship Id="rId234" Type="http://schemas.openxmlformats.org/officeDocument/2006/relationships/slideLayout" Target="../slideLayouts/slideLayout852.xml"/><Relationship Id="rId235" Type="http://schemas.openxmlformats.org/officeDocument/2006/relationships/slideLayout" Target="../slideLayouts/slideLayout853.xml"/><Relationship Id="rId236" Type="http://schemas.openxmlformats.org/officeDocument/2006/relationships/slideLayout" Target="../slideLayouts/slideLayout854.xml"/><Relationship Id="rId237" Type="http://schemas.openxmlformats.org/officeDocument/2006/relationships/slideLayout" Target="../slideLayouts/slideLayout855.xml"/><Relationship Id="rId238" Type="http://schemas.openxmlformats.org/officeDocument/2006/relationships/slideLayout" Target="../slideLayouts/slideLayout856.xml"/><Relationship Id="rId239" Type="http://schemas.openxmlformats.org/officeDocument/2006/relationships/slideLayout" Target="../slideLayouts/slideLayout857.xml"/><Relationship Id="rId30" Type="http://schemas.openxmlformats.org/officeDocument/2006/relationships/slideLayout" Target="../slideLayouts/slideLayout648.xml"/><Relationship Id="rId31" Type="http://schemas.openxmlformats.org/officeDocument/2006/relationships/slideLayout" Target="../slideLayouts/slideLayout649.xml"/><Relationship Id="rId32" Type="http://schemas.openxmlformats.org/officeDocument/2006/relationships/slideLayout" Target="../slideLayouts/slideLayout650.xml"/><Relationship Id="rId33" Type="http://schemas.openxmlformats.org/officeDocument/2006/relationships/slideLayout" Target="../slideLayouts/slideLayout651.xml"/><Relationship Id="rId34" Type="http://schemas.openxmlformats.org/officeDocument/2006/relationships/slideLayout" Target="../slideLayouts/slideLayout652.xml"/><Relationship Id="rId35" Type="http://schemas.openxmlformats.org/officeDocument/2006/relationships/slideLayout" Target="../slideLayouts/slideLayout653.xml"/><Relationship Id="rId36" Type="http://schemas.openxmlformats.org/officeDocument/2006/relationships/slideLayout" Target="../slideLayouts/slideLayout654.xml"/><Relationship Id="rId37" Type="http://schemas.openxmlformats.org/officeDocument/2006/relationships/slideLayout" Target="../slideLayouts/slideLayout655.xml"/><Relationship Id="rId38" Type="http://schemas.openxmlformats.org/officeDocument/2006/relationships/slideLayout" Target="../slideLayouts/slideLayout656.xml"/><Relationship Id="rId39" Type="http://schemas.openxmlformats.org/officeDocument/2006/relationships/slideLayout" Target="../slideLayouts/slideLayout657.xml"/><Relationship Id="rId180" Type="http://schemas.openxmlformats.org/officeDocument/2006/relationships/slideLayout" Target="../slideLayouts/slideLayout798.xml"/><Relationship Id="rId181" Type="http://schemas.openxmlformats.org/officeDocument/2006/relationships/slideLayout" Target="../slideLayouts/slideLayout799.xml"/><Relationship Id="rId182" Type="http://schemas.openxmlformats.org/officeDocument/2006/relationships/slideLayout" Target="../slideLayouts/slideLayout800.xml"/><Relationship Id="rId183" Type="http://schemas.openxmlformats.org/officeDocument/2006/relationships/slideLayout" Target="../slideLayouts/slideLayout801.xml"/><Relationship Id="rId184" Type="http://schemas.openxmlformats.org/officeDocument/2006/relationships/slideLayout" Target="../slideLayouts/slideLayout802.xml"/><Relationship Id="rId185" Type="http://schemas.openxmlformats.org/officeDocument/2006/relationships/slideLayout" Target="../slideLayouts/slideLayout803.xml"/><Relationship Id="rId186" Type="http://schemas.openxmlformats.org/officeDocument/2006/relationships/slideLayout" Target="../slideLayouts/slideLayout804.xml"/><Relationship Id="rId187" Type="http://schemas.openxmlformats.org/officeDocument/2006/relationships/slideLayout" Target="../slideLayouts/slideLayout805.xml"/><Relationship Id="rId188" Type="http://schemas.openxmlformats.org/officeDocument/2006/relationships/slideLayout" Target="../slideLayouts/slideLayout806.xml"/><Relationship Id="rId189" Type="http://schemas.openxmlformats.org/officeDocument/2006/relationships/slideLayout" Target="../slideLayouts/slideLayout807.xml"/><Relationship Id="rId240" Type="http://schemas.openxmlformats.org/officeDocument/2006/relationships/slideLayout" Target="../slideLayouts/slideLayout858.xml"/><Relationship Id="rId241" Type="http://schemas.openxmlformats.org/officeDocument/2006/relationships/slideLayout" Target="../slideLayouts/slideLayout859.xml"/><Relationship Id="rId242" Type="http://schemas.openxmlformats.org/officeDocument/2006/relationships/slideLayout" Target="../slideLayouts/slideLayout860.xml"/><Relationship Id="rId243" Type="http://schemas.openxmlformats.org/officeDocument/2006/relationships/slideLayout" Target="../slideLayouts/slideLayout861.xml"/><Relationship Id="rId244" Type="http://schemas.openxmlformats.org/officeDocument/2006/relationships/slideLayout" Target="../slideLayouts/slideLayout862.xml"/><Relationship Id="rId245" Type="http://schemas.openxmlformats.org/officeDocument/2006/relationships/slideLayout" Target="../slideLayouts/slideLayout863.xml"/><Relationship Id="rId246" Type="http://schemas.openxmlformats.org/officeDocument/2006/relationships/slideLayout" Target="../slideLayouts/slideLayout864.xml"/><Relationship Id="rId247" Type="http://schemas.openxmlformats.org/officeDocument/2006/relationships/slideLayout" Target="../slideLayouts/slideLayout865.xml"/><Relationship Id="rId248" Type="http://schemas.openxmlformats.org/officeDocument/2006/relationships/slideLayout" Target="../slideLayouts/slideLayout866.xml"/><Relationship Id="rId249" Type="http://schemas.openxmlformats.org/officeDocument/2006/relationships/slideLayout" Target="../slideLayouts/slideLayout867.xml"/><Relationship Id="rId300" Type="http://schemas.openxmlformats.org/officeDocument/2006/relationships/slideLayout" Target="../slideLayouts/slideLayout918.xml"/><Relationship Id="rId301" Type="http://schemas.openxmlformats.org/officeDocument/2006/relationships/slideLayout" Target="../slideLayouts/slideLayout919.xml"/><Relationship Id="rId302" Type="http://schemas.openxmlformats.org/officeDocument/2006/relationships/slideLayout" Target="../slideLayouts/slideLayout920.xml"/><Relationship Id="rId303" Type="http://schemas.openxmlformats.org/officeDocument/2006/relationships/slideLayout" Target="../slideLayouts/slideLayout921.xml"/><Relationship Id="rId304" Type="http://schemas.openxmlformats.org/officeDocument/2006/relationships/slideLayout" Target="../slideLayouts/slideLayout922.xml"/><Relationship Id="rId305" Type="http://schemas.openxmlformats.org/officeDocument/2006/relationships/slideLayout" Target="../slideLayouts/slideLayout923.xml"/><Relationship Id="rId306" Type="http://schemas.openxmlformats.org/officeDocument/2006/relationships/slideLayout" Target="../slideLayouts/slideLayout924.xml"/><Relationship Id="rId307" Type="http://schemas.openxmlformats.org/officeDocument/2006/relationships/slideLayout" Target="../slideLayouts/slideLayout925.xml"/><Relationship Id="rId308" Type="http://schemas.openxmlformats.org/officeDocument/2006/relationships/slideLayout" Target="../slideLayouts/slideLayout926.xml"/><Relationship Id="rId309" Type="http://schemas.openxmlformats.org/officeDocument/2006/relationships/slideLayout" Target="../slideLayouts/slideLayout927.xml"/><Relationship Id="rId40" Type="http://schemas.openxmlformats.org/officeDocument/2006/relationships/slideLayout" Target="../slideLayouts/slideLayout658.xml"/><Relationship Id="rId41" Type="http://schemas.openxmlformats.org/officeDocument/2006/relationships/slideLayout" Target="../slideLayouts/slideLayout659.xml"/><Relationship Id="rId42" Type="http://schemas.openxmlformats.org/officeDocument/2006/relationships/slideLayout" Target="../slideLayouts/slideLayout660.xml"/><Relationship Id="rId43" Type="http://schemas.openxmlformats.org/officeDocument/2006/relationships/slideLayout" Target="../slideLayouts/slideLayout661.xml"/><Relationship Id="rId44" Type="http://schemas.openxmlformats.org/officeDocument/2006/relationships/slideLayout" Target="../slideLayouts/slideLayout662.xml"/><Relationship Id="rId45" Type="http://schemas.openxmlformats.org/officeDocument/2006/relationships/slideLayout" Target="../slideLayouts/slideLayout663.xml"/><Relationship Id="rId46" Type="http://schemas.openxmlformats.org/officeDocument/2006/relationships/slideLayout" Target="../slideLayouts/slideLayout664.xml"/><Relationship Id="rId47" Type="http://schemas.openxmlformats.org/officeDocument/2006/relationships/slideLayout" Target="../slideLayouts/slideLayout665.xml"/><Relationship Id="rId48" Type="http://schemas.openxmlformats.org/officeDocument/2006/relationships/slideLayout" Target="../slideLayouts/slideLayout666.xml"/><Relationship Id="rId49" Type="http://schemas.openxmlformats.org/officeDocument/2006/relationships/slideLayout" Target="../slideLayouts/slideLayout667.xml"/><Relationship Id="rId1" Type="http://schemas.openxmlformats.org/officeDocument/2006/relationships/slideLayout" Target="../slideLayouts/slideLayout619.xml"/><Relationship Id="rId2" Type="http://schemas.openxmlformats.org/officeDocument/2006/relationships/slideLayout" Target="../slideLayouts/slideLayout620.xml"/><Relationship Id="rId3" Type="http://schemas.openxmlformats.org/officeDocument/2006/relationships/slideLayout" Target="../slideLayouts/slideLayout621.xml"/><Relationship Id="rId4" Type="http://schemas.openxmlformats.org/officeDocument/2006/relationships/slideLayout" Target="../slideLayouts/slideLayout622.xml"/><Relationship Id="rId5" Type="http://schemas.openxmlformats.org/officeDocument/2006/relationships/slideLayout" Target="../slideLayouts/slideLayout623.xml"/><Relationship Id="rId6" Type="http://schemas.openxmlformats.org/officeDocument/2006/relationships/slideLayout" Target="../slideLayouts/slideLayout624.xml"/><Relationship Id="rId7" Type="http://schemas.openxmlformats.org/officeDocument/2006/relationships/slideLayout" Target="../slideLayouts/slideLayout625.xml"/><Relationship Id="rId8" Type="http://schemas.openxmlformats.org/officeDocument/2006/relationships/slideLayout" Target="../slideLayouts/slideLayout626.xml"/><Relationship Id="rId9" Type="http://schemas.openxmlformats.org/officeDocument/2006/relationships/slideLayout" Target="../slideLayouts/slideLayout627.xml"/><Relationship Id="rId190" Type="http://schemas.openxmlformats.org/officeDocument/2006/relationships/slideLayout" Target="../slideLayouts/slideLayout808.xml"/><Relationship Id="rId191" Type="http://schemas.openxmlformats.org/officeDocument/2006/relationships/slideLayout" Target="../slideLayouts/slideLayout809.xml"/><Relationship Id="rId192" Type="http://schemas.openxmlformats.org/officeDocument/2006/relationships/slideLayout" Target="../slideLayouts/slideLayout810.xml"/><Relationship Id="rId193" Type="http://schemas.openxmlformats.org/officeDocument/2006/relationships/slideLayout" Target="../slideLayouts/slideLayout811.xml"/><Relationship Id="rId194" Type="http://schemas.openxmlformats.org/officeDocument/2006/relationships/slideLayout" Target="../slideLayouts/slideLayout812.xml"/><Relationship Id="rId195" Type="http://schemas.openxmlformats.org/officeDocument/2006/relationships/slideLayout" Target="../slideLayouts/slideLayout813.xml"/><Relationship Id="rId196" Type="http://schemas.openxmlformats.org/officeDocument/2006/relationships/slideLayout" Target="../slideLayouts/slideLayout814.xml"/><Relationship Id="rId197" Type="http://schemas.openxmlformats.org/officeDocument/2006/relationships/slideLayout" Target="../slideLayouts/slideLayout815.xml"/><Relationship Id="rId198" Type="http://schemas.openxmlformats.org/officeDocument/2006/relationships/slideLayout" Target="../slideLayouts/slideLayout816.xml"/><Relationship Id="rId199" Type="http://schemas.openxmlformats.org/officeDocument/2006/relationships/slideLayout" Target="../slideLayouts/slideLayout817.xml"/><Relationship Id="rId250" Type="http://schemas.openxmlformats.org/officeDocument/2006/relationships/slideLayout" Target="../slideLayouts/slideLayout868.xml"/><Relationship Id="rId251" Type="http://schemas.openxmlformats.org/officeDocument/2006/relationships/slideLayout" Target="../slideLayouts/slideLayout869.xml"/><Relationship Id="rId252" Type="http://schemas.openxmlformats.org/officeDocument/2006/relationships/slideLayout" Target="../slideLayouts/slideLayout870.xml"/><Relationship Id="rId253" Type="http://schemas.openxmlformats.org/officeDocument/2006/relationships/slideLayout" Target="../slideLayouts/slideLayout871.xml"/><Relationship Id="rId254" Type="http://schemas.openxmlformats.org/officeDocument/2006/relationships/slideLayout" Target="../slideLayouts/slideLayout872.xml"/><Relationship Id="rId255" Type="http://schemas.openxmlformats.org/officeDocument/2006/relationships/slideLayout" Target="../slideLayouts/slideLayout873.xml"/><Relationship Id="rId256" Type="http://schemas.openxmlformats.org/officeDocument/2006/relationships/slideLayout" Target="../slideLayouts/slideLayout874.xml"/><Relationship Id="rId257" Type="http://schemas.openxmlformats.org/officeDocument/2006/relationships/slideLayout" Target="../slideLayouts/slideLayout875.xml"/><Relationship Id="rId258" Type="http://schemas.openxmlformats.org/officeDocument/2006/relationships/slideLayout" Target="../slideLayouts/slideLayout876.xml"/><Relationship Id="rId259" Type="http://schemas.openxmlformats.org/officeDocument/2006/relationships/slideLayout" Target="../slideLayouts/slideLayout877.xml"/><Relationship Id="rId310" Type="http://schemas.openxmlformats.org/officeDocument/2006/relationships/slideLayout" Target="../slideLayouts/slideLayout928.xml"/><Relationship Id="rId311" Type="http://schemas.openxmlformats.org/officeDocument/2006/relationships/slideLayout" Target="../slideLayouts/slideLayout929.xml"/><Relationship Id="rId312" Type="http://schemas.openxmlformats.org/officeDocument/2006/relationships/slideLayout" Target="../slideLayouts/slideLayout930.xml"/><Relationship Id="rId313" Type="http://schemas.openxmlformats.org/officeDocument/2006/relationships/slideLayout" Target="../slideLayouts/slideLayout931.xml"/><Relationship Id="rId314" Type="http://schemas.openxmlformats.org/officeDocument/2006/relationships/slideLayout" Target="../slideLayouts/slideLayout932.xml"/><Relationship Id="rId315" Type="http://schemas.openxmlformats.org/officeDocument/2006/relationships/slideLayout" Target="../slideLayouts/slideLayout933.xml"/><Relationship Id="rId316" Type="http://schemas.openxmlformats.org/officeDocument/2006/relationships/slideLayout" Target="../slideLayouts/slideLayout934.xml"/><Relationship Id="rId317" Type="http://schemas.openxmlformats.org/officeDocument/2006/relationships/slideLayout" Target="../slideLayouts/slideLayout935.xml"/><Relationship Id="rId318" Type="http://schemas.openxmlformats.org/officeDocument/2006/relationships/slideLayout" Target="../slideLayouts/slideLayout936.xml"/><Relationship Id="rId319" Type="http://schemas.openxmlformats.org/officeDocument/2006/relationships/slideLayout" Target="../slideLayouts/slideLayout937.xml"/><Relationship Id="rId50" Type="http://schemas.openxmlformats.org/officeDocument/2006/relationships/slideLayout" Target="../slideLayouts/slideLayout668.xml"/><Relationship Id="rId51" Type="http://schemas.openxmlformats.org/officeDocument/2006/relationships/slideLayout" Target="../slideLayouts/slideLayout669.xml"/><Relationship Id="rId52" Type="http://schemas.openxmlformats.org/officeDocument/2006/relationships/slideLayout" Target="../slideLayouts/slideLayout670.xml"/><Relationship Id="rId53" Type="http://schemas.openxmlformats.org/officeDocument/2006/relationships/slideLayout" Target="../slideLayouts/slideLayout671.xml"/><Relationship Id="rId54" Type="http://schemas.openxmlformats.org/officeDocument/2006/relationships/slideLayout" Target="../slideLayouts/slideLayout672.xml"/><Relationship Id="rId55" Type="http://schemas.openxmlformats.org/officeDocument/2006/relationships/slideLayout" Target="../slideLayouts/slideLayout673.xml"/><Relationship Id="rId56" Type="http://schemas.openxmlformats.org/officeDocument/2006/relationships/slideLayout" Target="../slideLayouts/slideLayout674.xml"/><Relationship Id="rId57" Type="http://schemas.openxmlformats.org/officeDocument/2006/relationships/slideLayout" Target="../slideLayouts/slideLayout675.xml"/><Relationship Id="rId58" Type="http://schemas.openxmlformats.org/officeDocument/2006/relationships/slideLayout" Target="../slideLayouts/slideLayout676.xml"/><Relationship Id="rId59" Type="http://schemas.openxmlformats.org/officeDocument/2006/relationships/slideLayout" Target="../slideLayouts/slideLayout677.xml"/><Relationship Id="rId260" Type="http://schemas.openxmlformats.org/officeDocument/2006/relationships/slideLayout" Target="../slideLayouts/slideLayout878.xml"/><Relationship Id="rId261" Type="http://schemas.openxmlformats.org/officeDocument/2006/relationships/slideLayout" Target="../slideLayouts/slideLayout879.xml"/><Relationship Id="rId262" Type="http://schemas.openxmlformats.org/officeDocument/2006/relationships/slideLayout" Target="../slideLayouts/slideLayout880.xml"/><Relationship Id="rId263" Type="http://schemas.openxmlformats.org/officeDocument/2006/relationships/slideLayout" Target="../slideLayouts/slideLayout881.xml"/><Relationship Id="rId264" Type="http://schemas.openxmlformats.org/officeDocument/2006/relationships/slideLayout" Target="../slideLayouts/slideLayout882.xml"/><Relationship Id="rId265" Type="http://schemas.openxmlformats.org/officeDocument/2006/relationships/slideLayout" Target="../slideLayouts/slideLayout883.xml"/><Relationship Id="rId266" Type="http://schemas.openxmlformats.org/officeDocument/2006/relationships/slideLayout" Target="../slideLayouts/slideLayout884.xml"/><Relationship Id="rId267" Type="http://schemas.openxmlformats.org/officeDocument/2006/relationships/slideLayout" Target="../slideLayouts/slideLayout885.xml"/><Relationship Id="rId268" Type="http://schemas.openxmlformats.org/officeDocument/2006/relationships/slideLayout" Target="../slideLayouts/slideLayout886.xml"/><Relationship Id="rId269" Type="http://schemas.openxmlformats.org/officeDocument/2006/relationships/slideLayout" Target="../slideLayouts/slideLayout887.xml"/><Relationship Id="rId320" Type="http://schemas.openxmlformats.org/officeDocument/2006/relationships/slideLayout" Target="../slideLayouts/slideLayout938.xml"/><Relationship Id="rId321" Type="http://schemas.openxmlformats.org/officeDocument/2006/relationships/slideLayout" Target="../slideLayouts/slideLayout939.xml"/><Relationship Id="rId322" Type="http://schemas.openxmlformats.org/officeDocument/2006/relationships/slideLayout" Target="../slideLayouts/slideLayout940.xml"/><Relationship Id="rId323" Type="http://schemas.openxmlformats.org/officeDocument/2006/relationships/slideLayout" Target="../slideLayouts/slideLayout941.xml"/><Relationship Id="rId324" Type="http://schemas.openxmlformats.org/officeDocument/2006/relationships/slideLayout" Target="../slideLayouts/slideLayout942.xml"/><Relationship Id="rId325" Type="http://schemas.openxmlformats.org/officeDocument/2006/relationships/slideLayout" Target="../slideLayouts/slideLayout943.xml"/><Relationship Id="rId326" Type="http://schemas.openxmlformats.org/officeDocument/2006/relationships/slideLayout" Target="../slideLayouts/slideLayout944.xml"/><Relationship Id="rId327" Type="http://schemas.openxmlformats.org/officeDocument/2006/relationships/slideLayout" Target="../slideLayouts/slideLayout945.xml"/><Relationship Id="rId328" Type="http://schemas.openxmlformats.org/officeDocument/2006/relationships/slideLayout" Target="../slideLayouts/slideLayout946.xml"/><Relationship Id="rId329" Type="http://schemas.openxmlformats.org/officeDocument/2006/relationships/slideLayout" Target="../slideLayouts/slideLayout947.xml"/><Relationship Id="rId100" Type="http://schemas.openxmlformats.org/officeDocument/2006/relationships/slideLayout" Target="../slideLayouts/slideLayout718.xml"/><Relationship Id="rId101" Type="http://schemas.openxmlformats.org/officeDocument/2006/relationships/slideLayout" Target="../slideLayouts/slideLayout719.xml"/><Relationship Id="rId102" Type="http://schemas.openxmlformats.org/officeDocument/2006/relationships/slideLayout" Target="../slideLayouts/slideLayout720.xml"/><Relationship Id="rId103" Type="http://schemas.openxmlformats.org/officeDocument/2006/relationships/slideLayout" Target="../slideLayouts/slideLayout721.xml"/><Relationship Id="rId104" Type="http://schemas.openxmlformats.org/officeDocument/2006/relationships/slideLayout" Target="../slideLayouts/slideLayout722.xml"/><Relationship Id="rId105" Type="http://schemas.openxmlformats.org/officeDocument/2006/relationships/slideLayout" Target="../slideLayouts/slideLayout723.xml"/><Relationship Id="rId106" Type="http://schemas.openxmlformats.org/officeDocument/2006/relationships/slideLayout" Target="../slideLayouts/slideLayout724.xml"/><Relationship Id="rId107" Type="http://schemas.openxmlformats.org/officeDocument/2006/relationships/slideLayout" Target="../slideLayouts/slideLayout725.xml"/><Relationship Id="rId108" Type="http://schemas.openxmlformats.org/officeDocument/2006/relationships/slideLayout" Target="../slideLayouts/slideLayout726.xml"/><Relationship Id="rId109" Type="http://schemas.openxmlformats.org/officeDocument/2006/relationships/slideLayout" Target="../slideLayouts/slideLayout727.xml"/><Relationship Id="rId60" Type="http://schemas.openxmlformats.org/officeDocument/2006/relationships/slideLayout" Target="../slideLayouts/slideLayout678.xml"/><Relationship Id="rId61" Type="http://schemas.openxmlformats.org/officeDocument/2006/relationships/slideLayout" Target="../slideLayouts/slideLayout679.xml"/><Relationship Id="rId62" Type="http://schemas.openxmlformats.org/officeDocument/2006/relationships/slideLayout" Target="../slideLayouts/slideLayout680.xml"/><Relationship Id="rId63" Type="http://schemas.openxmlformats.org/officeDocument/2006/relationships/slideLayout" Target="../slideLayouts/slideLayout681.xml"/><Relationship Id="rId64" Type="http://schemas.openxmlformats.org/officeDocument/2006/relationships/slideLayout" Target="../slideLayouts/slideLayout682.xml"/><Relationship Id="rId65" Type="http://schemas.openxmlformats.org/officeDocument/2006/relationships/slideLayout" Target="../slideLayouts/slideLayout683.xml"/><Relationship Id="rId66" Type="http://schemas.openxmlformats.org/officeDocument/2006/relationships/slideLayout" Target="../slideLayouts/slideLayout684.xml"/><Relationship Id="rId67" Type="http://schemas.openxmlformats.org/officeDocument/2006/relationships/slideLayout" Target="../slideLayouts/slideLayout685.xml"/><Relationship Id="rId68" Type="http://schemas.openxmlformats.org/officeDocument/2006/relationships/slideLayout" Target="../slideLayouts/slideLayout686.xml"/><Relationship Id="rId69" Type="http://schemas.openxmlformats.org/officeDocument/2006/relationships/slideLayout" Target="../slideLayouts/slideLayout687.xml"/><Relationship Id="rId270" Type="http://schemas.openxmlformats.org/officeDocument/2006/relationships/slideLayout" Target="../slideLayouts/slideLayout888.xml"/><Relationship Id="rId271" Type="http://schemas.openxmlformats.org/officeDocument/2006/relationships/slideLayout" Target="../slideLayouts/slideLayout889.xml"/><Relationship Id="rId272" Type="http://schemas.openxmlformats.org/officeDocument/2006/relationships/slideLayout" Target="../slideLayouts/slideLayout890.xml"/><Relationship Id="rId273" Type="http://schemas.openxmlformats.org/officeDocument/2006/relationships/slideLayout" Target="../slideLayouts/slideLayout891.xml"/><Relationship Id="rId274" Type="http://schemas.openxmlformats.org/officeDocument/2006/relationships/slideLayout" Target="../slideLayouts/slideLayout892.xml"/><Relationship Id="rId275" Type="http://schemas.openxmlformats.org/officeDocument/2006/relationships/slideLayout" Target="../slideLayouts/slideLayout893.xml"/><Relationship Id="rId276" Type="http://schemas.openxmlformats.org/officeDocument/2006/relationships/slideLayout" Target="../slideLayouts/slideLayout894.xml"/><Relationship Id="rId277" Type="http://schemas.openxmlformats.org/officeDocument/2006/relationships/slideLayout" Target="../slideLayouts/slideLayout895.xml"/><Relationship Id="rId278" Type="http://schemas.openxmlformats.org/officeDocument/2006/relationships/slideLayout" Target="../slideLayouts/slideLayout896.xml"/><Relationship Id="rId279" Type="http://schemas.openxmlformats.org/officeDocument/2006/relationships/slideLayout" Target="../slideLayouts/slideLayout897.xml"/><Relationship Id="rId330" Type="http://schemas.openxmlformats.org/officeDocument/2006/relationships/slideLayout" Target="../slideLayouts/slideLayout948.xml"/><Relationship Id="rId331" Type="http://schemas.openxmlformats.org/officeDocument/2006/relationships/slideLayout" Target="../slideLayouts/slideLayout949.xml"/><Relationship Id="rId332" Type="http://schemas.openxmlformats.org/officeDocument/2006/relationships/slideLayout" Target="../slideLayouts/slideLayout950.xml"/><Relationship Id="rId333" Type="http://schemas.openxmlformats.org/officeDocument/2006/relationships/slideLayout" Target="../slideLayouts/slideLayout951.xml"/><Relationship Id="rId334" Type="http://schemas.openxmlformats.org/officeDocument/2006/relationships/slideLayout" Target="../slideLayouts/slideLayout952.xml"/><Relationship Id="rId335" Type="http://schemas.openxmlformats.org/officeDocument/2006/relationships/slideLayout" Target="../slideLayouts/slideLayout953.xml"/><Relationship Id="rId336" Type="http://schemas.openxmlformats.org/officeDocument/2006/relationships/slideLayout" Target="../slideLayouts/slideLayout954.xml"/><Relationship Id="rId337" Type="http://schemas.openxmlformats.org/officeDocument/2006/relationships/slideLayout" Target="../slideLayouts/slideLayout955.xml"/><Relationship Id="rId338" Type="http://schemas.openxmlformats.org/officeDocument/2006/relationships/slideLayout" Target="../slideLayouts/slideLayout956.xml"/><Relationship Id="rId339" Type="http://schemas.openxmlformats.org/officeDocument/2006/relationships/slideLayout" Target="../slideLayouts/slideLayout957.xml"/><Relationship Id="rId110" Type="http://schemas.openxmlformats.org/officeDocument/2006/relationships/slideLayout" Target="../slideLayouts/slideLayout728.xml"/><Relationship Id="rId111" Type="http://schemas.openxmlformats.org/officeDocument/2006/relationships/slideLayout" Target="../slideLayouts/slideLayout729.xml"/><Relationship Id="rId112" Type="http://schemas.openxmlformats.org/officeDocument/2006/relationships/slideLayout" Target="../slideLayouts/slideLayout730.xml"/><Relationship Id="rId113" Type="http://schemas.openxmlformats.org/officeDocument/2006/relationships/slideLayout" Target="../slideLayouts/slideLayout731.xml"/><Relationship Id="rId114" Type="http://schemas.openxmlformats.org/officeDocument/2006/relationships/slideLayout" Target="../slideLayouts/slideLayout732.xml"/><Relationship Id="rId115" Type="http://schemas.openxmlformats.org/officeDocument/2006/relationships/slideLayout" Target="../slideLayouts/slideLayout733.xml"/><Relationship Id="rId70" Type="http://schemas.openxmlformats.org/officeDocument/2006/relationships/slideLayout" Target="../slideLayouts/slideLayout688.xml"/><Relationship Id="rId71" Type="http://schemas.openxmlformats.org/officeDocument/2006/relationships/slideLayout" Target="../slideLayouts/slideLayout689.xml"/><Relationship Id="rId72" Type="http://schemas.openxmlformats.org/officeDocument/2006/relationships/slideLayout" Target="../slideLayouts/slideLayout690.xml"/><Relationship Id="rId73" Type="http://schemas.openxmlformats.org/officeDocument/2006/relationships/slideLayout" Target="../slideLayouts/slideLayout691.xml"/><Relationship Id="rId74" Type="http://schemas.openxmlformats.org/officeDocument/2006/relationships/slideLayout" Target="../slideLayouts/slideLayout692.xml"/><Relationship Id="rId75" Type="http://schemas.openxmlformats.org/officeDocument/2006/relationships/slideLayout" Target="../slideLayouts/slideLayout693.xml"/><Relationship Id="rId76" Type="http://schemas.openxmlformats.org/officeDocument/2006/relationships/slideLayout" Target="../slideLayouts/slideLayout694.xml"/><Relationship Id="rId77" Type="http://schemas.openxmlformats.org/officeDocument/2006/relationships/slideLayout" Target="../slideLayouts/slideLayout695.xml"/><Relationship Id="rId78" Type="http://schemas.openxmlformats.org/officeDocument/2006/relationships/slideLayout" Target="../slideLayouts/slideLayout696.xml"/><Relationship Id="rId79" Type="http://schemas.openxmlformats.org/officeDocument/2006/relationships/slideLayout" Target="../slideLayouts/slideLayout697.xml"/><Relationship Id="rId116" Type="http://schemas.openxmlformats.org/officeDocument/2006/relationships/slideLayout" Target="../slideLayouts/slideLayout734.xml"/><Relationship Id="rId117" Type="http://schemas.openxmlformats.org/officeDocument/2006/relationships/slideLayout" Target="../slideLayouts/slideLayout735.xml"/><Relationship Id="rId118" Type="http://schemas.openxmlformats.org/officeDocument/2006/relationships/slideLayout" Target="../slideLayouts/slideLayout736.xml"/><Relationship Id="rId119" Type="http://schemas.openxmlformats.org/officeDocument/2006/relationships/slideLayout" Target="../slideLayouts/slideLayout737.xml"/><Relationship Id="rId280" Type="http://schemas.openxmlformats.org/officeDocument/2006/relationships/slideLayout" Target="../slideLayouts/slideLayout898.xml"/><Relationship Id="rId281" Type="http://schemas.openxmlformats.org/officeDocument/2006/relationships/slideLayout" Target="../slideLayouts/slideLayout899.xml"/><Relationship Id="rId282" Type="http://schemas.openxmlformats.org/officeDocument/2006/relationships/slideLayout" Target="../slideLayouts/slideLayout900.xml"/><Relationship Id="rId283" Type="http://schemas.openxmlformats.org/officeDocument/2006/relationships/slideLayout" Target="../slideLayouts/slideLayout901.xml"/><Relationship Id="rId284" Type="http://schemas.openxmlformats.org/officeDocument/2006/relationships/slideLayout" Target="../slideLayouts/slideLayout902.xml"/><Relationship Id="rId285" Type="http://schemas.openxmlformats.org/officeDocument/2006/relationships/slideLayout" Target="../slideLayouts/slideLayout903.xml"/><Relationship Id="rId286" Type="http://schemas.openxmlformats.org/officeDocument/2006/relationships/slideLayout" Target="../slideLayouts/slideLayout904.xml"/><Relationship Id="rId287" Type="http://schemas.openxmlformats.org/officeDocument/2006/relationships/slideLayout" Target="../slideLayouts/slideLayout905.xml"/><Relationship Id="rId288" Type="http://schemas.openxmlformats.org/officeDocument/2006/relationships/slideLayout" Target="../slideLayouts/slideLayout906.xml"/><Relationship Id="rId289" Type="http://schemas.openxmlformats.org/officeDocument/2006/relationships/slideLayout" Target="../slideLayouts/slideLayout907.xml"/><Relationship Id="rId340" Type="http://schemas.openxmlformats.org/officeDocument/2006/relationships/slideLayout" Target="../slideLayouts/slideLayout958.xml"/><Relationship Id="rId341" Type="http://schemas.openxmlformats.org/officeDocument/2006/relationships/slideLayout" Target="../slideLayouts/slideLayout959.xml"/><Relationship Id="rId342" Type="http://schemas.openxmlformats.org/officeDocument/2006/relationships/slideLayout" Target="../slideLayouts/slideLayout960.xml"/><Relationship Id="rId343" Type="http://schemas.openxmlformats.org/officeDocument/2006/relationships/slideLayout" Target="../slideLayouts/slideLayout961.xml"/><Relationship Id="rId344" Type="http://schemas.openxmlformats.org/officeDocument/2006/relationships/slideLayout" Target="../slideLayouts/slideLayout962.xml"/><Relationship Id="rId345" Type="http://schemas.openxmlformats.org/officeDocument/2006/relationships/slideLayout" Target="../slideLayouts/slideLayout963.xml"/><Relationship Id="rId346" Type="http://schemas.openxmlformats.org/officeDocument/2006/relationships/slideLayout" Target="../slideLayouts/slideLayout964.xml"/><Relationship Id="rId347" Type="http://schemas.openxmlformats.org/officeDocument/2006/relationships/slideLayout" Target="../slideLayouts/slideLayout965.xml"/><Relationship Id="rId348" Type="http://schemas.openxmlformats.org/officeDocument/2006/relationships/slideLayout" Target="../slideLayouts/slideLayout966.xml"/><Relationship Id="rId349" Type="http://schemas.openxmlformats.org/officeDocument/2006/relationships/slideLayout" Target="../slideLayouts/slideLayout967.xml"/><Relationship Id="rId400" Type="http://schemas.openxmlformats.org/officeDocument/2006/relationships/slideLayout" Target="../slideLayouts/slideLayout1018.xml"/><Relationship Id="rId401" Type="http://schemas.openxmlformats.org/officeDocument/2006/relationships/slideLayout" Target="../slideLayouts/slideLayout1019.xml"/><Relationship Id="rId402" Type="http://schemas.openxmlformats.org/officeDocument/2006/relationships/slideLayout" Target="../slideLayouts/slideLayout1020.xml"/><Relationship Id="rId403" Type="http://schemas.openxmlformats.org/officeDocument/2006/relationships/slideLayout" Target="../slideLayouts/slideLayout1021.xml"/><Relationship Id="rId404" Type="http://schemas.openxmlformats.org/officeDocument/2006/relationships/slideLayout" Target="../slideLayouts/slideLayout1022.xml"/><Relationship Id="rId405" Type="http://schemas.openxmlformats.org/officeDocument/2006/relationships/slideLayout" Target="../slideLayouts/slideLayout1023.xml"/><Relationship Id="rId406" Type="http://schemas.openxmlformats.org/officeDocument/2006/relationships/slideLayout" Target="../slideLayouts/slideLayout1024.xml"/><Relationship Id="rId407" Type="http://schemas.openxmlformats.org/officeDocument/2006/relationships/slideLayout" Target="../slideLayouts/slideLayout1025.xml"/><Relationship Id="rId408" Type="http://schemas.openxmlformats.org/officeDocument/2006/relationships/slideLayout" Target="../slideLayouts/slideLayout1026.xml"/><Relationship Id="rId409" Type="http://schemas.openxmlformats.org/officeDocument/2006/relationships/slideLayout" Target="../slideLayouts/slideLayout1027.xml"/><Relationship Id="rId120" Type="http://schemas.openxmlformats.org/officeDocument/2006/relationships/slideLayout" Target="../slideLayouts/slideLayout738.xml"/><Relationship Id="rId121" Type="http://schemas.openxmlformats.org/officeDocument/2006/relationships/slideLayout" Target="../slideLayouts/slideLayout739.xml"/><Relationship Id="rId122" Type="http://schemas.openxmlformats.org/officeDocument/2006/relationships/slideLayout" Target="../slideLayouts/slideLayout740.xml"/><Relationship Id="rId123" Type="http://schemas.openxmlformats.org/officeDocument/2006/relationships/slideLayout" Target="../slideLayouts/slideLayout741.xml"/><Relationship Id="rId124" Type="http://schemas.openxmlformats.org/officeDocument/2006/relationships/slideLayout" Target="../slideLayouts/slideLayout742.xml"/><Relationship Id="rId125" Type="http://schemas.openxmlformats.org/officeDocument/2006/relationships/slideLayout" Target="../slideLayouts/slideLayout743.xml"/><Relationship Id="rId80" Type="http://schemas.openxmlformats.org/officeDocument/2006/relationships/slideLayout" Target="../slideLayouts/slideLayout698.xml"/><Relationship Id="rId81" Type="http://schemas.openxmlformats.org/officeDocument/2006/relationships/slideLayout" Target="../slideLayouts/slideLayout699.xml"/><Relationship Id="rId82" Type="http://schemas.openxmlformats.org/officeDocument/2006/relationships/slideLayout" Target="../slideLayouts/slideLayout700.xml"/><Relationship Id="rId83" Type="http://schemas.openxmlformats.org/officeDocument/2006/relationships/slideLayout" Target="../slideLayouts/slideLayout701.xml"/><Relationship Id="rId84" Type="http://schemas.openxmlformats.org/officeDocument/2006/relationships/slideLayout" Target="../slideLayouts/slideLayout702.xml"/><Relationship Id="rId85" Type="http://schemas.openxmlformats.org/officeDocument/2006/relationships/slideLayout" Target="../slideLayouts/slideLayout703.xml"/><Relationship Id="rId86" Type="http://schemas.openxmlformats.org/officeDocument/2006/relationships/slideLayout" Target="../slideLayouts/slideLayout704.xml"/><Relationship Id="rId87" Type="http://schemas.openxmlformats.org/officeDocument/2006/relationships/slideLayout" Target="../slideLayouts/slideLayout705.xml"/><Relationship Id="rId88" Type="http://schemas.openxmlformats.org/officeDocument/2006/relationships/slideLayout" Target="../slideLayouts/slideLayout706.xml"/><Relationship Id="rId89" Type="http://schemas.openxmlformats.org/officeDocument/2006/relationships/slideLayout" Target="../slideLayouts/slideLayout707.xml"/><Relationship Id="rId126" Type="http://schemas.openxmlformats.org/officeDocument/2006/relationships/slideLayout" Target="../slideLayouts/slideLayout744.xml"/><Relationship Id="rId127" Type="http://schemas.openxmlformats.org/officeDocument/2006/relationships/slideLayout" Target="../slideLayouts/slideLayout745.xml"/><Relationship Id="rId128" Type="http://schemas.openxmlformats.org/officeDocument/2006/relationships/slideLayout" Target="../slideLayouts/slideLayout746.xml"/><Relationship Id="rId129" Type="http://schemas.openxmlformats.org/officeDocument/2006/relationships/slideLayout" Target="../slideLayouts/slideLayout747.xml"/><Relationship Id="rId290" Type="http://schemas.openxmlformats.org/officeDocument/2006/relationships/slideLayout" Target="../slideLayouts/slideLayout908.xml"/><Relationship Id="rId291" Type="http://schemas.openxmlformats.org/officeDocument/2006/relationships/slideLayout" Target="../slideLayouts/slideLayout909.xml"/><Relationship Id="rId292" Type="http://schemas.openxmlformats.org/officeDocument/2006/relationships/slideLayout" Target="../slideLayouts/slideLayout910.xml"/><Relationship Id="rId293" Type="http://schemas.openxmlformats.org/officeDocument/2006/relationships/slideLayout" Target="../slideLayouts/slideLayout911.xml"/><Relationship Id="rId294" Type="http://schemas.openxmlformats.org/officeDocument/2006/relationships/slideLayout" Target="../slideLayouts/slideLayout912.xml"/><Relationship Id="rId295" Type="http://schemas.openxmlformats.org/officeDocument/2006/relationships/slideLayout" Target="../slideLayouts/slideLayout913.xml"/><Relationship Id="rId296" Type="http://schemas.openxmlformats.org/officeDocument/2006/relationships/slideLayout" Target="../slideLayouts/slideLayout914.xml"/><Relationship Id="rId297" Type="http://schemas.openxmlformats.org/officeDocument/2006/relationships/slideLayout" Target="../slideLayouts/slideLayout915.xml"/><Relationship Id="rId298" Type="http://schemas.openxmlformats.org/officeDocument/2006/relationships/slideLayout" Target="../slideLayouts/slideLayout916.xml"/><Relationship Id="rId299" Type="http://schemas.openxmlformats.org/officeDocument/2006/relationships/slideLayout" Target="../slideLayouts/slideLayout917.xml"/><Relationship Id="rId350" Type="http://schemas.openxmlformats.org/officeDocument/2006/relationships/slideLayout" Target="../slideLayouts/slideLayout968.xml"/><Relationship Id="rId351" Type="http://schemas.openxmlformats.org/officeDocument/2006/relationships/slideLayout" Target="../slideLayouts/slideLayout969.xml"/><Relationship Id="rId352" Type="http://schemas.openxmlformats.org/officeDocument/2006/relationships/slideLayout" Target="../slideLayouts/slideLayout970.xml"/><Relationship Id="rId353" Type="http://schemas.openxmlformats.org/officeDocument/2006/relationships/slideLayout" Target="../slideLayouts/slideLayout971.xml"/><Relationship Id="rId354" Type="http://schemas.openxmlformats.org/officeDocument/2006/relationships/slideLayout" Target="../slideLayouts/slideLayout972.xml"/><Relationship Id="rId355" Type="http://schemas.openxmlformats.org/officeDocument/2006/relationships/slideLayout" Target="../slideLayouts/slideLayout973.xml"/><Relationship Id="rId356" Type="http://schemas.openxmlformats.org/officeDocument/2006/relationships/slideLayout" Target="../slideLayouts/slideLayout974.xml"/><Relationship Id="rId357" Type="http://schemas.openxmlformats.org/officeDocument/2006/relationships/slideLayout" Target="../slideLayouts/slideLayout975.xml"/><Relationship Id="rId358" Type="http://schemas.openxmlformats.org/officeDocument/2006/relationships/slideLayout" Target="../slideLayouts/slideLayout976.xml"/><Relationship Id="rId359" Type="http://schemas.openxmlformats.org/officeDocument/2006/relationships/slideLayout" Target="../slideLayouts/slideLayout977.xml"/><Relationship Id="rId410" Type="http://schemas.openxmlformats.org/officeDocument/2006/relationships/slideLayout" Target="../slideLayouts/slideLayout1028.xml"/><Relationship Id="rId411" Type="http://schemas.openxmlformats.org/officeDocument/2006/relationships/slideLayout" Target="../slideLayouts/slideLayout1029.xml"/><Relationship Id="rId412" Type="http://schemas.openxmlformats.org/officeDocument/2006/relationships/slideLayout" Target="../slideLayouts/slideLayout1030.xml"/><Relationship Id="rId413" Type="http://schemas.openxmlformats.org/officeDocument/2006/relationships/slideLayout" Target="../slideLayouts/slideLayout1031.xml"/><Relationship Id="rId414" Type="http://schemas.openxmlformats.org/officeDocument/2006/relationships/theme" Target="../theme/theme3.xml"/><Relationship Id="rId130" Type="http://schemas.openxmlformats.org/officeDocument/2006/relationships/slideLayout" Target="../slideLayouts/slideLayout748.xml"/><Relationship Id="rId131" Type="http://schemas.openxmlformats.org/officeDocument/2006/relationships/slideLayout" Target="../slideLayouts/slideLayout749.xml"/><Relationship Id="rId132" Type="http://schemas.openxmlformats.org/officeDocument/2006/relationships/slideLayout" Target="../slideLayouts/slideLayout750.xml"/><Relationship Id="rId133" Type="http://schemas.openxmlformats.org/officeDocument/2006/relationships/slideLayout" Target="../slideLayouts/slideLayout751.xml"/><Relationship Id="rId134" Type="http://schemas.openxmlformats.org/officeDocument/2006/relationships/slideLayout" Target="../slideLayouts/slideLayout752.xml"/><Relationship Id="rId135" Type="http://schemas.openxmlformats.org/officeDocument/2006/relationships/slideLayout" Target="../slideLayouts/slideLayout753.xml"/><Relationship Id="rId90" Type="http://schemas.openxmlformats.org/officeDocument/2006/relationships/slideLayout" Target="../slideLayouts/slideLayout708.xml"/><Relationship Id="rId91" Type="http://schemas.openxmlformats.org/officeDocument/2006/relationships/slideLayout" Target="../slideLayouts/slideLayout709.xml"/><Relationship Id="rId92" Type="http://schemas.openxmlformats.org/officeDocument/2006/relationships/slideLayout" Target="../slideLayouts/slideLayout710.xml"/><Relationship Id="rId93" Type="http://schemas.openxmlformats.org/officeDocument/2006/relationships/slideLayout" Target="../slideLayouts/slideLayout711.xml"/><Relationship Id="rId94" Type="http://schemas.openxmlformats.org/officeDocument/2006/relationships/slideLayout" Target="../slideLayouts/slideLayout712.xml"/><Relationship Id="rId95" Type="http://schemas.openxmlformats.org/officeDocument/2006/relationships/slideLayout" Target="../slideLayouts/slideLayout713.xml"/><Relationship Id="rId96" Type="http://schemas.openxmlformats.org/officeDocument/2006/relationships/slideLayout" Target="../slideLayouts/slideLayout714.xml"/><Relationship Id="rId97" Type="http://schemas.openxmlformats.org/officeDocument/2006/relationships/slideLayout" Target="../slideLayouts/slideLayout715.xml"/><Relationship Id="rId98" Type="http://schemas.openxmlformats.org/officeDocument/2006/relationships/slideLayout" Target="../slideLayouts/slideLayout716.xml"/><Relationship Id="rId99" Type="http://schemas.openxmlformats.org/officeDocument/2006/relationships/slideLayout" Target="../slideLayouts/slideLayout717.xml"/><Relationship Id="rId136" Type="http://schemas.openxmlformats.org/officeDocument/2006/relationships/slideLayout" Target="../slideLayouts/slideLayout754.xml"/><Relationship Id="rId137" Type="http://schemas.openxmlformats.org/officeDocument/2006/relationships/slideLayout" Target="../slideLayouts/slideLayout755.xml"/><Relationship Id="rId138" Type="http://schemas.openxmlformats.org/officeDocument/2006/relationships/slideLayout" Target="../slideLayouts/slideLayout756.xml"/><Relationship Id="rId139" Type="http://schemas.openxmlformats.org/officeDocument/2006/relationships/slideLayout" Target="../slideLayouts/slideLayout757.xml"/><Relationship Id="rId360" Type="http://schemas.openxmlformats.org/officeDocument/2006/relationships/slideLayout" Target="../slideLayouts/slideLayout978.xml"/><Relationship Id="rId361" Type="http://schemas.openxmlformats.org/officeDocument/2006/relationships/slideLayout" Target="../slideLayouts/slideLayout979.xml"/><Relationship Id="rId362" Type="http://schemas.openxmlformats.org/officeDocument/2006/relationships/slideLayout" Target="../slideLayouts/slideLayout980.xml"/><Relationship Id="rId363" Type="http://schemas.openxmlformats.org/officeDocument/2006/relationships/slideLayout" Target="../slideLayouts/slideLayout981.xml"/><Relationship Id="rId364" Type="http://schemas.openxmlformats.org/officeDocument/2006/relationships/slideLayout" Target="../slideLayouts/slideLayout982.xml"/><Relationship Id="rId365" Type="http://schemas.openxmlformats.org/officeDocument/2006/relationships/slideLayout" Target="../slideLayouts/slideLayout983.xml"/><Relationship Id="rId366" Type="http://schemas.openxmlformats.org/officeDocument/2006/relationships/slideLayout" Target="../slideLayouts/slideLayout984.xml"/><Relationship Id="rId367" Type="http://schemas.openxmlformats.org/officeDocument/2006/relationships/slideLayout" Target="../slideLayouts/slideLayout985.xml"/><Relationship Id="rId368" Type="http://schemas.openxmlformats.org/officeDocument/2006/relationships/slideLayout" Target="../slideLayouts/slideLayout986.xml"/><Relationship Id="rId369" Type="http://schemas.openxmlformats.org/officeDocument/2006/relationships/slideLayout" Target="../slideLayouts/slideLayout987.xml"/><Relationship Id="rId140" Type="http://schemas.openxmlformats.org/officeDocument/2006/relationships/slideLayout" Target="../slideLayouts/slideLayout758.xml"/><Relationship Id="rId141" Type="http://schemas.openxmlformats.org/officeDocument/2006/relationships/slideLayout" Target="../slideLayouts/slideLayout759.xml"/><Relationship Id="rId142" Type="http://schemas.openxmlformats.org/officeDocument/2006/relationships/slideLayout" Target="../slideLayouts/slideLayout760.xml"/><Relationship Id="rId143" Type="http://schemas.openxmlformats.org/officeDocument/2006/relationships/slideLayout" Target="../slideLayouts/slideLayout761.xml"/><Relationship Id="rId144" Type="http://schemas.openxmlformats.org/officeDocument/2006/relationships/slideLayout" Target="../slideLayouts/slideLayout762.xml"/><Relationship Id="rId145" Type="http://schemas.openxmlformats.org/officeDocument/2006/relationships/slideLayout" Target="../slideLayouts/slideLayout763.xml"/><Relationship Id="rId146" Type="http://schemas.openxmlformats.org/officeDocument/2006/relationships/slideLayout" Target="../slideLayouts/slideLayout764.xml"/><Relationship Id="rId147" Type="http://schemas.openxmlformats.org/officeDocument/2006/relationships/slideLayout" Target="../slideLayouts/slideLayout765.xml"/><Relationship Id="rId148" Type="http://schemas.openxmlformats.org/officeDocument/2006/relationships/slideLayout" Target="../slideLayouts/slideLayout766.xml"/><Relationship Id="rId149" Type="http://schemas.openxmlformats.org/officeDocument/2006/relationships/slideLayout" Target="../slideLayouts/slideLayout767.xml"/><Relationship Id="rId200" Type="http://schemas.openxmlformats.org/officeDocument/2006/relationships/slideLayout" Target="../slideLayouts/slideLayout818.xml"/><Relationship Id="rId201" Type="http://schemas.openxmlformats.org/officeDocument/2006/relationships/slideLayout" Target="../slideLayouts/slideLayout819.xml"/><Relationship Id="rId202" Type="http://schemas.openxmlformats.org/officeDocument/2006/relationships/slideLayout" Target="../slideLayouts/slideLayout820.xml"/><Relationship Id="rId203" Type="http://schemas.openxmlformats.org/officeDocument/2006/relationships/slideLayout" Target="../slideLayouts/slideLayout821.xml"/><Relationship Id="rId204" Type="http://schemas.openxmlformats.org/officeDocument/2006/relationships/slideLayout" Target="../slideLayouts/slideLayout822.xml"/><Relationship Id="rId205" Type="http://schemas.openxmlformats.org/officeDocument/2006/relationships/slideLayout" Target="../slideLayouts/slideLayout823.xml"/><Relationship Id="rId206" Type="http://schemas.openxmlformats.org/officeDocument/2006/relationships/slideLayout" Target="../slideLayouts/slideLayout824.xml"/><Relationship Id="rId207" Type="http://schemas.openxmlformats.org/officeDocument/2006/relationships/slideLayout" Target="../slideLayouts/slideLayout825.xml"/><Relationship Id="rId208" Type="http://schemas.openxmlformats.org/officeDocument/2006/relationships/slideLayout" Target="../slideLayouts/slideLayout826.xml"/><Relationship Id="rId209" Type="http://schemas.openxmlformats.org/officeDocument/2006/relationships/slideLayout" Target="../slideLayouts/slideLayout827.xml"/><Relationship Id="rId370" Type="http://schemas.openxmlformats.org/officeDocument/2006/relationships/slideLayout" Target="../slideLayouts/slideLayout988.xml"/><Relationship Id="rId371" Type="http://schemas.openxmlformats.org/officeDocument/2006/relationships/slideLayout" Target="../slideLayouts/slideLayout989.xml"/><Relationship Id="rId372" Type="http://schemas.openxmlformats.org/officeDocument/2006/relationships/slideLayout" Target="../slideLayouts/slideLayout990.xml"/><Relationship Id="rId373" Type="http://schemas.openxmlformats.org/officeDocument/2006/relationships/slideLayout" Target="../slideLayouts/slideLayout991.xml"/><Relationship Id="rId374" Type="http://schemas.openxmlformats.org/officeDocument/2006/relationships/slideLayout" Target="../slideLayouts/slideLayout992.xml"/><Relationship Id="rId375" Type="http://schemas.openxmlformats.org/officeDocument/2006/relationships/slideLayout" Target="../slideLayouts/slideLayout993.xml"/><Relationship Id="rId376" Type="http://schemas.openxmlformats.org/officeDocument/2006/relationships/slideLayout" Target="../slideLayouts/slideLayout994.xml"/><Relationship Id="rId377" Type="http://schemas.openxmlformats.org/officeDocument/2006/relationships/slideLayout" Target="../slideLayouts/slideLayout995.xml"/><Relationship Id="rId378" Type="http://schemas.openxmlformats.org/officeDocument/2006/relationships/slideLayout" Target="../slideLayouts/slideLayout996.xml"/><Relationship Id="rId379" Type="http://schemas.openxmlformats.org/officeDocument/2006/relationships/slideLayout" Target="../slideLayouts/slideLayout997.xml"/><Relationship Id="rId150" Type="http://schemas.openxmlformats.org/officeDocument/2006/relationships/slideLayout" Target="../slideLayouts/slideLayout768.xml"/><Relationship Id="rId151" Type="http://schemas.openxmlformats.org/officeDocument/2006/relationships/slideLayout" Target="../slideLayouts/slideLayout769.xml"/><Relationship Id="rId152" Type="http://schemas.openxmlformats.org/officeDocument/2006/relationships/slideLayout" Target="../slideLayouts/slideLayout770.xml"/><Relationship Id="rId153" Type="http://schemas.openxmlformats.org/officeDocument/2006/relationships/slideLayout" Target="../slideLayouts/slideLayout771.xml"/><Relationship Id="rId154" Type="http://schemas.openxmlformats.org/officeDocument/2006/relationships/slideLayout" Target="../slideLayouts/slideLayout772.xml"/><Relationship Id="rId155" Type="http://schemas.openxmlformats.org/officeDocument/2006/relationships/slideLayout" Target="../slideLayouts/slideLayout773.xml"/><Relationship Id="rId156" Type="http://schemas.openxmlformats.org/officeDocument/2006/relationships/slideLayout" Target="../slideLayouts/slideLayout774.xml"/><Relationship Id="rId157" Type="http://schemas.openxmlformats.org/officeDocument/2006/relationships/slideLayout" Target="../slideLayouts/slideLayout775.xml"/><Relationship Id="rId158" Type="http://schemas.openxmlformats.org/officeDocument/2006/relationships/slideLayout" Target="../slideLayouts/slideLayout776.xml"/><Relationship Id="rId159" Type="http://schemas.openxmlformats.org/officeDocument/2006/relationships/slideLayout" Target="../slideLayouts/slideLayout777.xml"/><Relationship Id="rId210" Type="http://schemas.openxmlformats.org/officeDocument/2006/relationships/slideLayout" Target="../slideLayouts/slideLayout828.xml"/><Relationship Id="rId211" Type="http://schemas.openxmlformats.org/officeDocument/2006/relationships/slideLayout" Target="../slideLayouts/slideLayout829.xml"/><Relationship Id="rId212" Type="http://schemas.openxmlformats.org/officeDocument/2006/relationships/slideLayout" Target="../slideLayouts/slideLayout830.xml"/><Relationship Id="rId213" Type="http://schemas.openxmlformats.org/officeDocument/2006/relationships/slideLayout" Target="../slideLayouts/slideLayout831.xml"/><Relationship Id="rId214" Type="http://schemas.openxmlformats.org/officeDocument/2006/relationships/slideLayout" Target="../slideLayouts/slideLayout832.xml"/><Relationship Id="rId215" Type="http://schemas.openxmlformats.org/officeDocument/2006/relationships/slideLayout" Target="../slideLayouts/slideLayout833.xml"/><Relationship Id="rId216" Type="http://schemas.openxmlformats.org/officeDocument/2006/relationships/slideLayout" Target="../slideLayouts/slideLayout834.xml"/><Relationship Id="rId217" Type="http://schemas.openxmlformats.org/officeDocument/2006/relationships/slideLayout" Target="../slideLayouts/slideLayout835.xml"/><Relationship Id="rId218" Type="http://schemas.openxmlformats.org/officeDocument/2006/relationships/slideLayout" Target="../slideLayouts/slideLayout836.xml"/><Relationship Id="rId219" Type="http://schemas.openxmlformats.org/officeDocument/2006/relationships/slideLayout" Target="../slideLayouts/slideLayout837.xml"/><Relationship Id="rId380" Type="http://schemas.openxmlformats.org/officeDocument/2006/relationships/slideLayout" Target="../slideLayouts/slideLayout998.xml"/><Relationship Id="rId381" Type="http://schemas.openxmlformats.org/officeDocument/2006/relationships/slideLayout" Target="../slideLayouts/slideLayout999.xml"/><Relationship Id="rId382" Type="http://schemas.openxmlformats.org/officeDocument/2006/relationships/slideLayout" Target="../slideLayouts/slideLayout1000.xml"/><Relationship Id="rId383" Type="http://schemas.openxmlformats.org/officeDocument/2006/relationships/slideLayout" Target="../slideLayouts/slideLayout1001.xml"/><Relationship Id="rId384" Type="http://schemas.openxmlformats.org/officeDocument/2006/relationships/slideLayout" Target="../slideLayouts/slideLayout1002.xml"/><Relationship Id="rId385" Type="http://schemas.openxmlformats.org/officeDocument/2006/relationships/slideLayout" Target="../slideLayouts/slideLayout1003.xml"/><Relationship Id="rId386" Type="http://schemas.openxmlformats.org/officeDocument/2006/relationships/slideLayout" Target="../slideLayouts/slideLayout1004.xml"/><Relationship Id="rId387" Type="http://schemas.openxmlformats.org/officeDocument/2006/relationships/slideLayout" Target="../slideLayouts/slideLayout1005.xml"/><Relationship Id="rId388" Type="http://schemas.openxmlformats.org/officeDocument/2006/relationships/slideLayout" Target="../slideLayouts/slideLayout1006.xml"/><Relationship Id="rId389" Type="http://schemas.openxmlformats.org/officeDocument/2006/relationships/slideLayout" Target="../slideLayouts/slideLayout1007.xml"/><Relationship Id="rId10" Type="http://schemas.openxmlformats.org/officeDocument/2006/relationships/slideLayout" Target="../slideLayouts/slideLayout628.xml"/><Relationship Id="rId11" Type="http://schemas.openxmlformats.org/officeDocument/2006/relationships/slideLayout" Target="../slideLayouts/slideLayout629.xml"/><Relationship Id="rId12" Type="http://schemas.openxmlformats.org/officeDocument/2006/relationships/slideLayout" Target="../slideLayouts/slideLayout630.xml"/><Relationship Id="rId13" Type="http://schemas.openxmlformats.org/officeDocument/2006/relationships/slideLayout" Target="../slideLayouts/slideLayout631.xml"/><Relationship Id="rId14" Type="http://schemas.openxmlformats.org/officeDocument/2006/relationships/slideLayout" Target="../slideLayouts/slideLayout632.xml"/><Relationship Id="rId15" Type="http://schemas.openxmlformats.org/officeDocument/2006/relationships/slideLayout" Target="../slideLayouts/slideLayout633.xml"/><Relationship Id="rId16" Type="http://schemas.openxmlformats.org/officeDocument/2006/relationships/slideLayout" Target="../slideLayouts/slideLayout634.xml"/><Relationship Id="rId17" Type="http://schemas.openxmlformats.org/officeDocument/2006/relationships/slideLayout" Target="../slideLayouts/slideLayout635.xml"/><Relationship Id="rId18" Type="http://schemas.openxmlformats.org/officeDocument/2006/relationships/slideLayout" Target="../slideLayouts/slideLayout636.xml"/><Relationship Id="rId19" Type="http://schemas.openxmlformats.org/officeDocument/2006/relationships/slideLayout" Target="../slideLayouts/slideLayout637.xml"/><Relationship Id="rId160" Type="http://schemas.openxmlformats.org/officeDocument/2006/relationships/slideLayout" Target="../slideLayouts/slideLayout778.xml"/><Relationship Id="rId161" Type="http://schemas.openxmlformats.org/officeDocument/2006/relationships/slideLayout" Target="../slideLayouts/slideLayout779.xml"/><Relationship Id="rId162" Type="http://schemas.openxmlformats.org/officeDocument/2006/relationships/slideLayout" Target="../slideLayouts/slideLayout780.xml"/><Relationship Id="rId163" Type="http://schemas.openxmlformats.org/officeDocument/2006/relationships/slideLayout" Target="../slideLayouts/slideLayout781.xml"/><Relationship Id="rId164" Type="http://schemas.openxmlformats.org/officeDocument/2006/relationships/slideLayout" Target="../slideLayouts/slideLayout782.xml"/><Relationship Id="rId165" Type="http://schemas.openxmlformats.org/officeDocument/2006/relationships/slideLayout" Target="../slideLayouts/slideLayout783.xml"/><Relationship Id="rId166" Type="http://schemas.openxmlformats.org/officeDocument/2006/relationships/slideLayout" Target="../slideLayouts/slideLayout784.xml"/><Relationship Id="rId167" Type="http://schemas.openxmlformats.org/officeDocument/2006/relationships/slideLayout" Target="../slideLayouts/slideLayout785.xml"/><Relationship Id="rId168" Type="http://schemas.openxmlformats.org/officeDocument/2006/relationships/slideLayout" Target="../slideLayouts/slideLayout786.xml"/><Relationship Id="rId169" Type="http://schemas.openxmlformats.org/officeDocument/2006/relationships/slideLayout" Target="../slideLayouts/slideLayout787.xml"/><Relationship Id="rId220" Type="http://schemas.openxmlformats.org/officeDocument/2006/relationships/slideLayout" Target="../slideLayouts/slideLayout838.xml"/><Relationship Id="rId221" Type="http://schemas.openxmlformats.org/officeDocument/2006/relationships/slideLayout" Target="../slideLayouts/slideLayout839.xml"/><Relationship Id="rId222" Type="http://schemas.openxmlformats.org/officeDocument/2006/relationships/slideLayout" Target="../slideLayouts/slideLayout840.xml"/><Relationship Id="rId223" Type="http://schemas.openxmlformats.org/officeDocument/2006/relationships/slideLayout" Target="../slideLayouts/slideLayout841.xml"/><Relationship Id="rId224" Type="http://schemas.openxmlformats.org/officeDocument/2006/relationships/slideLayout" Target="../slideLayouts/slideLayout842.xml"/><Relationship Id="rId225" Type="http://schemas.openxmlformats.org/officeDocument/2006/relationships/slideLayout" Target="../slideLayouts/slideLayout843.xml"/><Relationship Id="rId226" Type="http://schemas.openxmlformats.org/officeDocument/2006/relationships/slideLayout" Target="../slideLayouts/slideLayout844.xml"/><Relationship Id="rId227" Type="http://schemas.openxmlformats.org/officeDocument/2006/relationships/slideLayout" Target="../slideLayouts/slideLayout845.xml"/><Relationship Id="rId228" Type="http://schemas.openxmlformats.org/officeDocument/2006/relationships/slideLayout" Target="../slideLayouts/slideLayout846.xml"/><Relationship Id="rId229" Type="http://schemas.openxmlformats.org/officeDocument/2006/relationships/slideLayout" Target="../slideLayouts/slideLayout847.xml"/><Relationship Id="rId390" Type="http://schemas.openxmlformats.org/officeDocument/2006/relationships/slideLayout" Target="../slideLayouts/slideLayout1008.xml"/><Relationship Id="rId391" Type="http://schemas.openxmlformats.org/officeDocument/2006/relationships/slideLayout" Target="../slideLayouts/slideLayout1009.xml"/><Relationship Id="rId392" Type="http://schemas.openxmlformats.org/officeDocument/2006/relationships/slideLayout" Target="../slideLayouts/slideLayout1010.xml"/><Relationship Id="rId393" Type="http://schemas.openxmlformats.org/officeDocument/2006/relationships/slideLayout" Target="../slideLayouts/slideLayout1011.xml"/><Relationship Id="rId394" Type="http://schemas.openxmlformats.org/officeDocument/2006/relationships/slideLayout" Target="../slideLayouts/slideLayout1012.xml"/><Relationship Id="rId395" Type="http://schemas.openxmlformats.org/officeDocument/2006/relationships/slideLayout" Target="../slideLayouts/slideLayout1013.xml"/><Relationship Id="rId396" Type="http://schemas.openxmlformats.org/officeDocument/2006/relationships/slideLayout" Target="../slideLayouts/slideLayout1014.xml"/><Relationship Id="rId397" Type="http://schemas.openxmlformats.org/officeDocument/2006/relationships/slideLayout" Target="../slideLayouts/slideLayout1015.xml"/><Relationship Id="rId398" Type="http://schemas.openxmlformats.org/officeDocument/2006/relationships/slideLayout" Target="../slideLayouts/slideLayout1016.xml"/><Relationship Id="rId399" Type="http://schemas.openxmlformats.org/officeDocument/2006/relationships/slideLayout" Target="../slideLayouts/slideLayout101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51.xml"/><Relationship Id="rId21" Type="http://schemas.openxmlformats.org/officeDocument/2006/relationships/slideLayout" Target="../slideLayouts/slideLayout1052.xml"/><Relationship Id="rId22" Type="http://schemas.openxmlformats.org/officeDocument/2006/relationships/slideLayout" Target="../slideLayouts/slideLayout1053.xml"/><Relationship Id="rId23" Type="http://schemas.openxmlformats.org/officeDocument/2006/relationships/slideLayout" Target="../slideLayouts/slideLayout1054.xml"/><Relationship Id="rId24" Type="http://schemas.openxmlformats.org/officeDocument/2006/relationships/slideLayout" Target="../slideLayouts/slideLayout1055.xml"/><Relationship Id="rId25" Type="http://schemas.openxmlformats.org/officeDocument/2006/relationships/slideLayout" Target="../slideLayouts/slideLayout1056.xml"/><Relationship Id="rId26" Type="http://schemas.openxmlformats.org/officeDocument/2006/relationships/slideLayout" Target="../slideLayouts/slideLayout1057.xml"/><Relationship Id="rId27" Type="http://schemas.openxmlformats.org/officeDocument/2006/relationships/slideLayout" Target="../slideLayouts/slideLayout1058.xml"/><Relationship Id="rId28" Type="http://schemas.openxmlformats.org/officeDocument/2006/relationships/slideLayout" Target="../slideLayouts/slideLayout1059.xml"/><Relationship Id="rId29" Type="http://schemas.openxmlformats.org/officeDocument/2006/relationships/slideLayout" Target="../slideLayouts/slideLayout1060.xml"/><Relationship Id="rId170" Type="http://schemas.openxmlformats.org/officeDocument/2006/relationships/slideLayout" Target="../slideLayouts/slideLayout1201.xml"/><Relationship Id="rId171" Type="http://schemas.openxmlformats.org/officeDocument/2006/relationships/slideLayout" Target="../slideLayouts/slideLayout1202.xml"/><Relationship Id="rId172" Type="http://schemas.openxmlformats.org/officeDocument/2006/relationships/slideLayout" Target="../slideLayouts/slideLayout1203.xml"/><Relationship Id="rId173" Type="http://schemas.openxmlformats.org/officeDocument/2006/relationships/slideLayout" Target="../slideLayouts/slideLayout1204.xml"/><Relationship Id="rId174" Type="http://schemas.openxmlformats.org/officeDocument/2006/relationships/slideLayout" Target="../slideLayouts/slideLayout1205.xml"/><Relationship Id="rId175" Type="http://schemas.openxmlformats.org/officeDocument/2006/relationships/slideLayout" Target="../slideLayouts/slideLayout1206.xml"/><Relationship Id="rId176" Type="http://schemas.openxmlformats.org/officeDocument/2006/relationships/slideLayout" Target="../slideLayouts/slideLayout1207.xml"/><Relationship Id="rId177" Type="http://schemas.openxmlformats.org/officeDocument/2006/relationships/slideLayout" Target="../slideLayouts/slideLayout1208.xml"/><Relationship Id="rId178" Type="http://schemas.openxmlformats.org/officeDocument/2006/relationships/slideLayout" Target="../slideLayouts/slideLayout1209.xml"/><Relationship Id="rId179" Type="http://schemas.openxmlformats.org/officeDocument/2006/relationships/slideLayout" Target="../slideLayouts/slideLayout1210.xml"/><Relationship Id="rId230" Type="http://schemas.openxmlformats.org/officeDocument/2006/relationships/slideLayout" Target="../slideLayouts/slideLayout1261.xml"/><Relationship Id="rId231" Type="http://schemas.openxmlformats.org/officeDocument/2006/relationships/slideLayout" Target="../slideLayouts/slideLayout1262.xml"/><Relationship Id="rId232" Type="http://schemas.openxmlformats.org/officeDocument/2006/relationships/slideLayout" Target="../slideLayouts/slideLayout1263.xml"/><Relationship Id="rId233" Type="http://schemas.openxmlformats.org/officeDocument/2006/relationships/slideLayout" Target="../slideLayouts/slideLayout1264.xml"/><Relationship Id="rId234" Type="http://schemas.openxmlformats.org/officeDocument/2006/relationships/slideLayout" Target="../slideLayouts/slideLayout1265.xml"/><Relationship Id="rId235" Type="http://schemas.openxmlformats.org/officeDocument/2006/relationships/slideLayout" Target="../slideLayouts/slideLayout1266.xml"/><Relationship Id="rId236" Type="http://schemas.openxmlformats.org/officeDocument/2006/relationships/slideLayout" Target="../slideLayouts/slideLayout1267.xml"/><Relationship Id="rId237" Type="http://schemas.openxmlformats.org/officeDocument/2006/relationships/slideLayout" Target="../slideLayouts/slideLayout1268.xml"/><Relationship Id="rId238" Type="http://schemas.openxmlformats.org/officeDocument/2006/relationships/slideLayout" Target="../slideLayouts/slideLayout1269.xml"/><Relationship Id="rId239" Type="http://schemas.openxmlformats.org/officeDocument/2006/relationships/slideLayout" Target="../slideLayouts/slideLayout1270.xml"/><Relationship Id="rId30" Type="http://schemas.openxmlformats.org/officeDocument/2006/relationships/slideLayout" Target="../slideLayouts/slideLayout1061.xml"/><Relationship Id="rId31" Type="http://schemas.openxmlformats.org/officeDocument/2006/relationships/slideLayout" Target="../slideLayouts/slideLayout1062.xml"/><Relationship Id="rId32" Type="http://schemas.openxmlformats.org/officeDocument/2006/relationships/slideLayout" Target="../slideLayouts/slideLayout1063.xml"/><Relationship Id="rId33" Type="http://schemas.openxmlformats.org/officeDocument/2006/relationships/slideLayout" Target="../slideLayouts/slideLayout1064.xml"/><Relationship Id="rId34" Type="http://schemas.openxmlformats.org/officeDocument/2006/relationships/slideLayout" Target="../slideLayouts/slideLayout1065.xml"/><Relationship Id="rId35" Type="http://schemas.openxmlformats.org/officeDocument/2006/relationships/slideLayout" Target="../slideLayouts/slideLayout1066.xml"/><Relationship Id="rId36" Type="http://schemas.openxmlformats.org/officeDocument/2006/relationships/slideLayout" Target="../slideLayouts/slideLayout1067.xml"/><Relationship Id="rId37" Type="http://schemas.openxmlformats.org/officeDocument/2006/relationships/slideLayout" Target="../slideLayouts/slideLayout1068.xml"/><Relationship Id="rId38" Type="http://schemas.openxmlformats.org/officeDocument/2006/relationships/slideLayout" Target="../slideLayouts/slideLayout1069.xml"/><Relationship Id="rId39" Type="http://schemas.openxmlformats.org/officeDocument/2006/relationships/slideLayout" Target="../slideLayouts/slideLayout1070.xml"/><Relationship Id="rId180" Type="http://schemas.openxmlformats.org/officeDocument/2006/relationships/slideLayout" Target="../slideLayouts/slideLayout1211.xml"/><Relationship Id="rId181" Type="http://schemas.openxmlformats.org/officeDocument/2006/relationships/slideLayout" Target="../slideLayouts/slideLayout1212.xml"/><Relationship Id="rId182" Type="http://schemas.openxmlformats.org/officeDocument/2006/relationships/slideLayout" Target="../slideLayouts/slideLayout1213.xml"/><Relationship Id="rId183" Type="http://schemas.openxmlformats.org/officeDocument/2006/relationships/slideLayout" Target="../slideLayouts/slideLayout1214.xml"/><Relationship Id="rId184" Type="http://schemas.openxmlformats.org/officeDocument/2006/relationships/slideLayout" Target="../slideLayouts/slideLayout1215.xml"/><Relationship Id="rId185" Type="http://schemas.openxmlformats.org/officeDocument/2006/relationships/slideLayout" Target="../slideLayouts/slideLayout1216.xml"/><Relationship Id="rId186" Type="http://schemas.openxmlformats.org/officeDocument/2006/relationships/slideLayout" Target="../slideLayouts/slideLayout1217.xml"/><Relationship Id="rId187" Type="http://schemas.openxmlformats.org/officeDocument/2006/relationships/slideLayout" Target="../slideLayouts/slideLayout1218.xml"/><Relationship Id="rId188" Type="http://schemas.openxmlformats.org/officeDocument/2006/relationships/slideLayout" Target="../slideLayouts/slideLayout1219.xml"/><Relationship Id="rId189" Type="http://schemas.openxmlformats.org/officeDocument/2006/relationships/slideLayout" Target="../slideLayouts/slideLayout1220.xml"/><Relationship Id="rId240" Type="http://schemas.openxmlformats.org/officeDocument/2006/relationships/slideLayout" Target="../slideLayouts/slideLayout1271.xml"/><Relationship Id="rId241" Type="http://schemas.openxmlformats.org/officeDocument/2006/relationships/slideLayout" Target="../slideLayouts/slideLayout1272.xml"/><Relationship Id="rId242" Type="http://schemas.openxmlformats.org/officeDocument/2006/relationships/slideLayout" Target="../slideLayouts/slideLayout1273.xml"/><Relationship Id="rId243" Type="http://schemas.openxmlformats.org/officeDocument/2006/relationships/slideLayout" Target="../slideLayouts/slideLayout1274.xml"/><Relationship Id="rId244" Type="http://schemas.openxmlformats.org/officeDocument/2006/relationships/slideLayout" Target="../slideLayouts/slideLayout1275.xml"/><Relationship Id="rId245" Type="http://schemas.openxmlformats.org/officeDocument/2006/relationships/slideLayout" Target="../slideLayouts/slideLayout1276.xml"/><Relationship Id="rId246" Type="http://schemas.openxmlformats.org/officeDocument/2006/relationships/slideLayout" Target="../slideLayouts/slideLayout1277.xml"/><Relationship Id="rId247" Type="http://schemas.openxmlformats.org/officeDocument/2006/relationships/slideLayout" Target="../slideLayouts/slideLayout1278.xml"/><Relationship Id="rId248" Type="http://schemas.openxmlformats.org/officeDocument/2006/relationships/slideLayout" Target="../slideLayouts/slideLayout1279.xml"/><Relationship Id="rId249" Type="http://schemas.openxmlformats.org/officeDocument/2006/relationships/slideLayout" Target="../slideLayouts/slideLayout1280.xml"/><Relationship Id="rId300" Type="http://schemas.openxmlformats.org/officeDocument/2006/relationships/slideLayout" Target="../slideLayouts/slideLayout1331.xml"/><Relationship Id="rId301" Type="http://schemas.openxmlformats.org/officeDocument/2006/relationships/slideLayout" Target="../slideLayouts/slideLayout1332.xml"/><Relationship Id="rId302" Type="http://schemas.openxmlformats.org/officeDocument/2006/relationships/slideLayout" Target="../slideLayouts/slideLayout1333.xml"/><Relationship Id="rId303" Type="http://schemas.openxmlformats.org/officeDocument/2006/relationships/slideLayout" Target="../slideLayouts/slideLayout1334.xml"/><Relationship Id="rId304" Type="http://schemas.openxmlformats.org/officeDocument/2006/relationships/slideLayout" Target="../slideLayouts/slideLayout1335.xml"/><Relationship Id="rId305" Type="http://schemas.openxmlformats.org/officeDocument/2006/relationships/slideLayout" Target="../slideLayouts/slideLayout1336.xml"/><Relationship Id="rId306" Type="http://schemas.openxmlformats.org/officeDocument/2006/relationships/slideLayout" Target="../slideLayouts/slideLayout1337.xml"/><Relationship Id="rId307" Type="http://schemas.openxmlformats.org/officeDocument/2006/relationships/slideLayout" Target="../slideLayouts/slideLayout1338.xml"/><Relationship Id="rId308" Type="http://schemas.openxmlformats.org/officeDocument/2006/relationships/slideLayout" Target="../slideLayouts/slideLayout1339.xml"/><Relationship Id="rId309" Type="http://schemas.openxmlformats.org/officeDocument/2006/relationships/slideLayout" Target="../slideLayouts/slideLayout1340.xml"/><Relationship Id="rId40" Type="http://schemas.openxmlformats.org/officeDocument/2006/relationships/slideLayout" Target="../slideLayouts/slideLayout1071.xml"/><Relationship Id="rId41" Type="http://schemas.openxmlformats.org/officeDocument/2006/relationships/slideLayout" Target="../slideLayouts/slideLayout1072.xml"/><Relationship Id="rId42" Type="http://schemas.openxmlformats.org/officeDocument/2006/relationships/slideLayout" Target="../slideLayouts/slideLayout1073.xml"/><Relationship Id="rId43" Type="http://schemas.openxmlformats.org/officeDocument/2006/relationships/slideLayout" Target="../slideLayouts/slideLayout1074.xml"/><Relationship Id="rId44" Type="http://schemas.openxmlformats.org/officeDocument/2006/relationships/slideLayout" Target="../slideLayouts/slideLayout1075.xml"/><Relationship Id="rId45" Type="http://schemas.openxmlformats.org/officeDocument/2006/relationships/slideLayout" Target="../slideLayouts/slideLayout1076.xml"/><Relationship Id="rId46" Type="http://schemas.openxmlformats.org/officeDocument/2006/relationships/slideLayout" Target="../slideLayouts/slideLayout1077.xml"/><Relationship Id="rId47" Type="http://schemas.openxmlformats.org/officeDocument/2006/relationships/slideLayout" Target="../slideLayouts/slideLayout1078.xml"/><Relationship Id="rId48" Type="http://schemas.openxmlformats.org/officeDocument/2006/relationships/slideLayout" Target="../slideLayouts/slideLayout1079.xml"/><Relationship Id="rId49" Type="http://schemas.openxmlformats.org/officeDocument/2006/relationships/slideLayout" Target="../slideLayouts/slideLayout1080.xml"/><Relationship Id="rId1" Type="http://schemas.openxmlformats.org/officeDocument/2006/relationships/slideLayout" Target="../slideLayouts/slideLayout1032.xml"/><Relationship Id="rId2" Type="http://schemas.openxmlformats.org/officeDocument/2006/relationships/slideLayout" Target="../slideLayouts/slideLayout1033.xml"/><Relationship Id="rId3" Type="http://schemas.openxmlformats.org/officeDocument/2006/relationships/slideLayout" Target="../slideLayouts/slideLayout1034.xml"/><Relationship Id="rId4" Type="http://schemas.openxmlformats.org/officeDocument/2006/relationships/slideLayout" Target="../slideLayouts/slideLayout1035.xml"/><Relationship Id="rId5" Type="http://schemas.openxmlformats.org/officeDocument/2006/relationships/slideLayout" Target="../slideLayouts/slideLayout1036.xml"/><Relationship Id="rId6" Type="http://schemas.openxmlformats.org/officeDocument/2006/relationships/slideLayout" Target="../slideLayouts/slideLayout1037.xml"/><Relationship Id="rId7" Type="http://schemas.openxmlformats.org/officeDocument/2006/relationships/slideLayout" Target="../slideLayouts/slideLayout1038.xml"/><Relationship Id="rId8" Type="http://schemas.openxmlformats.org/officeDocument/2006/relationships/slideLayout" Target="../slideLayouts/slideLayout1039.xml"/><Relationship Id="rId9" Type="http://schemas.openxmlformats.org/officeDocument/2006/relationships/slideLayout" Target="../slideLayouts/slideLayout1040.xml"/><Relationship Id="rId190" Type="http://schemas.openxmlformats.org/officeDocument/2006/relationships/slideLayout" Target="../slideLayouts/slideLayout1221.xml"/><Relationship Id="rId191" Type="http://schemas.openxmlformats.org/officeDocument/2006/relationships/slideLayout" Target="../slideLayouts/slideLayout1222.xml"/><Relationship Id="rId192" Type="http://schemas.openxmlformats.org/officeDocument/2006/relationships/slideLayout" Target="../slideLayouts/slideLayout1223.xml"/><Relationship Id="rId193" Type="http://schemas.openxmlformats.org/officeDocument/2006/relationships/slideLayout" Target="../slideLayouts/slideLayout1224.xml"/><Relationship Id="rId194" Type="http://schemas.openxmlformats.org/officeDocument/2006/relationships/slideLayout" Target="../slideLayouts/slideLayout1225.xml"/><Relationship Id="rId195" Type="http://schemas.openxmlformats.org/officeDocument/2006/relationships/slideLayout" Target="../slideLayouts/slideLayout1226.xml"/><Relationship Id="rId196" Type="http://schemas.openxmlformats.org/officeDocument/2006/relationships/slideLayout" Target="../slideLayouts/slideLayout1227.xml"/><Relationship Id="rId197" Type="http://schemas.openxmlformats.org/officeDocument/2006/relationships/slideLayout" Target="../slideLayouts/slideLayout1228.xml"/><Relationship Id="rId198" Type="http://schemas.openxmlformats.org/officeDocument/2006/relationships/slideLayout" Target="../slideLayouts/slideLayout1229.xml"/><Relationship Id="rId199" Type="http://schemas.openxmlformats.org/officeDocument/2006/relationships/slideLayout" Target="../slideLayouts/slideLayout1230.xml"/><Relationship Id="rId250" Type="http://schemas.openxmlformats.org/officeDocument/2006/relationships/slideLayout" Target="../slideLayouts/slideLayout1281.xml"/><Relationship Id="rId251" Type="http://schemas.openxmlformats.org/officeDocument/2006/relationships/slideLayout" Target="../slideLayouts/slideLayout1282.xml"/><Relationship Id="rId252" Type="http://schemas.openxmlformats.org/officeDocument/2006/relationships/slideLayout" Target="../slideLayouts/slideLayout1283.xml"/><Relationship Id="rId253" Type="http://schemas.openxmlformats.org/officeDocument/2006/relationships/slideLayout" Target="../slideLayouts/slideLayout1284.xml"/><Relationship Id="rId254" Type="http://schemas.openxmlformats.org/officeDocument/2006/relationships/slideLayout" Target="../slideLayouts/slideLayout1285.xml"/><Relationship Id="rId255" Type="http://schemas.openxmlformats.org/officeDocument/2006/relationships/slideLayout" Target="../slideLayouts/slideLayout1286.xml"/><Relationship Id="rId256" Type="http://schemas.openxmlformats.org/officeDocument/2006/relationships/slideLayout" Target="../slideLayouts/slideLayout1287.xml"/><Relationship Id="rId257" Type="http://schemas.openxmlformats.org/officeDocument/2006/relationships/slideLayout" Target="../slideLayouts/slideLayout1288.xml"/><Relationship Id="rId258" Type="http://schemas.openxmlformats.org/officeDocument/2006/relationships/slideLayout" Target="../slideLayouts/slideLayout1289.xml"/><Relationship Id="rId259" Type="http://schemas.openxmlformats.org/officeDocument/2006/relationships/slideLayout" Target="../slideLayouts/slideLayout1290.xml"/><Relationship Id="rId310" Type="http://schemas.openxmlformats.org/officeDocument/2006/relationships/slideLayout" Target="../slideLayouts/slideLayout1341.xml"/><Relationship Id="rId311" Type="http://schemas.openxmlformats.org/officeDocument/2006/relationships/slideLayout" Target="../slideLayouts/slideLayout1342.xml"/><Relationship Id="rId312" Type="http://schemas.openxmlformats.org/officeDocument/2006/relationships/slideLayout" Target="../slideLayouts/slideLayout1343.xml"/><Relationship Id="rId313" Type="http://schemas.openxmlformats.org/officeDocument/2006/relationships/slideLayout" Target="../slideLayouts/slideLayout1344.xml"/><Relationship Id="rId314" Type="http://schemas.openxmlformats.org/officeDocument/2006/relationships/slideLayout" Target="../slideLayouts/slideLayout1345.xml"/><Relationship Id="rId315" Type="http://schemas.openxmlformats.org/officeDocument/2006/relationships/slideLayout" Target="../slideLayouts/slideLayout1346.xml"/><Relationship Id="rId316" Type="http://schemas.openxmlformats.org/officeDocument/2006/relationships/slideLayout" Target="../slideLayouts/slideLayout1347.xml"/><Relationship Id="rId317" Type="http://schemas.openxmlformats.org/officeDocument/2006/relationships/slideLayout" Target="../slideLayouts/slideLayout1348.xml"/><Relationship Id="rId318" Type="http://schemas.openxmlformats.org/officeDocument/2006/relationships/slideLayout" Target="../slideLayouts/slideLayout1349.xml"/><Relationship Id="rId319" Type="http://schemas.openxmlformats.org/officeDocument/2006/relationships/slideLayout" Target="../slideLayouts/slideLayout1350.xml"/><Relationship Id="rId50" Type="http://schemas.openxmlformats.org/officeDocument/2006/relationships/slideLayout" Target="../slideLayouts/slideLayout1081.xml"/><Relationship Id="rId51" Type="http://schemas.openxmlformats.org/officeDocument/2006/relationships/slideLayout" Target="../slideLayouts/slideLayout1082.xml"/><Relationship Id="rId52" Type="http://schemas.openxmlformats.org/officeDocument/2006/relationships/slideLayout" Target="../slideLayouts/slideLayout1083.xml"/><Relationship Id="rId53" Type="http://schemas.openxmlformats.org/officeDocument/2006/relationships/slideLayout" Target="../slideLayouts/slideLayout1084.xml"/><Relationship Id="rId54" Type="http://schemas.openxmlformats.org/officeDocument/2006/relationships/slideLayout" Target="../slideLayouts/slideLayout1085.xml"/><Relationship Id="rId55" Type="http://schemas.openxmlformats.org/officeDocument/2006/relationships/slideLayout" Target="../slideLayouts/slideLayout1086.xml"/><Relationship Id="rId56" Type="http://schemas.openxmlformats.org/officeDocument/2006/relationships/slideLayout" Target="../slideLayouts/slideLayout1087.xml"/><Relationship Id="rId57" Type="http://schemas.openxmlformats.org/officeDocument/2006/relationships/slideLayout" Target="../slideLayouts/slideLayout1088.xml"/><Relationship Id="rId58" Type="http://schemas.openxmlformats.org/officeDocument/2006/relationships/slideLayout" Target="../slideLayouts/slideLayout1089.xml"/><Relationship Id="rId59" Type="http://schemas.openxmlformats.org/officeDocument/2006/relationships/slideLayout" Target="../slideLayouts/slideLayout1090.xml"/><Relationship Id="rId260" Type="http://schemas.openxmlformats.org/officeDocument/2006/relationships/slideLayout" Target="../slideLayouts/slideLayout1291.xml"/><Relationship Id="rId261" Type="http://schemas.openxmlformats.org/officeDocument/2006/relationships/slideLayout" Target="../slideLayouts/slideLayout1292.xml"/><Relationship Id="rId262" Type="http://schemas.openxmlformats.org/officeDocument/2006/relationships/slideLayout" Target="../slideLayouts/slideLayout1293.xml"/><Relationship Id="rId263" Type="http://schemas.openxmlformats.org/officeDocument/2006/relationships/slideLayout" Target="../slideLayouts/slideLayout1294.xml"/><Relationship Id="rId264" Type="http://schemas.openxmlformats.org/officeDocument/2006/relationships/slideLayout" Target="../slideLayouts/slideLayout1295.xml"/><Relationship Id="rId265" Type="http://schemas.openxmlformats.org/officeDocument/2006/relationships/slideLayout" Target="../slideLayouts/slideLayout1296.xml"/><Relationship Id="rId266" Type="http://schemas.openxmlformats.org/officeDocument/2006/relationships/slideLayout" Target="../slideLayouts/slideLayout1297.xml"/><Relationship Id="rId267" Type="http://schemas.openxmlformats.org/officeDocument/2006/relationships/slideLayout" Target="../slideLayouts/slideLayout1298.xml"/><Relationship Id="rId268" Type="http://schemas.openxmlformats.org/officeDocument/2006/relationships/slideLayout" Target="../slideLayouts/slideLayout1299.xml"/><Relationship Id="rId269" Type="http://schemas.openxmlformats.org/officeDocument/2006/relationships/slideLayout" Target="../slideLayouts/slideLayout1300.xml"/><Relationship Id="rId320" Type="http://schemas.openxmlformats.org/officeDocument/2006/relationships/slideLayout" Target="../slideLayouts/slideLayout1351.xml"/><Relationship Id="rId321" Type="http://schemas.openxmlformats.org/officeDocument/2006/relationships/slideLayout" Target="../slideLayouts/slideLayout1352.xml"/><Relationship Id="rId322" Type="http://schemas.openxmlformats.org/officeDocument/2006/relationships/slideLayout" Target="../slideLayouts/slideLayout1353.xml"/><Relationship Id="rId323" Type="http://schemas.openxmlformats.org/officeDocument/2006/relationships/slideLayout" Target="../slideLayouts/slideLayout1354.xml"/><Relationship Id="rId324" Type="http://schemas.openxmlformats.org/officeDocument/2006/relationships/slideLayout" Target="../slideLayouts/slideLayout1355.xml"/><Relationship Id="rId325" Type="http://schemas.openxmlformats.org/officeDocument/2006/relationships/slideLayout" Target="../slideLayouts/slideLayout1356.xml"/><Relationship Id="rId326" Type="http://schemas.openxmlformats.org/officeDocument/2006/relationships/slideLayout" Target="../slideLayouts/slideLayout1357.xml"/><Relationship Id="rId327" Type="http://schemas.openxmlformats.org/officeDocument/2006/relationships/slideLayout" Target="../slideLayouts/slideLayout1358.xml"/><Relationship Id="rId328" Type="http://schemas.openxmlformats.org/officeDocument/2006/relationships/slideLayout" Target="../slideLayouts/slideLayout1359.xml"/><Relationship Id="rId329" Type="http://schemas.openxmlformats.org/officeDocument/2006/relationships/slideLayout" Target="../slideLayouts/slideLayout1360.xml"/><Relationship Id="rId100" Type="http://schemas.openxmlformats.org/officeDocument/2006/relationships/slideLayout" Target="../slideLayouts/slideLayout1131.xml"/><Relationship Id="rId101" Type="http://schemas.openxmlformats.org/officeDocument/2006/relationships/slideLayout" Target="../slideLayouts/slideLayout1132.xml"/><Relationship Id="rId102" Type="http://schemas.openxmlformats.org/officeDocument/2006/relationships/slideLayout" Target="../slideLayouts/slideLayout1133.xml"/><Relationship Id="rId103" Type="http://schemas.openxmlformats.org/officeDocument/2006/relationships/slideLayout" Target="../slideLayouts/slideLayout1134.xml"/><Relationship Id="rId104" Type="http://schemas.openxmlformats.org/officeDocument/2006/relationships/slideLayout" Target="../slideLayouts/slideLayout1135.xml"/><Relationship Id="rId105" Type="http://schemas.openxmlformats.org/officeDocument/2006/relationships/slideLayout" Target="../slideLayouts/slideLayout1136.xml"/><Relationship Id="rId106" Type="http://schemas.openxmlformats.org/officeDocument/2006/relationships/slideLayout" Target="../slideLayouts/slideLayout1137.xml"/><Relationship Id="rId107" Type="http://schemas.openxmlformats.org/officeDocument/2006/relationships/slideLayout" Target="../slideLayouts/slideLayout1138.xml"/><Relationship Id="rId108" Type="http://schemas.openxmlformats.org/officeDocument/2006/relationships/slideLayout" Target="../slideLayouts/slideLayout1139.xml"/><Relationship Id="rId109" Type="http://schemas.openxmlformats.org/officeDocument/2006/relationships/slideLayout" Target="../slideLayouts/slideLayout1140.xml"/><Relationship Id="rId60" Type="http://schemas.openxmlformats.org/officeDocument/2006/relationships/slideLayout" Target="../slideLayouts/slideLayout1091.xml"/><Relationship Id="rId61" Type="http://schemas.openxmlformats.org/officeDocument/2006/relationships/slideLayout" Target="../slideLayouts/slideLayout1092.xml"/><Relationship Id="rId62" Type="http://schemas.openxmlformats.org/officeDocument/2006/relationships/slideLayout" Target="../slideLayouts/slideLayout1093.xml"/><Relationship Id="rId63" Type="http://schemas.openxmlformats.org/officeDocument/2006/relationships/slideLayout" Target="../slideLayouts/slideLayout1094.xml"/><Relationship Id="rId64" Type="http://schemas.openxmlformats.org/officeDocument/2006/relationships/slideLayout" Target="../slideLayouts/slideLayout1095.xml"/><Relationship Id="rId65" Type="http://schemas.openxmlformats.org/officeDocument/2006/relationships/slideLayout" Target="../slideLayouts/slideLayout1096.xml"/><Relationship Id="rId66" Type="http://schemas.openxmlformats.org/officeDocument/2006/relationships/slideLayout" Target="../slideLayouts/slideLayout1097.xml"/><Relationship Id="rId67" Type="http://schemas.openxmlformats.org/officeDocument/2006/relationships/slideLayout" Target="../slideLayouts/slideLayout1098.xml"/><Relationship Id="rId68" Type="http://schemas.openxmlformats.org/officeDocument/2006/relationships/slideLayout" Target="../slideLayouts/slideLayout1099.xml"/><Relationship Id="rId69" Type="http://schemas.openxmlformats.org/officeDocument/2006/relationships/slideLayout" Target="../slideLayouts/slideLayout1100.xml"/><Relationship Id="rId270" Type="http://schemas.openxmlformats.org/officeDocument/2006/relationships/slideLayout" Target="../slideLayouts/slideLayout1301.xml"/><Relationship Id="rId271" Type="http://schemas.openxmlformats.org/officeDocument/2006/relationships/slideLayout" Target="../slideLayouts/slideLayout1302.xml"/><Relationship Id="rId272" Type="http://schemas.openxmlformats.org/officeDocument/2006/relationships/slideLayout" Target="../slideLayouts/slideLayout1303.xml"/><Relationship Id="rId273" Type="http://schemas.openxmlformats.org/officeDocument/2006/relationships/slideLayout" Target="../slideLayouts/slideLayout1304.xml"/><Relationship Id="rId274" Type="http://schemas.openxmlformats.org/officeDocument/2006/relationships/slideLayout" Target="../slideLayouts/slideLayout1305.xml"/><Relationship Id="rId275" Type="http://schemas.openxmlformats.org/officeDocument/2006/relationships/slideLayout" Target="../slideLayouts/slideLayout1306.xml"/><Relationship Id="rId276" Type="http://schemas.openxmlformats.org/officeDocument/2006/relationships/slideLayout" Target="../slideLayouts/slideLayout1307.xml"/><Relationship Id="rId277" Type="http://schemas.openxmlformats.org/officeDocument/2006/relationships/slideLayout" Target="../slideLayouts/slideLayout1308.xml"/><Relationship Id="rId278" Type="http://schemas.openxmlformats.org/officeDocument/2006/relationships/slideLayout" Target="../slideLayouts/slideLayout1309.xml"/><Relationship Id="rId279" Type="http://schemas.openxmlformats.org/officeDocument/2006/relationships/slideLayout" Target="../slideLayouts/slideLayout1310.xml"/><Relationship Id="rId330" Type="http://schemas.openxmlformats.org/officeDocument/2006/relationships/slideLayout" Target="../slideLayouts/slideLayout1361.xml"/><Relationship Id="rId331" Type="http://schemas.openxmlformats.org/officeDocument/2006/relationships/slideLayout" Target="../slideLayouts/slideLayout1362.xml"/><Relationship Id="rId332" Type="http://schemas.openxmlformats.org/officeDocument/2006/relationships/slideLayout" Target="../slideLayouts/slideLayout1363.xml"/><Relationship Id="rId333" Type="http://schemas.openxmlformats.org/officeDocument/2006/relationships/slideLayout" Target="../slideLayouts/slideLayout1364.xml"/><Relationship Id="rId334" Type="http://schemas.openxmlformats.org/officeDocument/2006/relationships/slideLayout" Target="../slideLayouts/slideLayout1365.xml"/><Relationship Id="rId335" Type="http://schemas.openxmlformats.org/officeDocument/2006/relationships/slideLayout" Target="../slideLayouts/slideLayout1366.xml"/><Relationship Id="rId336" Type="http://schemas.openxmlformats.org/officeDocument/2006/relationships/slideLayout" Target="../slideLayouts/slideLayout1367.xml"/><Relationship Id="rId337" Type="http://schemas.openxmlformats.org/officeDocument/2006/relationships/slideLayout" Target="../slideLayouts/slideLayout1368.xml"/><Relationship Id="rId338" Type="http://schemas.openxmlformats.org/officeDocument/2006/relationships/slideLayout" Target="../slideLayouts/slideLayout1369.xml"/><Relationship Id="rId339" Type="http://schemas.openxmlformats.org/officeDocument/2006/relationships/slideLayout" Target="../slideLayouts/slideLayout1370.xml"/><Relationship Id="rId110" Type="http://schemas.openxmlformats.org/officeDocument/2006/relationships/slideLayout" Target="../slideLayouts/slideLayout1141.xml"/><Relationship Id="rId111" Type="http://schemas.openxmlformats.org/officeDocument/2006/relationships/slideLayout" Target="../slideLayouts/slideLayout1142.xml"/><Relationship Id="rId112" Type="http://schemas.openxmlformats.org/officeDocument/2006/relationships/slideLayout" Target="../slideLayouts/slideLayout1143.xml"/><Relationship Id="rId113" Type="http://schemas.openxmlformats.org/officeDocument/2006/relationships/slideLayout" Target="../slideLayouts/slideLayout1144.xml"/><Relationship Id="rId114" Type="http://schemas.openxmlformats.org/officeDocument/2006/relationships/slideLayout" Target="../slideLayouts/slideLayout1145.xml"/><Relationship Id="rId115" Type="http://schemas.openxmlformats.org/officeDocument/2006/relationships/slideLayout" Target="../slideLayouts/slideLayout1146.xml"/><Relationship Id="rId70" Type="http://schemas.openxmlformats.org/officeDocument/2006/relationships/slideLayout" Target="../slideLayouts/slideLayout1101.xml"/><Relationship Id="rId71" Type="http://schemas.openxmlformats.org/officeDocument/2006/relationships/slideLayout" Target="../slideLayouts/slideLayout1102.xml"/><Relationship Id="rId72" Type="http://schemas.openxmlformats.org/officeDocument/2006/relationships/slideLayout" Target="../slideLayouts/slideLayout1103.xml"/><Relationship Id="rId73" Type="http://schemas.openxmlformats.org/officeDocument/2006/relationships/slideLayout" Target="../slideLayouts/slideLayout1104.xml"/><Relationship Id="rId74" Type="http://schemas.openxmlformats.org/officeDocument/2006/relationships/slideLayout" Target="../slideLayouts/slideLayout1105.xml"/><Relationship Id="rId75" Type="http://schemas.openxmlformats.org/officeDocument/2006/relationships/slideLayout" Target="../slideLayouts/slideLayout1106.xml"/><Relationship Id="rId76" Type="http://schemas.openxmlformats.org/officeDocument/2006/relationships/slideLayout" Target="../slideLayouts/slideLayout1107.xml"/><Relationship Id="rId77" Type="http://schemas.openxmlformats.org/officeDocument/2006/relationships/slideLayout" Target="../slideLayouts/slideLayout1108.xml"/><Relationship Id="rId78" Type="http://schemas.openxmlformats.org/officeDocument/2006/relationships/slideLayout" Target="../slideLayouts/slideLayout1109.xml"/><Relationship Id="rId79" Type="http://schemas.openxmlformats.org/officeDocument/2006/relationships/slideLayout" Target="../slideLayouts/slideLayout1110.xml"/><Relationship Id="rId116" Type="http://schemas.openxmlformats.org/officeDocument/2006/relationships/slideLayout" Target="../slideLayouts/slideLayout1147.xml"/><Relationship Id="rId117" Type="http://schemas.openxmlformats.org/officeDocument/2006/relationships/slideLayout" Target="../slideLayouts/slideLayout1148.xml"/><Relationship Id="rId118" Type="http://schemas.openxmlformats.org/officeDocument/2006/relationships/slideLayout" Target="../slideLayouts/slideLayout1149.xml"/><Relationship Id="rId119" Type="http://schemas.openxmlformats.org/officeDocument/2006/relationships/slideLayout" Target="../slideLayouts/slideLayout1150.xml"/><Relationship Id="rId280" Type="http://schemas.openxmlformats.org/officeDocument/2006/relationships/slideLayout" Target="../slideLayouts/slideLayout1311.xml"/><Relationship Id="rId281" Type="http://schemas.openxmlformats.org/officeDocument/2006/relationships/slideLayout" Target="../slideLayouts/slideLayout1312.xml"/><Relationship Id="rId282" Type="http://schemas.openxmlformats.org/officeDocument/2006/relationships/slideLayout" Target="../slideLayouts/slideLayout1313.xml"/><Relationship Id="rId283" Type="http://schemas.openxmlformats.org/officeDocument/2006/relationships/slideLayout" Target="../slideLayouts/slideLayout1314.xml"/><Relationship Id="rId284" Type="http://schemas.openxmlformats.org/officeDocument/2006/relationships/slideLayout" Target="../slideLayouts/slideLayout1315.xml"/><Relationship Id="rId285" Type="http://schemas.openxmlformats.org/officeDocument/2006/relationships/slideLayout" Target="../slideLayouts/slideLayout1316.xml"/><Relationship Id="rId286" Type="http://schemas.openxmlformats.org/officeDocument/2006/relationships/slideLayout" Target="../slideLayouts/slideLayout1317.xml"/><Relationship Id="rId287" Type="http://schemas.openxmlformats.org/officeDocument/2006/relationships/slideLayout" Target="../slideLayouts/slideLayout1318.xml"/><Relationship Id="rId288" Type="http://schemas.openxmlformats.org/officeDocument/2006/relationships/slideLayout" Target="../slideLayouts/slideLayout1319.xml"/><Relationship Id="rId289" Type="http://schemas.openxmlformats.org/officeDocument/2006/relationships/slideLayout" Target="../slideLayouts/slideLayout1320.xml"/><Relationship Id="rId340" Type="http://schemas.openxmlformats.org/officeDocument/2006/relationships/slideLayout" Target="../slideLayouts/slideLayout1371.xml"/><Relationship Id="rId341" Type="http://schemas.openxmlformats.org/officeDocument/2006/relationships/slideLayout" Target="../slideLayouts/slideLayout1372.xml"/><Relationship Id="rId342" Type="http://schemas.openxmlformats.org/officeDocument/2006/relationships/slideLayout" Target="../slideLayouts/slideLayout1373.xml"/><Relationship Id="rId343" Type="http://schemas.openxmlformats.org/officeDocument/2006/relationships/slideLayout" Target="../slideLayouts/slideLayout1374.xml"/><Relationship Id="rId344" Type="http://schemas.openxmlformats.org/officeDocument/2006/relationships/slideLayout" Target="../slideLayouts/slideLayout1375.xml"/><Relationship Id="rId345" Type="http://schemas.openxmlformats.org/officeDocument/2006/relationships/slideLayout" Target="../slideLayouts/slideLayout1376.xml"/><Relationship Id="rId346" Type="http://schemas.openxmlformats.org/officeDocument/2006/relationships/slideLayout" Target="../slideLayouts/slideLayout1377.xml"/><Relationship Id="rId347" Type="http://schemas.openxmlformats.org/officeDocument/2006/relationships/slideLayout" Target="../slideLayouts/slideLayout1378.xml"/><Relationship Id="rId348" Type="http://schemas.openxmlformats.org/officeDocument/2006/relationships/slideLayout" Target="../slideLayouts/slideLayout1379.xml"/><Relationship Id="rId349" Type="http://schemas.openxmlformats.org/officeDocument/2006/relationships/slideLayout" Target="../slideLayouts/slideLayout1380.xml"/><Relationship Id="rId400" Type="http://schemas.openxmlformats.org/officeDocument/2006/relationships/slideLayout" Target="../slideLayouts/slideLayout1431.xml"/><Relationship Id="rId401" Type="http://schemas.openxmlformats.org/officeDocument/2006/relationships/slideLayout" Target="../slideLayouts/slideLayout1432.xml"/><Relationship Id="rId402" Type="http://schemas.openxmlformats.org/officeDocument/2006/relationships/slideLayout" Target="../slideLayouts/slideLayout1433.xml"/><Relationship Id="rId403" Type="http://schemas.openxmlformats.org/officeDocument/2006/relationships/slideLayout" Target="../slideLayouts/slideLayout1434.xml"/><Relationship Id="rId404" Type="http://schemas.openxmlformats.org/officeDocument/2006/relationships/slideLayout" Target="../slideLayouts/slideLayout1435.xml"/><Relationship Id="rId405" Type="http://schemas.openxmlformats.org/officeDocument/2006/relationships/slideLayout" Target="../slideLayouts/slideLayout1436.xml"/><Relationship Id="rId406" Type="http://schemas.openxmlformats.org/officeDocument/2006/relationships/slideLayout" Target="../slideLayouts/slideLayout1437.xml"/><Relationship Id="rId407" Type="http://schemas.openxmlformats.org/officeDocument/2006/relationships/slideLayout" Target="../slideLayouts/slideLayout1438.xml"/><Relationship Id="rId408" Type="http://schemas.openxmlformats.org/officeDocument/2006/relationships/slideLayout" Target="../slideLayouts/slideLayout1439.xml"/><Relationship Id="rId409" Type="http://schemas.openxmlformats.org/officeDocument/2006/relationships/slideLayout" Target="../slideLayouts/slideLayout1440.xml"/><Relationship Id="rId120" Type="http://schemas.openxmlformats.org/officeDocument/2006/relationships/slideLayout" Target="../slideLayouts/slideLayout1151.xml"/><Relationship Id="rId121" Type="http://schemas.openxmlformats.org/officeDocument/2006/relationships/slideLayout" Target="../slideLayouts/slideLayout1152.xml"/><Relationship Id="rId122" Type="http://schemas.openxmlformats.org/officeDocument/2006/relationships/slideLayout" Target="../slideLayouts/slideLayout1153.xml"/><Relationship Id="rId123" Type="http://schemas.openxmlformats.org/officeDocument/2006/relationships/slideLayout" Target="../slideLayouts/slideLayout1154.xml"/><Relationship Id="rId124" Type="http://schemas.openxmlformats.org/officeDocument/2006/relationships/slideLayout" Target="../slideLayouts/slideLayout1155.xml"/><Relationship Id="rId125" Type="http://schemas.openxmlformats.org/officeDocument/2006/relationships/slideLayout" Target="../slideLayouts/slideLayout1156.xml"/><Relationship Id="rId80" Type="http://schemas.openxmlformats.org/officeDocument/2006/relationships/slideLayout" Target="../slideLayouts/slideLayout1111.xml"/><Relationship Id="rId81" Type="http://schemas.openxmlformats.org/officeDocument/2006/relationships/slideLayout" Target="../slideLayouts/slideLayout1112.xml"/><Relationship Id="rId82" Type="http://schemas.openxmlformats.org/officeDocument/2006/relationships/slideLayout" Target="../slideLayouts/slideLayout1113.xml"/><Relationship Id="rId83" Type="http://schemas.openxmlformats.org/officeDocument/2006/relationships/slideLayout" Target="../slideLayouts/slideLayout1114.xml"/><Relationship Id="rId84" Type="http://schemas.openxmlformats.org/officeDocument/2006/relationships/slideLayout" Target="../slideLayouts/slideLayout1115.xml"/><Relationship Id="rId85" Type="http://schemas.openxmlformats.org/officeDocument/2006/relationships/slideLayout" Target="../slideLayouts/slideLayout1116.xml"/><Relationship Id="rId86" Type="http://schemas.openxmlformats.org/officeDocument/2006/relationships/slideLayout" Target="../slideLayouts/slideLayout1117.xml"/><Relationship Id="rId87" Type="http://schemas.openxmlformats.org/officeDocument/2006/relationships/slideLayout" Target="../slideLayouts/slideLayout1118.xml"/><Relationship Id="rId88" Type="http://schemas.openxmlformats.org/officeDocument/2006/relationships/slideLayout" Target="../slideLayouts/slideLayout1119.xml"/><Relationship Id="rId89" Type="http://schemas.openxmlformats.org/officeDocument/2006/relationships/slideLayout" Target="../slideLayouts/slideLayout1120.xml"/><Relationship Id="rId126" Type="http://schemas.openxmlformats.org/officeDocument/2006/relationships/slideLayout" Target="../slideLayouts/slideLayout1157.xml"/><Relationship Id="rId127" Type="http://schemas.openxmlformats.org/officeDocument/2006/relationships/slideLayout" Target="../slideLayouts/slideLayout1158.xml"/><Relationship Id="rId128" Type="http://schemas.openxmlformats.org/officeDocument/2006/relationships/slideLayout" Target="../slideLayouts/slideLayout1159.xml"/><Relationship Id="rId129" Type="http://schemas.openxmlformats.org/officeDocument/2006/relationships/slideLayout" Target="../slideLayouts/slideLayout1160.xml"/><Relationship Id="rId290" Type="http://schemas.openxmlformats.org/officeDocument/2006/relationships/slideLayout" Target="../slideLayouts/slideLayout1321.xml"/><Relationship Id="rId291" Type="http://schemas.openxmlformats.org/officeDocument/2006/relationships/slideLayout" Target="../slideLayouts/slideLayout1322.xml"/><Relationship Id="rId292" Type="http://schemas.openxmlformats.org/officeDocument/2006/relationships/slideLayout" Target="../slideLayouts/slideLayout1323.xml"/><Relationship Id="rId293" Type="http://schemas.openxmlformats.org/officeDocument/2006/relationships/slideLayout" Target="../slideLayouts/slideLayout1324.xml"/><Relationship Id="rId294" Type="http://schemas.openxmlformats.org/officeDocument/2006/relationships/slideLayout" Target="../slideLayouts/slideLayout1325.xml"/><Relationship Id="rId295" Type="http://schemas.openxmlformats.org/officeDocument/2006/relationships/slideLayout" Target="../slideLayouts/slideLayout1326.xml"/><Relationship Id="rId296" Type="http://schemas.openxmlformats.org/officeDocument/2006/relationships/slideLayout" Target="../slideLayouts/slideLayout1327.xml"/><Relationship Id="rId297" Type="http://schemas.openxmlformats.org/officeDocument/2006/relationships/slideLayout" Target="../slideLayouts/slideLayout1328.xml"/><Relationship Id="rId298" Type="http://schemas.openxmlformats.org/officeDocument/2006/relationships/slideLayout" Target="../slideLayouts/slideLayout1329.xml"/><Relationship Id="rId299" Type="http://schemas.openxmlformats.org/officeDocument/2006/relationships/slideLayout" Target="../slideLayouts/slideLayout1330.xml"/><Relationship Id="rId350" Type="http://schemas.openxmlformats.org/officeDocument/2006/relationships/slideLayout" Target="../slideLayouts/slideLayout1381.xml"/><Relationship Id="rId351" Type="http://schemas.openxmlformats.org/officeDocument/2006/relationships/slideLayout" Target="../slideLayouts/slideLayout1382.xml"/><Relationship Id="rId352" Type="http://schemas.openxmlformats.org/officeDocument/2006/relationships/slideLayout" Target="../slideLayouts/slideLayout1383.xml"/><Relationship Id="rId353" Type="http://schemas.openxmlformats.org/officeDocument/2006/relationships/slideLayout" Target="../slideLayouts/slideLayout1384.xml"/><Relationship Id="rId354" Type="http://schemas.openxmlformats.org/officeDocument/2006/relationships/slideLayout" Target="../slideLayouts/slideLayout1385.xml"/><Relationship Id="rId355" Type="http://schemas.openxmlformats.org/officeDocument/2006/relationships/slideLayout" Target="../slideLayouts/slideLayout1386.xml"/><Relationship Id="rId356" Type="http://schemas.openxmlformats.org/officeDocument/2006/relationships/slideLayout" Target="../slideLayouts/slideLayout1387.xml"/><Relationship Id="rId357" Type="http://schemas.openxmlformats.org/officeDocument/2006/relationships/slideLayout" Target="../slideLayouts/slideLayout1388.xml"/><Relationship Id="rId358" Type="http://schemas.openxmlformats.org/officeDocument/2006/relationships/slideLayout" Target="../slideLayouts/slideLayout1389.xml"/><Relationship Id="rId359" Type="http://schemas.openxmlformats.org/officeDocument/2006/relationships/slideLayout" Target="../slideLayouts/slideLayout1390.xml"/><Relationship Id="rId410" Type="http://schemas.openxmlformats.org/officeDocument/2006/relationships/slideLayout" Target="../slideLayouts/slideLayout1441.xml"/><Relationship Id="rId411" Type="http://schemas.openxmlformats.org/officeDocument/2006/relationships/slideLayout" Target="../slideLayouts/slideLayout1442.xml"/><Relationship Id="rId412" Type="http://schemas.openxmlformats.org/officeDocument/2006/relationships/slideLayout" Target="../slideLayouts/slideLayout1443.xml"/><Relationship Id="rId413" Type="http://schemas.openxmlformats.org/officeDocument/2006/relationships/slideLayout" Target="../slideLayouts/slideLayout1444.xml"/><Relationship Id="rId414" Type="http://schemas.openxmlformats.org/officeDocument/2006/relationships/theme" Target="../theme/theme4.xml"/><Relationship Id="rId130" Type="http://schemas.openxmlformats.org/officeDocument/2006/relationships/slideLayout" Target="../slideLayouts/slideLayout1161.xml"/><Relationship Id="rId131" Type="http://schemas.openxmlformats.org/officeDocument/2006/relationships/slideLayout" Target="../slideLayouts/slideLayout1162.xml"/><Relationship Id="rId132" Type="http://schemas.openxmlformats.org/officeDocument/2006/relationships/slideLayout" Target="../slideLayouts/slideLayout1163.xml"/><Relationship Id="rId133" Type="http://schemas.openxmlformats.org/officeDocument/2006/relationships/slideLayout" Target="../slideLayouts/slideLayout1164.xml"/><Relationship Id="rId134" Type="http://schemas.openxmlformats.org/officeDocument/2006/relationships/slideLayout" Target="../slideLayouts/slideLayout1165.xml"/><Relationship Id="rId135" Type="http://schemas.openxmlformats.org/officeDocument/2006/relationships/slideLayout" Target="../slideLayouts/slideLayout1166.xml"/><Relationship Id="rId90" Type="http://schemas.openxmlformats.org/officeDocument/2006/relationships/slideLayout" Target="../slideLayouts/slideLayout1121.xml"/><Relationship Id="rId91" Type="http://schemas.openxmlformats.org/officeDocument/2006/relationships/slideLayout" Target="../slideLayouts/slideLayout1122.xml"/><Relationship Id="rId92" Type="http://schemas.openxmlformats.org/officeDocument/2006/relationships/slideLayout" Target="../slideLayouts/slideLayout1123.xml"/><Relationship Id="rId93" Type="http://schemas.openxmlformats.org/officeDocument/2006/relationships/slideLayout" Target="../slideLayouts/slideLayout1124.xml"/><Relationship Id="rId94" Type="http://schemas.openxmlformats.org/officeDocument/2006/relationships/slideLayout" Target="../slideLayouts/slideLayout1125.xml"/><Relationship Id="rId95" Type="http://schemas.openxmlformats.org/officeDocument/2006/relationships/slideLayout" Target="../slideLayouts/slideLayout1126.xml"/><Relationship Id="rId96" Type="http://schemas.openxmlformats.org/officeDocument/2006/relationships/slideLayout" Target="../slideLayouts/slideLayout1127.xml"/><Relationship Id="rId97" Type="http://schemas.openxmlformats.org/officeDocument/2006/relationships/slideLayout" Target="../slideLayouts/slideLayout1128.xml"/><Relationship Id="rId98" Type="http://schemas.openxmlformats.org/officeDocument/2006/relationships/slideLayout" Target="../slideLayouts/slideLayout1129.xml"/><Relationship Id="rId99" Type="http://schemas.openxmlformats.org/officeDocument/2006/relationships/slideLayout" Target="../slideLayouts/slideLayout1130.xml"/><Relationship Id="rId136" Type="http://schemas.openxmlformats.org/officeDocument/2006/relationships/slideLayout" Target="../slideLayouts/slideLayout1167.xml"/><Relationship Id="rId137" Type="http://schemas.openxmlformats.org/officeDocument/2006/relationships/slideLayout" Target="../slideLayouts/slideLayout1168.xml"/><Relationship Id="rId138" Type="http://schemas.openxmlformats.org/officeDocument/2006/relationships/slideLayout" Target="../slideLayouts/slideLayout1169.xml"/><Relationship Id="rId139" Type="http://schemas.openxmlformats.org/officeDocument/2006/relationships/slideLayout" Target="../slideLayouts/slideLayout1170.xml"/><Relationship Id="rId360" Type="http://schemas.openxmlformats.org/officeDocument/2006/relationships/slideLayout" Target="../slideLayouts/slideLayout1391.xml"/><Relationship Id="rId361" Type="http://schemas.openxmlformats.org/officeDocument/2006/relationships/slideLayout" Target="../slideLayouts/slideLayout1392.xml"/><Relationship Id="rId362" Type="http://schemas.openxmlformats.org/officeDocument/2006/relationships/slideLayout" Target="../slideLayouts/slideLayout1393.xml"/><Relationship Id="rId363" Type="http://schemas.openxmlformats.org/officeDocument/2006/relationships/slideLayout" Target="../slideLayouts/slideLayout1394.xml"/><Relationship Id="rId364" Type="http://schemas.openxmlformats.org/officeDocument/2006/relationships/slideLayout" Target="../slideLayouts/slideLayout1395.xml"/><Relationship Id="rId365" Type="http://schemas.openxmlformats.org/officeDocument/2006/relationships/slideLayout" Target="../slideLayouts/slideLayout1396.xml"/><Relationship Id="rId366" Type="http://schemas.openxmlformats.org/officeDocument/2006/relationships/slideLayout" Target="../slideLayouts/slideLayout1397.xml"/><Relationship Id="rId367" Type="http://schemas.openxmlformats.org/officeDocument/2006/relationships/slideLayout" Target="../slideLayouts/slideLayout1398.xml"/><Relationship Id="rId368" Type="http://schemas.openxmlformats.org/officeDocument/2006/relationships/slideLayout" Target="../slideLayouts/slideLayout1399.xml"/><Relationship Id="rId369" Type="http://schemas.openxmlformats.org/officeDocument/2006/relationships/slideLayout" Target="../slideLayouts/slideLayout1400.xml"/><Relationship Id="rId140" Type="http://schemas.openxmlformats.org/officeDocument/2006/relationships/slideLayout" Target="../slideLayouts/slideLayout1171.xml"/><Relationship Id="rId141" Type="http://schemas.openxmlformats.org/officeDocument/2006/relationships/slideLayout" Target="../slideLayouts/slideLayout1172.xml"/><Relationship Id="rId142" Type="http://schemas.openxmlformats.org/officeDocument/2006/relationships/slideLayout" Target="../slideLayouts/slideLayout1173.xml"/><Relationship Id="rId143" Type="http://schemas.openxmlformats.org/officeDocument/2006/relationships/slideLayout" Target="../slideLayouts/slideLayout1174.xml"/><Relationship Id="rId144" Type="http://schemas.openxmlformats.org/officeDocument/2006/relationships/slideLayout" Target="../slideLayouts/slideLayout1175.xml"/><Relationship Id="rId145" Type="http://schemas.openxmlformats.org/officeDocument/2006/relationships/slideLayout" Target="../slideLayouts/slideLayout1176.xml"/><Relationship Id="rId146" Type="http://schemas.openxmlformats.org/officeDocument/2006/relationships/slideLayout" Target="../slideLayouts/slideLayout1177.xml"/><Relationship Id="rId147" Type="http://schemas.openxmlformats.org/officeDocument/2006/relationships/slideLayout" Target="../slideLayouts/slideLayout1178.xml"/><Relationship Id="rId148" Type="http://schemas.openxmlformats.org/officeDocument/2006/relationships/slideLayout" Target="../slideLayouts/slideLayout1179.xml"/><Relationship Id="rId149" Type="http://schemas.openxmlformats.org/officeDocument/2006/relationships/slideLayout" Target="../slideLayouts/slideLayout1180.xml"/><Relationship Id="rId200" Type="http://schemas.openxmlformats.org/officeDocument/2006/relationships/slideLayout" Target="../slideLayouts/slideLayout1231.xml"/><Relationship Id="rId201" Type="http://schemas.openxmlformats.org/officeDocument/2006/relationships/slideLayout" Target="../slideLayouts/slideLayout1232.xml"/><Relationship Id="rId202" Type="http://schemas.openxmlformats.org/officeDocument/2006/relationships/slideLayout" Target="../slideLayouts/slideLayout1233.xml"/><Relationship Id="rId203" Type="http://schemas.openxmlformats.org/officeDocument/2006/relationships/slideLayout" Target="../slideLayouts/slideLayout1234.xml"/><Relationship Id="rId204" Type="http://schemas.openxmlformats.org/officeDocument/2006/relationships/slideLayout" Target="../slideLayouts/slideLayout1235.xml"/><Relationship Id="rId205" Type="http://schemas.openxmlformats.org/officeDocument/2006/relationships/slideLayout" Target="../slideLayouts/slideLayout1236.xml"/><Relationship Id="rId206" Type="http://schemas.openxmlformats.org/officeDocument/2006/relationships/slideLayout" Target="../slideLayouts/slideLayout1237.xml"/><Relationship Id="rId207" Type="http://schemas.openxmlformats.org/officeDocument/2006/relationships/slideLayout" Target="../slideLayouts/slideLayout1238.xml"/><Relationship Id="rId208" Type="http://schemas.openxmlformats.org/officeDocument/2006/relationships/slideLayout" Target="../slideLayouts/slideLayout1239.xml"/><Relationship Id="rId209" Type="http://schemas.openxmlformats.org/officeDocument/2006/relationships/slideLayout" Target="../slideLayouts/slideLayout1240.xml"/><Relationship Id="rId370" Type="http://schemas.openxmlformats.org/officeDocument/2006/relationships/slideLayout" Target="../slideLayouts/slideLayout1401.xml"/><Relationship Id="rId371" Type="http://schemas.openxmlformats.org/officeDocument/2006/relationships/slideLayout" Target="../slideLayouts/slideLayout1402.xml"/><Relationship Id="rId372" Type="http://schemas.openxmlformats.org/officeDocument/2006/relationships/slideLayout" Target="../slideLayouts/slideLayout1403.xml"/><Relationship Id="rId373" Type="http://schemas.openxmlformats.org/officeDocument/2006/relationships/slideLayout" Target="../slideLayouts/slideLayout1404.xml"/><Relationship Id="rId374" Type="http://schemas.openxmlformats.org/officeDocument/2006/relationships/slideLayout" Target="../slideLayouts/slideLayout1405.xml"/><Relationship Id="rId375" Type="http://schemas.openxmlformats.org/officeDocument/2006/relationships/slideLayout" Target="../slideLayouts/slideLayout1406.xml"/><Relationship Id="rId376" Type="http://schemas.openxmlformats.org/officeDocument/2006/relationships/slideLayout" Target="../slideLayouts/slideLayout1407.xml"/><Relationship Id="rId377" Type="http://schemas.openxmlformats.org/officeDocument/2006/relationships/slideLayout" Target="../slideLayouts/slideLayout1408.xml"/><Relationship Id="rId378" Type="http://schemas.openxmlformats.org/officeDocument/2006/relationships/slideLayout" Target="../slideLayouts/slideLayout1409.xml"/><Relationship Id="rId379" Type="http://schemas.openxmlformats.org/officeDocument/2006/relationships/slideLayout" Target="../slideLayouts/slideLayout1410.xml"/><Relationship Id="rId150" Type="http://schemas.openxmlformats.org/officeDocument/2006/relationships/slideLayout" Target="../slideLayouts/slideLayout1181.xml"/><Relationship Id="rId151" Type="http://schemas.openxmlformats.org/officeDocument/2006/relationships/slideLayout" Target="../slideLayouts/slideLayout1182.xml"/><Relationship Id="rId152" Type="http://schemas.openxmlformats.org/officeDocument/2006/relationships/slideLayout" Target="../slideLayouts/slideLayout1183.xml"/><Relationship Id="rId153" Type="http://schemas.openxmlformats.org/officeDocument/2006/relationships/slideLayout" Target="../slideLayouts/slideLayout1184.xml"/><Relationship Id="rId154" Type="http://schemas.openxmlformats.org/officeDocument/2006/relationships/slideLayout" Target="../slideLayouts/slideLayout1185.xml"/><Relationship Id="rId155" Type="http://schemas.openxmlformats.org/officeDocument/2006/relationships/slideLayout" Target="../slideLayouts/slideLayout1186.xml"/><Relationship Id="rId156" Type="http://schemas.openxmlformats.org/officeDocument/2006/relationships/slideLayout" Target="../slideLayouts/slideLayout1187.xml"/><Relationship Id="rId157" Type="http://schemas.openxmlformats.org/officeDocument/2006/relationships/slideLayout" Target="../slideLayouts/slideLayout1188.xml"/><Relationship Id="rId158" Type="http://schemas.openxmlformats.org/officeDocument/2006/relationships/slideLayout" Target="../slideLayouts/slideLayout1189.xml"/><Relationship Id="rId159" Type="http://schemas.openxmlformats.org/officeDocument/2006/relationships/slideLayout" Target="../slideLayouts/slideLayout1190.xml"/><Relationship Id="rId210" Type="http://schemas.openxmlformats.org/officeDocument/2006/relationships/slideLayout" Target="../slideLayouts/slideLayout1241.xml"/><Relationship Id="rId211" Type="http://schemas.openxmlformats.org/officeDocument/2006/relationships/slideLayout" Target="../slideLayouts/slideLayout1242.xml"/><Relationship Id="rId212" Type="http://schemas.openxmlformats.org/officeDocument/2006/relationships/slideLayout" Target="../slideLayouts/slideLayout1243.xml"/><Relationship Id="rId213" Type="http://schemas.openxmlformats.org/officeDocument/2006/relationships/slideLayout" Target="../slideLayouts/slideLayout1244.xml"/><Relationship Id="rId214" Type="http://schemas.openxmlformats.org/officeDocument/2006/relationships/slideLayout" Target="../slideLayouts/slideLayout1245.xml"/><Relationship Id="rId215" Type="http://schemas.openxmlformats.org/officeDocument/2006/relationships/slideLayout" Target="../slideLayouts/slideLayout1246.xml"/><Relationship Id="rId216" Type="http://schemas.openxmlformats.org/officeDocument/2006/relationships/slideLayout" Target="../slideLayouts/slideLayout1247.xml"/><Relationship Id="rId217" Type="http://schemas.openxmlformats.org/officeDocument/2006/relationships/slideLayout" Target="../slideLayouts/slideLayout1248.xml"/><Relationship Id="rId218" Type="http://schemas.openxmlformats.org/officeDocument/2006/relationships/slideLayout" Target="../slideLayouts/slideLayout1249.xml"/><Relationship Id="rId219" Type="http://schemas.openxmlformats.org/officeDocument/2006/relationships/slideLayout" Target="../slideLayouts/slideLayout1250.xml"/><Relationship Id="rId380" Type="http://schemas.openxmlformats.org/officeDocument/2006/relationships/slideLayout" Target="../slideLayouts/slideLayout1411.xml"/><Relationship Id="rId381" Type="http://schemas.openxmlformats.org/officeDocument/2006/relationships/slideLayout" Target="../slideLayouts/slideLayout1412.xml"/><Relationship Id="rId382" Type="http://schemas.openxmlformats.org/officeDocument/2006/relationships/slideLayout" Target="../slideLayouts/slideLayout1413.xml"/><Relationship Id="rId383" Type="http://schemas.openxmlformats.org/officeDocument/2006/relationships/slideLayout" Target="../slideLayouts/slideLayout1414.xml"/><Relationship Id="rId384" Type="http://schemas.openxmlformats.org/officeDocument/2006/relationships/slideLayout" Target="../slideLayouts/slideLayout1415.xml"/><Relationship Id="rId385" Type="http://schemas.openxmlformats.org/officeDocument/2006/relationships/slideLayout" Target="../slideLayouts/slideLayout1416.xml"/><Relationship Id="rId386" Type="http://schemas.openxmlformats.org/officeDocument/2006/relationships/slideLayout" Target="../slideLayouts/slideLayout1417.xml"/><Relationship Id="rId387" Type="http://schemas.openxmlformats.org/officeDocument/2006/relationships/slideLayout" Target="../slideLayouts/slideLayout1418.xml"/><Relationship Id="rId388" Type="http://schemas.openxmlformats.org/officeDocument/2006/relationships/slideLayout" Target="../slideLayouts/slideLayout1419.xml"/><Relationship Id="rId389" Type="http://schemas.openxmlformats.org/officeDocument/2006/relationships/slideLayout" Target="../slideLayouts/slideLayout1420.xml"/><Relationship Id="rId10" Type="http://schemas.openxmlformats.org/officeDocument/2006/relationships/slideLayout" Target="../slideLayouts/slideLayout1041.xml"/><Relationship Id="rId11" Type="http://schemas.openxmlformats.org/officeDocument/2006/relationships/slideLayout" Target="../slideLayouts/slideLayout1042.xml"/><Relationship Id="rId12" Type="http://schemas.openxmlformats.org/officeDocument/2006/relationships/slideLayout" Target="../slideLayouts/slideLayout1043.xml"/><Relationship Id="rId13" Type="http://schemas.openxmlformats.org/officeDocument/2006/relationships/slideLayout" Target="../slideLayouts/slideLayout1044.xml"/><Relationship Id="rId14" Type="http://schemas.openxmlformats.org/officeDocument/2006/relationships/slideLayout" Target="../slideLayouts/slideLayout1045.xml"/><Relationship Id="rId15" Type="http://schemas.openxmlformats.org/officeDocument/2006/relationships/slideLayout" Target="../slideLayouts/slideLayout1046.xml"/><Relationship Id="rId16" Type="http://schemas.openxmlformats.org/officeDocument/2006/relationships/slideLayout" Target="../slideLayouts/slideLayout1047.xml"/><Relationship Id="rId17" Type="http://schemas.openxmlformats.org/officeDocument/2006/relationships/slideLayout" Target="../slideLayouts/slideLayout1048.xml"/><Relationship Id="rId18" Type="http://schemas.openxmlformats.org/officeDocument/2006/relationships/slideLayout" Target="../slideLayouts/slideLayout1049.xml"/><Relationship Id="rId19" Type="http://schemas.openxmlformats.org/officeDocument/2006/relationships/slideLayout" Target="../slideLayouts/slideLayout1050.xml"/><Relationship Id="rId160" Type="http://schemas.openxmlformats.org/officeDocument/2006/relationships/slideLayout" Target="../slideLayouts/slideLayout1191.xml"/><Relationship Id="rId161" Type="http://schemas.openxmlformats.org/officeDocument/2006/relationships/slideLayout" Target="../slideLayouts/slideLayout1192.xml"/><Relationship Id="rId162" Type="http://schemas.openxmlformats.org/officeDocument/2006/relationships/slideLayout" Target="../slideLayouts/slideLayout1193.xml"/><Relationship Id="rId163" Type="http://schemas.openxmlformats.org/officeDocument/2006/relationships/slideLayout" Target="../slideLayouts/slideLayout1194.xml"/><Relationship Id="rId164" Type="http://schemas.openxmlformats.org/officeDocument/2006/relationships/slideLayout" Target="../slideLayouts/slideLayout1195.xml"/><Relationship Id="rId165" Type="http://schemas.openxmlformats.org/officeDocument/2006/relationships/slideLayout" Target="../slideLayouts/slideLayout1196.xml"/><Relationship Id="rId166" Type="http://schemas.openxmlformats.org/officeDocument/2006/relationships/slideLayout" Target="../slideLayouts/slideLayout1197.xml"/><Relationship Id="rId167" Type="http://schemas.openxmlformats.org/officeDocument/2006/relationships/slideLayout" Target="../slideLayouts/slideLayout1198.xml"/><Relationship Id="rId168" Type="http://schemas.openxmlformats.org/officeDocument/2006/relationships/slideLayout" Target="../slideLayouts/slideLayout1199.xml"/><Relationship Id="rId169" Type="http://schemas.openxmlformats.org/officeDocument/2006/relationships/slideLayout" Target="../slideLayouts/slideLayout1200.xml"/><Relationship Id="rId220" Type="http://schemas.openxmlformats.org/officeDocument/2006/relationships/slideLayout" Target="../slideLayouts/slideLayout1251.xml"/><Relationship Id="rId221" Type="http://schemas.openxmlformats.org/officeDocument/2006/relationships/slideLayout" Target="../slideLayouts/slideLayout1252.xml"/><Relationship Id="rId222" Type="http://schemas.openxmlformats.org/officeDocument/2006/relationships/slideLayout" Target="../slideLayouts/slideLayout1253.xml"/><Relationship Id="rId223" Type="http://schemas.openxmlformats.org/officeDocument/2006/relationships/slideLayout" Target="../slideLayouts/slideLayout1254.xml"/><Relationship Id="rId224" Type="http://schemas.openxmlformats.org/officeDocument/2006/relationships/slideLayout" Target="../slideLayouts/slideLayout1255.xml"/><Relationship Id="rId225" Type="http://schemas.openxmlformats.org/officeDocument/2006/relationships/slideLayout" Target="../slideLayouts/slideLayout1256.xml"/><Relationship Id="rId226" Type="http://schemas.openxmlformats.org/officeDocument/2006/relationships/slideLayout" Target="../slideLayouts/slideLayout1257.xml"/><Relationship Id="rId227" Type="http://schemas.openxmlformats.org/officeDocument/2006/relationships/slideLayout" Target="../slideLayouts/slideLayout1258.xml"/><Relationship Id="rId228" Type="http://schemas.openxmlformats.org/officeDocument/2006/relationships/slideLayout" Target="../slideLayouts/slideLayout1259.xml"/><Relationship Id="rId229" Type="http://schemas.openxmlformats.org/officeDocument/2006/relationships/slideLayout" Target="../slideLayouts/slideLayout1260.xml"/><Relationship Id="rId390" Type="http://schemas.openxmlformats.org/officeDocument/2006/relationships/slideLayout" Target="../slideLayouts/slideLayout1421.xml"/><Relationship Id="rId391" Type="http://schemas.openxmlformats.org/officeDocument/2006/relationships/slideLayout" Target="../slideLayouts/slideLayout1422.xml"/><Relationship Id="rId392" Type="http://schemas.openxmlformats.org/officeDocument/2006/relationships/slideLayout" Target="../slideLayouts/slideLayout1423.xml"/><Relationship Id="rId393" Type="http://schemas.openxmlformats.org/officeDocument/2006/relationships/slideLayout" Target="../slideLayouts/slideLayout1424.xml"/><Relationship Id="rId394" Type="http://schemas.openxmlformats.org/officeDocument/2006/relationships/slideLayout" Target="../slideLayouts/slideLayout1425.xml"/><Relationship Id="rId395" Type="http://schemas.openxmlformats.org/officeDocument/2006/relationships/slideLayout" Target="../slideLayouts/slideLayout1426.xml"/><Relationship Id="rId396" Type="http://schemas.openxmlformats.org/officeDocument/2006/relationships/slideLayout" Target="../slideLayouts/slideLayout1427.xml"/><Relationship Id="rId397" Type="http://schemas.openxmlformats.org/officeDocument/2006/relationships/slideLayout" Target="../slideLayouts/slideLayout1428.xml"/><Relationship Id="rId398" Type="http://schemas.openxmlformats.org/officeDocument/2006/relationships/slideLayout" Target="../slideLayouts/slideLayout1429.xml"/><Relationship Id="rId399" Type="http://schemas.openxmlformats.org/officeDocument/2006/relationships/slideLayout" Target="../slideLayouts/slideLayout143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64.xml"/><Relationship Id="rId21" Type="http://schemas.openxmlformats.org/officeDocument/2006/relationships/slideLayout" Target="../slideLayouts/slideLayout1465.xml"/><Relationship Id="rId22" Type="http://schemas.openxmlformats.org/officeDocument/2006/relationships/slideLayout" Target="../slideLayouts/slideLayout1466.xml"/><Relationship Id="rId23" Type="http://schemas.openxmlformats.org/officeDocument/2006/relationships/slideLayout" Target="../slideLayouts/slideLayout1467.xml"/><Relationship Id="rId24" Type="http://schemas.openxmlformats.org/officeDocument/2006/relationships/slideLayout" Target="../slideLayouts/slideLayout1468.xml"/><Relationship Id="rId25" Type="http://schemas.openxmlformats.org/officeDocument/2006/relationships/slideLayout" Target="../slideLayouts/slideLayout1469.xml"/><Relationship Id="rId26" Type="http://schemas.openxmlformats.org/officeDocument/2006/relationships/slideLayout" Target="../slideLayouts/slideLayout1470.xml"/><Relationship Id="rId27" Type="http://schemas.openxmlformats.org/officeDocument/2006/relationships/slideLayout" Target="../slideLayouts/slideLayout1471.xml"/><Relationship Id="rId28" Type="http://schemas.openxmlformats.org/officeDocument/2006/relationships/slideLayout" Target="../slideLayouts/slideLayout1472.xml"/><Relationship Id="rId29" Type="http://schemas.openxmlformats.org/officeDocument/2006/relationships/slideLayout" Target="../slideLayouts/slideLayout1473.xml"/><Relationship Id="rId170" Type="http://schemas.openxmlformats.org/officeDocument/2006/relationships/slideLayout" Target="../slideLayouts/slideLayout1614.xml"/><Relationship Id="rId171" Type="http://schemas.openxmlformats.org/officeDocument/2006/relationships/slideLayout" Target="../slideLayouts/slideLayout1615.xml"/><Relationship Id="rId172" Type="http://schemas.openxmlformats.org/officeDocument/2006/relationships/slideLayout" Target="../slideLayouts/slideLayout1616.xml"/><Relationship Id="rId173" Type="http://schemas.openxmlformats.org/officeDocument/2006/relationships/slideLayout" Target="../slideLayouts/slideLayout1617.xml"/><Relationship Id="rId174" Type="http://schemas.openxmlformats.org/officeDocument/2006/relationships/slideLayout" Target="../slideLayouts/slideLayout1618.xml"/><Relationship Id="rId175" Type="http://schemas.openxmlformats.org/officeDocument/2006/relationships/slideLayout" Target="../slideLayouts/slideLayout1619.xml"/><Relationship Id="rId176" Type="http://schemas.openxmlformats.org/officeDocument/2006/relationships/slideLayout" Target="../slideLayouts/slideLayout1620.xml"/><Relationship Id="rId177" Type="http://schemas.openxmlformats.org/officeDocument/2006/relationships/slideLayout" Target="../slideLayouts/slideLayout1621.xml"/><Relationship Id="rId178" Type="http://schemas.openxmlformats.org/officeDocument/2006/relationships/slideLayout" Target="../slideLayouts/slideLayout1622.xml"/><Relationship Id="rId179" Type="http://schemas.openxmlformats.org/officeDocument/2006/relationships/slideLayout" Target="../slideLayouts/slideLayout1623.xml"/><Relationship Id="rId230" Type="http://schemas.openxmlformats.org/officeDocument/2006/relationships/slideLayout" Target="../slideLayouts/slideLayout1674.xml"/><Relationship Id="rId231" Type="http://schemas.openxmlformats.org/officeDocument/2006/relationships/slideLayout" Target="../slideLayouts/slideLayout1675.xml"/><Relationship Id="rId232" Type="http://schemas.openxmlformats.org/officeDocument/2006/relationships/slideLayout" Target="../slideLayouts/slideLayout1676.xml"/><Relationship Id="rId233" Type="http://schemas.openxmlformats.org/officeDocument/2006/relationships/slideLayout" Target="../slideLayouts/slideLayout1677.xml"/><Relationship Id="rId234" Type="http://schemas.openxmlformats.org/officeDocument/2006/relationships/slideLayout" Target="../slideLayouts/slideLayout1678.xml"/><Relationship Id="rId235" Type="http://schemas.openxmlformats.org/officeDocument/2006/relationships/slideLayout" Target="../slideLayouts/slideLayout1679.xml"/><Relationship Id="rId236" Type="http://schemas.openxmlformats.org/officeDocument/2006/relationships/slideLayout" Target="../slideLayouts/slideLayout1680.xml"/><Relationship Id="rId237" Type="http://schemas.openxmlformats.org/officeDocument/2006/relationships/slideLayout" Target="../slideLayouts/slideLayout1681.xml"/><Relationship Id="rId238" Type="http://schemas.openxmlformats.org/officeDocument/2006/relationships/slideLayout" Target="../slideLayouts/slideLayout1682.xml"/><Relationship Id="rId239" Type="http://schemas.openxmlformats.org/officeDocument/2006/relationships/slideLayout" Target="../slideLayouts/slideLayout1683.xml"/><Relationship Id="rId30" Type="http://schemas.openxmlformats.org/officeDocument/2006/relationships/slideLayout" Target="../slideLayouts/slideLayout1474.xml"/><Relationship Id="rId31" Type="http://schemas.openxmlformats.org/officeDocument/2006/relationships/slideLayout" Target="../slideLayouts/slideLayout1475.xml"/><Relationship Id="rId32" Type="http://schemas.openxmlformats.org/officeDocument/2006/relationships/slideLayout" Target="../slideLayouts/slideLayout1476.xml"/><Relationship Id="rId33" Type="http://schemas.openxmlformats.org/officeDocument/2006/relationships/slideLayout" Target="../slideLayouts/slideLayout1477.xml"/><Relationship Id="rId34" Type="http://schemas.openxmlformats.org/officeDocument/2006/relationships/slideLayout" Target="../slideLayouts/slideLayout1478.xml"/><Relationship Id="rId35" Type="http://schemas.openxmlformats.org/officeDocument/2006/relationships/slideLayout" Target="../slideLayouts/slideLayout1479.xml"/><Relationship Id="rId36" Type="http://schemas.openxmlformats.org/officeDocument/2006/relationships/slideLayout" Target="../slideLayouts/slideLayout1480.xml"/><Relationship Id="rId37" Type="http://schemas.openxmlformats.org/officeDocument/2006/relationships/slideLayout" Target="../slideLayouts/slideLayout1481.xml"/><Relationship Id="rId38" Type="http://schemas.openxmlformats.org/officeDocument/2006/relationships/slideLayout" Target="../slideLayouts/slideLayout1482.xml"/><Relationship Id="rId39" Type="http://schemas.openxmlformats.org/officeDocument/2006/relationships/slideLayout" Target="../slideLayouts/slideLayout1483.xml"/><Relationship Id="rId180" Type="http://schemas.openxmlformats.org/officeDocument/2006/relationships/slideLayout" Target="../slideLayouts/slideLayout1624.xml"/><Relationship Id="rId181" Type="http://schemas.openxmlformats.org/officeDocument/2006/relationships/slideLayout" Target="../slideLayouts/slideLayout1625.xml"/><Relationship Id="rId182" Type="http://schemas.openxmlformats.org/officeDocument/2006/relationships/slideLayout" Target="../slideLayouts/slideLayout1626.xml"/><Relationship Id="rId183" Type="http://schemas.openxmlformats.org/officeDocument/2006/relationships/slideLayout" Target="../slideLayouts/slideLayout1627.xml"/><Relationship Id="rId184" Type="http://schemas.openxmlformats.org/officeDocument/2006/relationships/slideLayout" Target="../slideLayouts/slideLayout1628.xml"/><Relationship Id="rId185" Type="http://schemas.openxmlformats.org/officeDocument/2006/relationships/slideLayout" Target="../slideLayouts/slideLayout1629.xml"/><Relationship Id="rId186" Type="http://schemas.openxmlformats.org/officeDocument/2006/relationships/slideLayout" Target="../slideLayouts/slideLayout1630.xml"/><Relationship Id="rId187" Type="http://schemas.openxmlformats.org/officeDocument/2006/relationships/slideLayout" Target="../slideLayouts/slideLayout1631.xml"/><Relationship Id="rId188" Type="http://schemas.openxmlformats.org/officeDocument/2006/relationships/slideLayout" Target="../slideLayouts/slideLayout1632.xml"/><Relationship Id="rId189" Type="http://schemas.openxmlformats.org/officeDocument/2006/relationships/slideLayout" Target="../slideLayouts/slideLayout1633.xml"/><Relationship Id="rId240" Type="http://schemas.openxmlformats.org/officeDocument/2006/relationships/slideLayout" Target="../slideLayouts/slideLayout1684.xml"/><Relationship Id="rId241" Type="http://schemas.openxmlformats.org/officeDocument/2006/relationships/slideLayout" Target="../slideLayouts/slideLayout1685.xml"/><Relationship Id="rId242" Type="http://schemas.openxmlformats.org/officeDocument/2006/relationships/slideLayout" Target="../slideLayouts/slideLayout1686.xml"/><Relationship Id="rId243" Type="http://schemas.openxmlformats.org/officeDocument/2006/relationships/slideLayout" Target="../slideLayouts/slideLayout1687.xml"/><Relationship Id="rId244" Type="http://schemas.openxmlformats.org/officeDocument/2006/relationships/slideLayout" Target="../slideLayouts/slideLayout1688.xml"/><Relationship Id="rId245" Type="http://schemas.openxmlformats.org/officeDocument/2006/relationships/slideLayout" Target="../slideLayouts/slideLayout1689.xml"/><Relationship Id="rId246" Type="http://schemas.openxmlformats.org/officeDocument/2006/relationships/slideLayout" Target="../slideLayouts/slideLayout1690.xml"/><Relationship Id="rId247" Type="http://schemas.openxmlformats.org/officeDocument/2006/relationships/slideLayout" Target="../slideLayouts/slideLayout1691.xml"/><Relationship Id="rId248" Type="http://schemas.openxmlformats.org/officeDocument/2006/relationships/slideLayout" Target="../slideLayouts/slideLayout1692.xml"/><Relationship Id="rId249" Type="http://schemas.openxmlformats.org/officeDocument/2006/relationships/slideLayout" Target="../slideLayouts/slideLayout1693.xml"/><Relationship Id="rId300" Type="http://schemas.openxmlformats.org/officeDocument/2006/relationships/slideLayout" Target="../slideLayouts/slideLayout1744.xml"/><Relationship Id="rId301" Type="http://schemas.openxmlformats.org/officeDocument/2006/relationships/slideLayout" Target="../slideLayouts/slideLayout1745.xml"/><Relationship Id="rId302" Type="http://schemas.openxmlformats.org/officeDocument/2006/relationships/slideLayout" Target="../slideLayouts/slideLayout1746.xml"/><Relationship Id="rId303" Type="http://schemas.openxmlformats.org/officeDocument/2006/relationships/slideLayout" Target="../slideLayouts/slideLayout1747.xml"/><Relationship Id="rId304" Type="http://schemas.openxmlformats.org/officeDocument/2006/relationships/slideLayout" Target="../slideLayouts/slideLayout1748.xml"/><Relationship Id="rId305" Type="http://schemas.openxmlformats.org/officeDocument/2006/relationships/slideLayout" Target="../slideLayouts/slideLayout1749.xml"/><Relationship Id="rId306" Type="http://schemas.openxmlformats.org/officeDocument/2006/relationships/slideLayout" Target="../slideLayouts/slideLayout1750.xml"/><Relationship Id="rId307" Type="http://schemas.openxmlformats.org/officeDocument/2006/relationships/slideLayout" Target="../slideLayouts/slideLayout1751.xml"/><Relationship Id="rId308" Type="http://schemas.openxmlformats.org/officeDocument/2006/relationships/slideLayout" Target="../slideLayouts/slideLayout1752.xml"/><Relationship Id="rId309" Type="http://schemas.openxmlformats.org/officeDocument/2006/relationships/slideLayout" Target="../slideLayouts/slideLayout1753.xml"/><Relationship Id="rId40" Type="http://schemas.openxmlformats.org/officeDocument/2006/relationships/slideLayout" Target="../slideLayouts/slideLayout1484.xml"/><Relationship Id="rId41" Type="http://schemas.openxmlformats.org/officeDocument/2006/relationships/slideLayout" Target="../slideLayouts/slideLayout1485.xml"/><Relationship Id="rId42" Type="http://schemas.openxmlformats.org/officeDocument/2006/relationships/slideLayout" Target="../slideLayouts/slideLayout1486.xml"/><Relationship Id="rId43" Type="http://schemas.openxmlformats.org/officeDocument/2006/relationships/slideLayout" Target="../slideLayouts/slideLayout1487.xml"/><Relationship Id="rId44" Type="http://schemas.openxmlformats.org/officeDocument/2006/relationships/slideLayout" Target="../slideLayouts/slideLayout1488.xml"/><Relationship Id="rId45" Type="http://schemas.openxmlformats.org/officeDocument/2006/relationships/slideLayout" Target="../slideLayouts/slideLayout1489.xml"/><Relationship Id="rId46" Type="http://schemas.openxmlformats.org/officeDocument/2006/relationships/slideLayout" Target="../slideLayouts/slideLayout1490.xml"/><Relationship Id="rId47" Type="http://schemas.openxmlformats.org/officeDocument/2006/relationships/slideLayout" Target="../slideLayouts/slideLayout1491.xml"/><Relationship Id="rId48" Type="http://schemas.openxmlformats.org/officeDocument/2006/relationships/slideLayout" Target="../slideLayouts/slideLayout1492.xml"/><Relationship Id="rId49" Type="http://schemas.openxmlformats.org/officeDocument/2006/relationships/slideLayout" Target="../slideLayouts/slideLayout1493.xml"/><Relationship Id="rId1" Type="http://schemas.openxmlformats.org/officeDocument/2006/relationships/slideLayout" Target="../slideLayouts/slideLayout1445.xml"/><Relationship Id="rId2" Type="http://schemas.openxmlformats.org/officeDocument/2006/relationships/slideLayout" Target="../slideLayouts/slideLayout1446.xml"/><Relationship Id="rId3" Type="http://schemas.openxmlformats.org/officeDocument/2006/relationships/slideLayout" Target="../slideLayouts/slideLayout1447.xml"/><Relationship Id="rId4" Type="http://schemas.openxmlformats.org/officeDocument/2006/relationships/slideLayout" Target="../slideLayouts/slideLayout1448.xml"/><Relationship Id="rId5" Type="http://schemas.openxmlformats.org/officeDocument/2006/relationships/slideLayout" Target="../slideLayouts/slideLayout1449.xml"/><Relationship Id="rId6" Type="http://schemas.openxmlformats.org/officeDocument/2006/relationships/slideLayout" Target="../slideLayouts/slideLayout1450.xml"/><Relationship Id="rId7" Type="http://schemas.openxmlformats.org/officeDocument/2006/relationships/slideLayout" Target="../slideLayouts/slideLayout1451.xml"/><Relationship Id="rId8" Type="http://schemas.openxmlformats.org/officeDocument/2006/relationships/slideLayout" Target="../slideLayouts/slideLayout1452.xml"/><Relationship Id="rId9" Type="http://schemas.openxmlformats.org/officeDocument/2006/relationships/slideLayout" Target="../slideLayouts/slideLayout1453.xml"/><Relationship Id="rId190" Type="http://schemas.openxmlformats.org/officeDocument/2006/relationships/slideLayout" Target="../slideLayouts/slideLayout1634.xml"/><Relationship Id="rId191" Type="http://schemas.openxmlformats.org/officeDocument/2006/relationships/slideLayout" Target="../slideLayouts/slideLayout1635.xml"/><Relationship Id="rId192" Type="http://schemas.openxmlformats.org/officeDocument/2006/relationships/slideLayout" Target="../slideLayouts/slideLayout1636.xml"/><Relationship Id="rId193" Type="http://schemas.openxmlformats.org/officeDocument/2006/relationships/slideLayout" Target="../slideLayouts/slideLayout1637.xml"/><Relationship Id="rId194" Type="http://schemas.openxmlformats.org/officeDocument/2006/relationships/slideLayout" Target="../slideLayouts/slideLayout1638.xml"/><Relationship Id="rId195" Type="http://schemas.openxmlformats.org/officeDocument/2006/relationships/slideLayout" Target="../slideLayouts/slideLayout1639.xml"/><Relationship Id="rId196" Type="http://schemas.openxmlformats.org/officeDocument/2006/relationships/slideLayout" Target="../slideLayouts/slideLayout1640.xml"/><Relationship Id="rId197" Type="http://schemas.openxmlformats.org/officeDocument/2006/relationships/slideLayout" Target="../slideLayouts/slideLayout1641.xml"/><Relationship Id="rId198" Type="http://schemas.openxmlformats.org/officeDocument/2006/relationships/slideLayout" Target="../slideLayouts/slideLayout1642.xml"/><Relationship Id="rId199" Type="http://schemas.openxmlformats.org/officeDocument/2006/relationships/slideLayout" Target="../slideLayouts/slideLayout1643.xml"/><Relationship Id="rId250" Type="http://schemas.openxmlformats.org/officeDocument/2006/relationships/slideLayout" Target="../slideLayouts/slideLayout1694.xml"/><Relationship Id="rId251" Type="http://schemas.openxmlformats.org/officeDocument/2006/relationships/slideLayout" Target="../slideLayouts/slideLayout1695.xml"/><Relationship Id="rId252" Type="http://schemas.openxmlformats.org/officeDocument/2006/relationships/slideLayout" Target="../slideLayouts/slideLayout1696.xml"/><Relationship Id="rId253" Type="http://schemas.openxmlformats.org/officeDocument/2006/relationships/slideLayout" Target="../slideLayouts/slideLayout1697.xml"/><Relationship Id="rId254" Type="http://schemas.openxmlformats.org/officeDocument/2006/relationships/slideLayout" Target="../slideLayouts/slideLayout1698.xml"/><Relationship Id="rId255" Type="http://schemas.openxmlformats.org/officeDocument/2006/relationships/slideLayout" Target="../slideLayouts/slideLayout1699.xml"/><Relationship Id="rId256" Type="http://schemas.openxmlformats.org/officeDocument/2006/relationships/slideLayout" Target="../slideLayouts/slideLayout1700.xml"/><Relationship Id="rId257" Type="http://schemas.openxmlformats.org/officeDocument/2006/relationships/slideLayout" Target="../slideLayouts/slideLayout1701.xml"/><Relationship Id="rId258" Type="http://schemas.openxmlformats.org/officeDocument/2006/relationships/slideLayout" Target="../slideLayouts/slideLayout1702.xml"/><Relationship Id="rId259" Type="http://schemas.openxmlformats.org/officeDocument/2006/relationships/slideLayout" Target="../slideLayouts/slideLayout1703.xml"/><Relationship Id="rId310" Type="http://schemas.openxmlformats.org/officeDocument/2006/relationships/slideLayout" Target="../slideLayouts/slideLayout1754.xml"/><Relationship Id="rId311" Type="http://schemas.openxmlformats.org/officeDocument/2006/relationships/slideLayout" Target="../slideLayouts/slideLayout1755.xml"/><Relationship Id="rId312" Type="http://schemas.openxmlformats.org/officeDocument/2006/relationships/slideLayout" Target="../slideLayouts/slideLayout1756.xml"/><Relationship Id="rId313" Type="http://schemas.openxmlformats.org/officeDocument/2006/relationships/slideLayout" Target="../slideLayouts/slideLayout1757.xml"/><Relationship Id="rId314" Type="http://schemas.openxmlformats.org/officeDocument/2006/relationships/slideLayout" Target="../slideLayouts/slideLayout1758.xml"/><Relationship Id="rId315" Type="http://schemas.openxmlformats.org/officeDocument/2006/relationships/slideLayout" Target="../slideLayouts/slideLayout1759.xml"/><Relationship Id="rId316" Type="http://schemas.openxmlformats.org/officeDocument/2006/relationships/slideLayout" Target="../slideLayouts/slideLayout1760.xml"/><Relationship Id="rId317" Type="http://schemas.openxmlformats.org/officeDocument/2006/relationships/slideLayout" Target="../slideLayouts/slideLayout1761.xml"/><Relationship Id="rId318" Type="http://schemas.openxmlformats.org/officeDocument/2006/relationships/slideLayout" Target="../slideLayouts/slideLayout1762.xml"/><Relationship Id="rId319" Type="http://schemas.openxmlformats.org/officeDocument/2006/relationships/slideLayout" Target="../slideLayouts/slideLayout1763.xml"/><Relationship Id="rId50" Type="http://schemas.openxmlformats.org/officeDocument/2006/relationships/slideLayout" Target="../slideLayouts/slideLayout1494.xml"/><Relationship Id="rId51" Type="http://schemas.openxmlformats.org/officeDocument/2006/relationships/slideLayout" Target="../slideLayouts/slideLayout1495.xml"/><Relationship Id="rId52" Type="http://schemas.openxmlformats.org/officeDocument/2006/relationships/slideLayout" Target="../slideLayouts/slideLayout1496.xml"/><Relationship Id="rId53" Type="http://schemas.openxmlformats.org/officeDocument/2006/relationships/slideLayout" Target="../slideLayouts/slideLayout1497.xml"/><Relationship Id="rId54" Type="http://schemas.openxmlformats.org/officeDocument/2006/relationships/slideLayout" Target="../slideLayouts/slideLayout1498.xml"/><Relationship Id="rId55" Type="http://schemas.openxmlformats.org/officeDocument/2006/relationships/slideLayout" Target="../slideLayouts/slideLayout1499.xml"/><Relationship Id="rId56" Type="http://schemas.openxmlformats.org/officeDocument/2006/relationships/slideLayout" Target="../slideLayouts/slideLayout1500.xml"/><Relationship Id="rId57" Type="http://schemas.openxmlformats.org/officeDocument/2006/relationships/slideLayout" Target="../slideLayouts/slideLayout1501.xml"/><Relationship Id="rId58" Type="http://schemas.openxmlformats.org/officeDocument/2006/relationships/slideLayout" Target="../slideLayouts/slideLayout1502.xml"/><Relationship Id="rId59" Type="http://schemas.openxmlformats.org/officeDocument/2006/relationships/slideLayout" Target="../slideLayouts/slideLayout1503.xml"/><Relationship Id="rId260" Type="http://schemas.openxmlformats.org/officeDocument/2006/relationships/slideLayout" Target="../slideLayouts/slideLayout1704.xml"/><Relationship Id="rId261" Type="http://schemas.openxmlformats.org/officeDocument/2006/relationships/slideLayout" Target="../slideLayouts/slideLayout1705.xml"/><Relationship Id="rId262" Type="http://schemas.openxmlformats.org/officeDocument/2006/relationships/slideLayout" Target="../slideLayouts/slideLayout1706.xml"/><Relationship Id="rId263" Type="http://schemas.openxmlformats.org/officeDocument/2006/relationships/slideLayout" Target="../slideLayouts/slideLayout1707.xml"/><Relationship Id="rId264" Type="http://schemas.openxmlformats.org/officeDocument/2006/relationships/slideLayout" Target="../slideLayouts/slideLayout1708.xml"/><Relationship Id="rId265" Type="http://schemas.openxmlformats.org/officeDocument/2006/relationships/slideLayout" Target="../slideLayouts/slideLayout1709.xml"/><Relationship Id="rId266" Type="http://schemas.openxmlformats.org/officeDocument/2006/relationships/slideLayout" Target="../slideLayouts/slideLayout1710.xml"/><Relationship Id="rId267" Type="http://schemas.openxmlformats.org/officeDocument/2006/relationships/slideLayout" Target="../slideLayouts/slideLayout1711.xml"/><Relationship Id="rId268" Type="http://schemas.openxmlformats.org/officeDocument/2006/relationships/slideLayout" Target="../slideLayouts/slideLayout1712.xml"/><Relationship Id="rId269" Type="http://schemas.openxmlformats.org/officeDocument/2006/relationships/slideLayout" Target="../slideLayouts/slideLayout1713.xml"/><Relationship Id="rId320" Type="http://schemas.openxmlformats.org/officeDocument/2006/relationships/slideLayout" Target="../slideLayouts/slideLayout1764.xml"/><Relationship Id="rId321" Type="http://schemas.openxmlformats.org/officeDocument/2006/relationships/slideLayout" Target="../slideLayouts/slideLayout1765.xml"/><Relationship Id="rId322" Type="http://schemas.openxmlformats.org/officeDocument/2006/relationships/slideLayout" Target="../slideLayouts/slideLayout1766.xml"/><Relationship Id="rId323" Type="http://schemas.openxmlformats.org/officeDocument/2006/relationships/slideLayout" Target="../slideLayouts/slideLayout1767.xml"/><Relationship Id="rId324" Type="http://schemas.openxmlformats.org/officeDocument/2006/relationships/slideLayout" Target="../slideLayouts/slideLayout1768.xml"/><Relationship Id="rId325" Type="http://schemas.openxmlformats.org/officeDocument/2006/relationships/slideLayout" Target="../slideLayouts/slideLayout1769.xml"/><Relationship Id="rId326" Type="http://schemas.openxmlformats.org/officeDocument/2006/relationships/slideLayout" Target="../slideLayouts/slideLayout1770.xml"/><Relationship Id="rId327" Type="http://schemas.openxmlformats.org/officeDocument/2006/relationships/slideLayout" Target="../slideLayouts/slideLayout1771.xml"/><Relationship Id="rId328" Type="http://schemas.openxmlformats.org/officeDocument/2006/relationships/slideLayout" Target="../slideLayouts/slideLayout1772.xml"/><Relationship Id="rId329" Type="http://schemas.openxmlformats.org/officeDocument/2006/relationships/slideLayout" Target="../slideLayouts/slideLayout1773.xml"/><Relationship Id="rId100" Type="http://schemas.openxmlformats.org/officeDocument/2006/relationships/slideLayout" Target="../slideLayouts/slideLayout1544.xml"/><Relationship Id="rId101" Type="http://schemas.openxmlformats.org/officeDocument/2006/relationships/slideLayout" Target="../slideLayouts/slideLayout1545.xml"/><Relationship Id="rId102" Type="http://schemas.openxmlformats.org/officeDocument/2006/relationships/slideLayout" Target="../slideLayouts/slideLayout1546.xml"/><Relationship Id="rId103" Type="http://schemas.openxmlformats.org/officeDocument/2006/relationships/slideLayout" Target="../slideLayouts/slideLayout1547.xml"/><Relationship Id="rId104" Type="http://schemas.openxmlformats.org/officeDocument/2006/relationships/slideLayout" Target="../slideLayouts/slideLayout1548.xml"/><Relationship Id="rId105" Type="http://schemas.openxmlformats.org/officeDocument/2006/relationships/slideLayout" Target="../slideLayouts/slideLayout1549.xml"/><Relationship Id="rId106" Type="http://schemas.openxmlformats.org/officeDocument/2006/relationships/slideLayout" Target="../slideLayouts/slideLayout1550.xml"/><Relationship Id="rId107" Type="http://schemas.openxmlformats.org/officeDocument/2006/relationships/slideLayout" Target="../slideLayouts/slideLayout1551.xml"/><Relationship Id="rId108" Type="http://schemas.openxmlformats.org/officeDocument/2006/relationships/slideLayout" Target="../slideLayouts/slideLayout1552.xml"/><Relationship Id="rId109" Type="http://schemas.openxmlformats.org/officeDocument/2006/relationships/slideLayout" Target="../slideLayouts/slideLayout1553.xml"/><Relationship Id="rId60" Type="http://schemas.openxmlformats.org/officeDocument/2006/relationships/slideLayout" Target="../slideLayouts/slideLayout1504.xml"/><Relationship Id="rId61" Type="http://schemas.openxmlformats.org/officeDocument/2006/relationships/slideLayout" Target="../slideLayouts/slideLayout1505.xml"/><Relationship Id="rId62" Type="http://schemas.openxmlformats.org/officeDocument/2006/relationships/slideLayout" Target="../slideLayouts/slideLayout1506.xml"/><Relationship Id="rId63" Type="http://schemas.openxmlformats.org/officeDocument/2006/relationships/slideLayout" Target="../slideLayouts/slideLayout1507.xml"/><Relationship Id="rId64" Type="http://schemas.openxmlformats.org/officeDocument/2006/relationships/slideLayout" Target="../slideLayouts/slideLayout1508.xml"/><Relationship Id="rId65" Type="http://schemas.openxmlformats.org/officeDocument/2006/relationships/slideLayout" Target="../slideLayouts/slideLayout1509.xml"/><Relationship Id="rId66" Type="http://schemas.openxmlformats.org/officeDocument/2006/relationships/slideLayout" Target="../slideLayouts/slideLayout1510.xml"/><Relationship Id="rId67" Type="http://schemas.openxmlformats.org/officeDocument/2006/relationships/slideLayout" Target="../slideLayouts/slideLayout1511.xml"/><Relationship Id="rId68" Type="http://schemas.openxmlformats.org/officeDocument/2006/relationships/slideLayout" Target="../slideLayouts/slideLayout1512.xml"/><Relationship Id="rId69" Type="http://schemas.openxmlformats.org/officeDocument/2006/relationships/slideLayout" Target="../slideLayouts/slideLayout1513.xml"/><Relationship Id="rId270" Type="http://schemas.openxmlformats.org/officeDocument/2006/relationships/slideLayout" Target="../slideLayouts/slideLayout1714.xml"/><Relationship Id="rId271" Type="http://schemas.openxmlformats.org/officeDocument/2006/relationships/slideLayout" Target="../slideLayouts/slideLayout1715.xml"/><Relationship Id="rId272" Type="http://schemas.openxmlformats.org/officeDocument/2006/relationships/slideLayout" Target="../slideLayouts/slideLayout1716.xml"/><Relationship Id="rId273" Type="http://schemas.openxmlformats.org/officeDocument/2006/relationships/slideLayout" Target="../slideLayouts/slideLayout1717.xml"/><Relationship Id="rId274" Type="http://schemas.openxmlformats.org/officeDocument/2006/relationships/slideLayout" Target="../slideLayouts/slideLayout1718.xml"/><Relationship Id="rId275" Type="http://schemas.openxmlformats.org/officeDocument/2006/relationships/slideLayout" Target="../slideLayouts/slideLayout1719.xml"/><Relationship Id="rId276" Type="http://schemas.openxmlformats.org/officeDocument/2006/relationships/slideLayout" Target="../slideLayouts/slideLayout1720.xml"/><Relationship Id="rId277" Type="http://schemas.openxmlformats.org/officeDocument/2006/relationships/slideLayout" Target="../slideLayouts/slideLayout1721.xml"/><Relationship Id="rId278" Type="http://schemas.openxmlformats.org/officeDocument/2006/relationships/slideLayout" Target="../slideLayouts/slideLayout1722.xml"/><Relationship Id="rId279" Type="http://schemas.openxmlformats.org/officeDocument/2006/relationships/slideLayout" Target="../slideLayouts/slideLayout1723.xml"/><Relationship Id="rId330" Type="http://schemas.openxmlformats.org/officeDocument/2006/relationships/slideLayout" Target="../slideLayouts/slideLayout1774.xml"/><Relationship Id="rId331" Type="http://schemas.openxmlformats.org/officeDocument/2006/relationships/slideLayout" Target="../slideLayouts/slideLayout1775.xml"/><Relationship Id="rId332" Type="http://schemas.openxmlformats.org/officeDocument/2006/relationships/slideLayout" Target="../slideLayouts/slideLayout1776.xml"/><Relationship Id="rId333" Type="http://schemas.openxmlformats.org/officeDocument/2006/relationships/slideLayout" Target="../slideLayouts/slideLayout1777.xml"/><Relationship Id="rId334" Type="http://schemas.openxmlformats.org/officeDocument/2006/relationships/slideLayout" Target="../slideLayouts/slideLayout1778.xml"/><Relationship Id="rId335" Type="http://schemas.openxmlformats.org/officeDocument/2006/relationships/slideLayout" Target="../slideLayouts/slideLayout1779.xml"/><Relationship Id="rId336" Type="http://schemas.openxmlformats.org/officeDocument/2006/relationships/slideLayout" Target="../slideLayouts/slideLayout1780.xml"/><Relationship Id="rId337" Type="http://schemas.openxmlformats.org/officeDocument/2006/relationships/slideLayout" Target="../slideLayouts/slideLayout1781.xml"/><Relationship Id="rId338" Type="http://schemas.openxmlformats.org/officeDocument/2006/relationships/slideLayout" Target="../slideLayouts/slideLayout1782.xml"/><Relationship Id="rId339" Type="http://schemas.openxmlformats.org/officeDocument/2006/relationships/slideLayout" Target="../slideLayouts/slideLayout1783.xml"/><Relationship Id="rId110" Type="http://schemas.openxmlformats.org/officeDocument/2006/relationships/slideLayout" Target="../slideLayouts/slideLayout1554.xml"/><Relationship Id="rId111" Type="http://schemas.openxmlformats.org/officeDocument/2006/relationships/slideLayout" Target="../slideLayouts/slideLayout1555.xml"/><Relationship Id="rId112" Type="http://schemas.openxmlformats.org/officeDocument/2006/relationships/slideLayout" Target="../slideLayouts/slideLayout1556.xml"/><Relationship Id="rId113" Type="http://schemas.openxmlformats.org/officeDocument/2006/relationships/slideLayout" Target="../slideLayouts/slideLayout1557.xml"/><Relationship Id="rId114" Type="http://schemas.openxmlformats.org/officeDocument/2006/relationships/slideLayout" Target="../slideLayouts/slideLayout1558.xml"/><Relationship Id="rId115" Type="http://schemas.openxmlformats.org/officeDocument/2006/relationships/slideLayout" Target="../slideLayouts/slideLayout1559.xml"/><Relationship Id="rId70" Type="http://schemas.openxmlformats.org/officeDocument/2006/relationships/slideLayout" Target="../slideLayouts/slideLayout1514.xml"/><Relationship Id="rId71" Type="http://schemas.openxmlformats.org/officeDocument/2006/relationships/slideLayout" Target="../slideLayouts/slideLayout1515.xml"/><Relationship Id="rId72" Type="http://schemas.openxmlformats.org/officeDocument/2006/relationships/slideLayout" Target="../slideLayouts/slideLayout1516.xml"/><Relationship Id="rId73" Type="http://schemas.openxmlformats.org/officeDocument/2006/relationships/slideLayout" Target="../slideLayouts/slideLayout1517.xml"/><Relationship Id="rId74" Type="http://schemas.openxmlformats.org/officeDocument/2006/relationships/slideLayout" Target="../slideLayouts/slideLayout1518.xml"/><Relationship Id="rId75" Type="http://schemas.openxmlformats.org/officeDocument/2006/relationships/slideLayout" Target="../slideLayouts/slideLayout1519.xml"/><Relationship Id="rId76" Type="http://schemas.openxmlformats.org/officeDocument/2006/relationships/slideLayout" Target="../slideLayouts/slideLayout1520.xml"/><Relationship Id="rId77" Type="http://schemas.openxmlformats.org/officeDocument/2006/relationships/slideLayout" Target="../slideLayouts/slideLayout1521.xml"/><Relationship Id="rId78" Type="http://schemas.openxmlformats.org/officeDocument/2006/relationships/slideLayout" Target="../slideLayouts/slideLayout1522.xml"/><Relationship Id="rId79" Type="http://schemas.openxmlformats.org/officeDocument/2006/relationships/slideLayout" Target="../slideLayouts/slideLayout1523.xml"/><Relationship Id="rId116" Type="http://schemas.openxmlformats.org/officeDocument/2006/relationships/slideLayout" Target="../slideLayouts/slideLayout1560.xml"/><Relationship Id="rId117" Type="http://schemas.openxmlformats.org/officeDocument/2006/relationships/slideLayout" Target="../slideLayouts/slideLayout1561.xml"/><Relationship Id="rId118" Type="http://schemas.openxmlformats.org/officeDocument/2006/relationships/slideLayout" Target="../slideLayouts/slideLayout1562.xml"/><Relationship Id="rId119" Type="http://schemas.openxmlformats.org/officeDocument/2006/relationships/slideLayout" Target="../slideLayouts/slideLayout1563.xml"/><Relationship Id="rId280" Type="http://schemas.openxmlformats.org/officeDocument/2006/relationships/slideLayout" Target="../slideLayouts/slideLayout1724.xml"/><Relationship Id="rId281" Type="http://schemas.openxmlformats.org/officeDocument/2006/relationships/slideLayout" Target="../slideLayouts/slideLayout1725.xml"/><Relationship Id="rId282" Type="http://schemas.openxmlformats.org/officeDocument/2006/relationships/slideLayout" Target="../slideLayouts/slideLayout1726.xml"/><Relationship Id="rId283" Type="http://schemas.openxmlformats.org/officeDocument/2006/relationships/slideLayout" Target="../slideLayouts/slideLayout1727.xml"/><Relationship Id="rId284" Type="http://schemas.openxmlformats.org/officeDocument/2006/relationships/slideLayout" Target="../slideLayouts/slideLayout1728.xml"/><Relationship Id="rId285" Type="http://schemas.openxmlformats.org/officeDocument/2006/relationships/slideLayout" Target="../slideLayouts/slideLayout1729.xml"/><Relationship Id="rId286" Type="http://schemas.openxmlformats.org/officeDocument/2006/relationships/slideLayout" Target="../slideLayouts/slideLayout1730.xml"/><Relationship Id="rId287" Type="http://schemas.openxmlformats.org/officeDocument/2006/relationships/slideLayout" Target="../slideLayouts/slideLayout1731.xml"/><Relationship Id="rId288" Type="http://schemas.openxmlformats.org/officeDocument/2006/relationships/slideLayout" Target="../slideLayouts/slideLayout1732.xml"/><Relationship Id="rId289" Type="http://schemas.openxmlformats.org/officeDocument/2006/relationships/slideLayout" Target="../slideLayouts/slideLayout1733.xml"/><Relationship Id="rId340" Type="http://schemas.openxmlformats.org/officeDocument/2006/relationships/slideLayout" Target="../slideLayouts/slideLayout1784.xml"/><Relationship Id="rId341" Type="http://schemas.openxmlformats.org/officeDocument/2006/relationships/slideLayout" Target="../slideLayouts/slideLayout1785.xml"/><Relationship Id="rId342" Type="http://schemas.openxmlformats.org/officeDocument/2006/relationships/slideLayout" Target="../slideLayouts/slideLayout1786.xml"/><Relationship Id="rId343" Type="http://schemas.openxmlformats.org/officeDocument/2006/relationships/slideLayout" Target="../slideLayouts/slideLayout1787.xml"/><Relationship Id="rId344" Type="http://schemas.openxmlformats.org/officeDocument/2006/relationships/slideLayout" Target="../slideLayouts/slideLayout1788.xml"/><Relationship Id="rId345" Type="http://schemas.openxmlformats.org/officeDocument/2006/relationships/slideLayout" Target="../slideLayouts/slideLayout1789.xml"/><Relationship Id="rId346" Type="http://schemas.openxmlformats.org/officeDocument/2006/relationships/slideLayout" Target="../slideLayouts/slideLayout1790.xml"/><Relationship Id="rId347" Type="http://schemas.openxmlformats.org/officeDocument/2006/relationships/slideLayout" Target="../slideLayouts/slideLayout1791.xml"/><Relationship Id="rId348" Type="http://schemas.openxmlformats.org/officeDocument/2006/relationships/slideLayout" Target="../slideLayouts/slideLayout1792.xml"/><Relationship Id="rId349" Type="http://schemas.openxmlformats.org/officeDocument/2006/relationships/slideLayout" Target="../slideLayouts/slideLayout1793.xml"/><Relationship Id="rId400" Type="http://schemas.openxmlformats.org/officeDocument/2006/relationships/slideLayout" Target="../slideLayouts/slideLayout1844.xml"/><Relationship Id="rId401" Type="http://schemas.openxmlformats.org/officeDocument/2006/relationships/slideLayout" Target="../slideLayouts/slideLayout1845.xml"/><Relationship Id="rId402" Type="http://schemas.openxmlformats.org/officeDocument/2006/relationships/slideLayout" Target="../slideLayouts/slideLayout1846.xml"/><Relationship Id="rId403" Type="http://schemas.openxmlformats.org/officeDocument/2006/relationships/slideLayout" Target="../slideLayouts/slideLayout1847.xml"/><Relationship Id="rId404" Type="http://schemas.openxmlformats.org/officeDocument/2006/relationships/slideLayout" Target="../slideLayouts/slideLayout1848.xml"/><Relationship Id="rId405" Type="http://schemas.openxmlformats.org/officeDocument/2006/relationships/slideLayout" Target="../slideLayouts/slideLayout1849.xml"/><Relationship Id="rId406" Type="http://schemas.openxmlformats.org/officeDocument/2006/relationships/slideLayout" Target="../slideLayouts/slideLayout1850.xml"/><Relationship Id="rId407" Type="http://schemas.openxmlformats.org/officeDocument/2006/relationships/slideLayout" Target="../slideLayouts/slideLayout1851.xml"/><Relationship Id="rId408" Type="http://schemas.openxmlformats.org/officeDocument/2006/relationships/slideLayout" Target="../slideLayouts/slideLayout1852.xml"/><Relationship Id="rId409" Type="http://schemas.openxmlformats.org/officeDocument/2006/relationships/slideLayout" Target="../slideLayouts/slideLayout1853.xml"/><Relationship Id="rId120" Type="http://schemas.openxmlformats.org/officeDocument/2006/relationships/slideLayout" Target="../slideLayouts/slideLayout1564.xml"/><Relationship Id="rId121" Type="http://schemas.openxmlformats.org/officeDocument/2006/relationships/slideLayout" Target="../slideLayouts/slideLayout1565.xml"/><Relationship Id="rId122" Type="http://schemas.openxmlformats.org/officeDocument/2006/relationships/slideLayout" Target="../slideLayouts/slideLayout1566.xml"/><Relationship Id="rId123" Type="http://schemas.openxmlformats.org/officeDocument/2006/relationships/slideLayout" Target="../slideLayouts/slideLayout1567.xml"/><Relationship Id="rId124" Type="http://schemas.openxmlformats.org/officeDocument/2006/relationships/slideLayout" Target="../slideLayouts/slideLayout1568.xml"/><Relationship Id="rId125" Type="http://schemas.openxmlformats.org/officeDocument/2006/relationships/slideLayout" Target="../slideLayouts/slideLayout1569.xml"/><Relationship Id="rId80" Type="http://schemas.openxmlformats.org/officeDocument/2006/relationships/slideLayout" Target="../slideLayouts/slideLayout1524.xml"/><Relationship Id="rId81" Type="http://schemas.openxmlformats.org/officeDocument/2006/relationships/slideLayout" Target="../slideLayouts/slideLayout1525.xml"/><Relationship Id="rId82" Type="http://schemas.openxmlformats.org/officeDocument/2006/relationships/slideLayout" Target="../slideLayouts/slideLayout1526.xml"/><Relationship Id="rId83" Type="http://schemas.openxmlformats.org/officeDocument/2006/relationships/slideLayout" Target="../slideLayouts/slideLayout1527.xml"/><Relationship Id="rId84" Type="http://schemas.openxmlformats.org/officeDocument/2006/relationships/slideLayout" Target="../slideLayouts/slideLayout1528.xml"/><Relationship Id="rId85" Type="http://schemas.openxmlformats.org/officeDocument/2006/relationships/slideLayout" Target="../slideLayouts/slideLayout1529.xml"/><Relationship Id="rId86" Type="http://schemas.openxmlformats.org/officeDocument/2006/relationships/slideLayout" Target="../slideLayouts/slideLayout1530.xml"/><Relationship Id="rId87" Type="http://schemas.openxmlformats.org/officeDocument/2006/relationships/slideLayout" Target="../slideLayouts/slideLayout1531.xml"/><Relationship Id="rId88" Type="http://schemas.openxmlformats.org/officeDocument/2006/relationships/slideLayout" Target="../slideLayouts/slideLayout1532.xml"/><Relationship Id="rId89" Type="http://schemas.openxmlformats.org/officeDocument/2006/relationships/slideLayout" Target="../slideLayouts/slideLayout1533.xml"/><Relationship Id="rId126" Type="http://schemas.openxmlformats.org/officeDocument/2006/relationships/slideLayout" Target="../slideLayouts/slideLayout1570.xml"/><Relationship Id="rId127" Type="http://schemas.openxmlformats.org/officeDocument/2006/relationships/slideLayout" Target="../slideLayouts/slideLayout1571.xml"/><Relationship Id="rId128" Type="http://schemas.openxmlformats.org/officeDocument/2006/relationships/slideLayout" Target="../slideLayouts/slideLayout1572.xml"/><Relationship Id="rId129" Type="http://schemas.openxmlformats.org/officeDocument/2006/relationships/slideLayout" Target="../slideLayouts/slideLayout1573.xml"/><Relationship Id="rId290" Type="http://schemas.openxmlformats.org/officeDocument/2006/relationships/slideLayout" Target="../slideLayouts/slideLayout1734.xml"/><Relationship Id="rId291" Type="http://schemas.openxmlformats.org/officeDocument/2006/relationships/slideLayout" Target="../slideLayouts/slideLayout1735.xml"/><Relationship Id="rId292" Type="http://schemas.openxmlformats.org/officeDocument/2006/relationships/slideLayout" Target="../slideLayouts/slideLayout1736.xml"/><Relationship Id="rId293" Type="http://schemas.openxmlformats.org/officeDocument/2006/relationships/slideLayout" Target="../slideLayouts/slideLayout1737.xml"/><Relationship Id="rId294" Type="http://schemas.openxmlformats.org/officeDocument/2006/relationships/slideLayout" Target="../slideLayouts/slideLayout1738.xml"/><Relationship Id="rId295" Type="http://schemas.openxmlformats.org/officeDocument/2006/relationships/slideLayout" Target="../slideLayouts/slideLayout1739.xml"/><Relationship Id="rId296" Type="http://schemas.openxmlformats.org/officeDocument/2006/relationships/slideLayout" Target="../slideLayouts/slideLayout1740.xml"/><Relationship Id="rId297" Type="http://schemas.openxmlformats.org/officeDocument/2006/relationships/slideLayout" Target="../slideLayouts/slideLayout1741.xml"/><Relationship Id="rId298" Type="http://schemas.openxmlformats.org/officeDocument/2006/relationships/slideLayout" Target="../slideLayouts/slideLayout1742.xml"/><Relationship Id="rId299" Type="http://schemas.openxmlformats.org/officeDocument/2006/relationships/slideLayout" Target="../slideLayouts/slideLayout1743.xml"/><Relationship Id="rId350" Type="http://schemas.openxmlformats.org/officeDocument/2006/relationships/slideLayout" Target="../slideLayouts/slideLayout1794.xml"/><Relationship Id="rId351" Type="http://schemas.openxmlformats.org/officeDocument/2006/relationships/slideLayout" Target="../slideLayouts/slideLayout1795.xml"/><Relationship Id="rId352" Type="http://schemas.openxmlformats.org/officeDocument/2006/relationships/slideLayout" Target="../slideLayouts/slideLayout1796.xml"/><Relationship Id="rId353" Type="http://schemas.openxmlformats.org/officeDocument/2006/relationships/slideLayout" Target="../slideLayouts/slideLayout1797.xml"/><Relationship Id="rId354" Type="http://schemas.openxmlformats.org/officeDocument/2006/relationships/slideLayout" Target="../slideLayouts/slideLayout1798.xml"/><Relationship Id="rId355" Type="http://schemas.openxmlformats.org/officeDocument/2006/relationships/slideLayout" Target="../slideLayouts/slideLayout1799.xml"/><Relationship Id="rId356" Type="http://schemas.openxmlformats.org/officeDocument/2006/relationships/slideLayout" Target="../slideLayouts/slideLayout1800.xml"/><Relationship Id="rId357" Type="http://schemas.openxmlformats.org/officeDocument/2006/relationships/slideLayout" Target="../slideLayouts/slideLayout1801.xml"/><Relationship Id="rId358" Type="http://schemas.openxmlformats.org/officeDocument/2006/relationships/slideLayout" Target="../slideLayouts/slideLayout1802.xml"/><Relationship Id="rId359" Type="http://schemas.openxmlformats.org/officeDocument/2006/relationships/slideLayout" Target="../slideLayouts/slideLayout1803.xml"/><Relationship Id="rId410" Type="http://schemas.openxmlformats.org/officeDocument/2006/relationships/slideLayout" Target="../slideLayouts/slideLayout1854.xml"/><Relationship Id="rId411" Type="http://schemas.openxmlformats.org/officeDocument/2006/relationships/slideLayout" Target="../slideLayouts/slideLayout1855.xml"/><Relationship Id="rId412" Type="http://schemas.openxmlformats.org/officeDocument/2006/relationships/slideLayout" Target="../slideLayouts/slideLayout1856.xml"/><Relationship Id="rId413" Type="http://schemas.openxmlformats.org/officeDocument/2006/relationships/slideLayout" Target="../slideLayouts/slideLayout1857.xml"/><Relationship Id="rId414" Type="http://schemas.openxmlformats.org/officeDocument/2006/relationships/theme" Target="../theme/theme5.xml"/><Relationship Id="rId130" Type="http://schemas.openxmlformats.org/officeDocument/2006/relationships/slideLayout" Target="../slideLayouts/slideLayout1574.xml"/><Relationship Id="rId131" Type="http://schemas.openxmlformats.org/officeDocument/2006/relationships/slideLayout" Target="../slideLayouts/slideLayout1575.xml"/><Relationship Id="rId132" Type="http://schemas.openxmlformats.org/officeDocument/2006/relationships/slideLayout" Target="../slideLayouts/slideLayout1576.xml"/><Relationship Id="rId133" Type="http://schemas.openxmlformats.org/officeDocument/2006/relationships/slideLayout" Target="../slideLayouts/slideLayout1577.xml"/><Relationship Id="rId134" Type="http://schemas.openxmlformats.org/officeDocument/2006/relationships/slideLayout" Target="../slideLayouts/slideLayout1578.xml"/><Relationship Id="rId135" Type="http://schemas.openxmlformats.org/officeDocument/2006/relationships/slideLayout" Target="../slideLayouts/slideLayout1579.xml"/><Relationship Id="rId90" Type="http://schemas.openxmlformats.org/officeDocument/2006/relationships/slideLayout" Target="../slideLayouts/slideLayout1534.xml"/><Relationship Id="rId91" Type="http://schemas.openxmlformats.org/officeDocument/2006/relationships/slideLayout" Target="../slideLayouts/slideLayout1535.xml"/><Relationship Id="rId92" Type="http://schemas.openxmlformats.org/officeDocument/2006/relationships/slideLayout" Target="../slideLayouts/slideLayout1536.xml"/><Relationship Id="rId93" Type="http://schemas.openxmlformats.org/officeDocument/2006/relationships/slideLayout" Target="../slideLayouts/slideLayout1537.xml"/><Relationship Id="rId94" Type="http://schemas.openxmlformats.org/officeDocument/2006/relationships/slideLayout" Target="../slideLayouts/slideLayout1538.xml"/><Relationship Id="rId95" Type="http://schemas.openxmlformats.org/officeDocument/2006/relationships/slideLayout" Target="../slideLayouts/slideLayout1539.xml"/><Relationship Id="rId96" Type="http://schemas.openxmlformats.org/officeDocument/2006/relationships/slideLayout" Target="../slideLayouts/slideLayout1540.xml"/><Relationship Id="rId97" Type="http://schemas.openxmlformats.org/officeDocument/2006/relationships/slideLayout" Target="../slideLayouts/slideLayout1541.xml"/><Relationship Id="rId98" Type="http://schemas.openxmlformats.org/officeDocument/2006/relationships/slideLayout" Target="../slideLayouts/slideLayout1542.xml"/><Relationship Id="rId99" Type="http://schemas.openxmlformats.org/officeDocument/2006/relationships/slideLayout" Target="../slideLayouts/slideLayout1543.xml"/><Relationship Id="rId136" Type="http://schemas.openxmlformats.org/officeDocument/2006/relationships/slideLayout" Target="../slideLayouts/slideLayout1580.xml"/><Relationship Id="rId137" Type="http://schemas.openxmlformats.org/officeDocument/2006/relationships/slideLayout" Target="../slideLayouts/slideLayout1581.xml"/><Relationship Id="rId138" Type="http://schemas.openxmlformats.org/officeDocument/2006/relationships/slideLayout" Target="../slideLayouts/slideLayout1582.xml"/><Relationship Id="rId139" Type="http://schemas.openxmlformats.org/officeDocument/2006/relationships/slideLayout" Target="../slideLayouts/slideLayout1583.xml"/><Relationship Id="rId360" Type="http://schemas.openxmlformats.org/officeDocument/2006/relationships/slideLayout" Target="../slideLayouts/slideLayout1804.xml"/><Relationship Id="rId361" Type="http://schemas.openxmlformats.org/officeDocument/2006/relationships/slideLayout" Target="../slideLayouts/slideLayout1805.xml"/><Relationship Id="rId362" Type="http://schemas.openxmlformats.org/officeDocument/2006/relationships/slideLayout" Target="../slideLayouts/slideLayout1806.xml"/><Relationship Id="rId363" Type="http://schemas.openxmlformats.org/officeDocument/2006/relationships/slideLayout" Target="../slideLayouts/slideLayout1807.xml"/><Relationship Id="rId364" Type="http://schemas.openxmlformats.org/officeDocument/2006/relationships/slideLayout" Target="../slideLayouts/slideLayout1808.xml"/><Relationship Id="rId365" Type="http://schemas.openxmlformats.org/officeDocument/2006/relationships/slideLayout" Target="../slideLayouts/slideLayout1809.xml"/><Relationship Id="rId366" Type="http://schemas.openxmlformats.org/officeDocument/2006/relationships/slideLayout" Target="../slideLayouts/slideLayout1810.xml"/><Relationship Id="rId367" Type="http://schemas.openxmlformats.org/officeDocument/2006/relationships/slideLayout" Target="../slideLayouts/slideLayout1811.xml"/><Relationship Id="rId368" Type="http://schemas.openxmlformats.org/officeDocument/2006/relationships/slideLayout" Target="../slideLayouts/slideLayout1812.xml"/><Relationship Id="rId369" Type="http://schemas.openxmlformats.org/officeDocument/2006/relationships/slideLayout" Target="../slideLayouts/slideLayout1813.xml"/><Relationship Id="rId140" Type="http://schemas.openxmlformats.org/officeDocument/2006/relationships/slideLayout" Target="../slideLayouts/slideLayout1584.xml"/><Relationship Id="rId141" Type="http://schemas.openxmlformats.org/officeDocument/2006/relationships/slideLayout" Target="../slideLayouts/slideLayout1585.xml"/><Relationship Id="rId142" Type="http://schemas.openxmlformats.org/officeDocument/2006/relationships/slideLayout" Target="../slideLayouts/slideLayout1586.xml"/><Relationship Id="rId143" Type="http://schemas.openxmlformats.org/officeDocument/2006/relationships/slideLayout" Target="../slideLayouts/slideLayout1587.xml"/><Relationship Id="rId144" Type="http://schemas.openxmlformats.org/officeDocument/2006/relationships/slideLayout" Target="../slideLayouts/slideLayout1588.xml"/><Relationship Id="rId145" Type="http://schemas.openxmlformats.org/officeDocument/2006/relationships/slideLayout" Target="../slideLayouts/slideLayout1589.xml"/><Relationship Id="rId146" Type="http://schemas.openxmlformats.org/officeDocument/2006/relationships/slideLayout" Target="../slideLayouts/slideLayout1590.xml"/><Relationship Id="rId147" Type="http://schemas.openxmlformats.org/officeDocument/2006/relationships/slideLayout" Target="../slideLayouts/slideLayout1591.xml"/><Relationship Id="rId148" Type="http://schemas.openxmlformats.org/officeDocument/2006/relationships/slideLayout" Target="../slideLayouts/slideLayout1592.xml"/><Relationship Id="rId149" Type="http://schemas.openxmlformats.org/officeDocument/2006/relationships/slideLayout" Target="../slideLayouts/slideLayout1593.xml"/><Relationship Id="rId200" Type="http://schemas.openxmlformats.org/officeDocument/2006/relationships/slideLayout" Target="../slideLayouts/slideLayout1644.xml"/><Relationship Id="rId201" Type="http://schemas.openxmlformats.org/officeDocument/2006/relationships/slideLayout" Target="../slideLayouts/slideLayout1645.xml"/><Relationship Id="rId202" Type="http://schemas.openxmlformats.org/officeDocument/2006/relationships/slideLayout" Target="../slideLayouts/slideLayout1646.xml"/><Relationship Id="rId203" Type="http://schemas.openxmlformats.org/officeDocument/2006/relationships/slideLayout" Target="../slideLayouts/slideLayout1647.xml"/><Relationship Id="rId204" Type="http://schemas.openxmlformats.org/officeDocument/2006/relationships/slideLayout" Target="../slideLayouts/slideLayout1648.xml"/><Relationship Id="rId205" Type="http://schemas.openxmlformats.org/officeDocument/2006/relationships/slideLayout" Target="../slideLayouts/slideLayout1649.xml"/><Relationship Id="rId206" Type="http://schemas.openxmlformats.org/officeDocument/2006/relationships/slideLayout" Target="../slideLayouts/slideLayout1650.xml"/><Relationship Id="rId207" Type="http://schemas.openxmlformats.org/officeDocument/2006/relationships/slideLayout" Target="../slideLayouts/slideLayout1651.xml"/><Relationship Id="rId208" Type="http://schemas.openxmlformats.org/officeDocument/2006/relationships/slideLayout" Target="../slideLayouts/slideLayout1652.xml"/><Relationship Id="rId209" Type="http://schemas.openxmlformats.org/officeDocument/2006/relationships/slideLayout" Target="../slideLayouts/slideLayout1653.xml"/><Relationship Id="rId370" Type="http://schemas.openxmlformats.org/officeDocument/2006/relationships/slideLayout" Target="../slideLayouts/slideLayout1814.xml"/><Relationship Id="rId371" Type="http://schemas.openxmlformats.org/officeDocument/2006/relationships/slideLayout" Target="../slideLayouts/slideLayout1815.xml"/><Relationship Id="rId372" Type="http://schemas.openxmlformats.org/officeDocument/2006/relationships/slideLayout" Target="../slideLayouts/slideLayout1816.xml"/><Relationship Id="rId373" Type="http://schemas.openxmlformats.org/officeDocument/2006/relationships/slideLayout" Target="../slideLayouts/slideLayout1817.xml"/><Relationship Id="rId374" Type="http://schemas.openxmlformats.org/officeDocument/2006/relationships/slideLayout" Target="../slideLayouts/slideLayout1818.xml"/><Relationship Id="rId375" Type="http://schemas.openxmlformats.org/officeDocument/2006/relationships/slideLayout" Target="../slideLayouts/slideLayout1819.xml"/><Relationship Id="rId376" Type="http://schemas.openxmlformats.org/officeDocument/2006/relationships/slideLayout" Target="../slideLayouts/slideLayout1820.xml"/><Relationship Id="rId377" Type="http://schemas.openxmlformats.org/officeDocument/2006/relationships/slideLayout" Target="../slideLayouts/slideLayout1821.xml"/><Relationship Id="rId378" Type="http://schemas.openxmlformats.org/officeDocument/2006/relationships/slideLayout" Target="../slideLayouts/slideLayout1822.xml"/><Relationship Id="rId379" Type="http://schemas.openxmlformats.org/officeDocument/2006/relationships/slideLayout" Target="../slideLayouts/slideLayout1823.xml"/><Relationship Id="rId150" Type="http://schemas.openxmlformats.org/officeDocument/2006/relationships/slideLayout" Target="../slideLayouts/slideLayout1594.xml"/><Relationship Id="rId151" Type="http://schemas.openxmlformats.org/officeDocument/2006/relationships/slideLayout" Target="../slideLayouts/slideLayout1595.xml"/><Relationship Id="rId152" Type="http://schemas.openxmlformats.org/officeDocument/2006/relationships/slideLayout" Target="../slideLayouts/slideLayout1596.xml"/><Relationship Id="rId153" Type="http://schemas.openxmlformats.org/officeDocument/2006/relationships/slideLayout" Target="../slideLayouts/slideLayout1597.xml"/><Relationship Id="rId154" Type="http://schemas.openxmlformats.org/officeDocument/2006/relationships/slideLayout" Target="../slideLayouts/slideLayout1598.xml"/><Relationship Id="rId155" Type="http://schemas.openxmlformats.org/officeDocument/2006/relationships/slideLayout" Target="../slideLayouts/slideLayout1599.xml"/><Relationship Id="rId156" Type="http://schemas.openxmlformats.org/officeDocument/2006/relationships/slideLayout" Target="../slideLayouts/slideLayout1600.xml"/><Relationship Id="rId157" Type="http://schemas.openxmlformats.org/officeDocument/2006/relationships/slideLayout" Target="../slideLayouts/slideLayout1601.xml"/><Relationship Id="rId158" Type="http://schemas.openxmlformats.org/officeDocument/2006/relationships/slideLayout" Target="../slideLayouts/slideLayout1602.xml"/><Relationship Id="rId159" Type="http://schemas.openxmlformats.org/officeDocument/2006/relationships/slideLayout" Target="../slideLayouts/slideLayout1603.xml"/><Relationship Id="rId210" Type="http://schemas.openxmlformats.org/officeDocument/2006/relationships/slideLayout" Target="../slideLayouts/slideLayout1654.xml"/><Relationship Id="rId211" Type="http://schemas.openxmlformats.org/officeDocument/2006/relationships/slideLayout" Target="../slideLayouts/slideLayout1655.xml"/><Relationship Id="rId212" Type="http://schemas.openxmlformats.org/officeDocument/2006/relationships/slideLayout" Target="../slideLayouts/slideLayout1656.xml"/><Relationship Id="rId213" Type="http://schemas.openxmlformats.org/officeDocument/2006/relationships/slideLayout" Target="../slideLayouts/slideLayout1657.xml"/><Relationship Id="rId214" Type="http://schemas.openxmlformats.org/officeDocument/2006/relationships/slideLayout" Target="../slideLayouts/slideLayout1658.xml"/><Relationship Id="rId215" Type="http://schemas.openxmlformats.org/officeDocument/2006/relationships/slideLayout" Target="../slideLayouts/slideLayout1659.xml"/><Relationship Id="rId216" Type="http://schemas.openxmlformats.org/officeDocument/2006/relationships/slideLayout" Target="../slideLayouts/slideLayout1660.xml"/><Relationship Id="rId217" Type="http://schemas.openxmlformats.org/officeDocument/2006/relationships/slideLayout" Target="../slideLayouts/slideLayout1661.xml"/><Relationship Id="rId218" Type="http://schemas.openxmlformats.org/officeDocument/2006/relationships/slideLayout" Target="../slideLayouts/slideLayout1662.xml"/><Relationship Id="rId219" Type="http://schemas.openxmlformats.org/officeDocument/2006/relationships/slideLayout" Target="../slideLayouts/slideLayout1663.xml"/><Relationship Id="rId380" Type="http://schemas.openxmlformats.org/officeDocument/2006/relationships/slideLayout" Target="../slideLayouts/slideLayout1824.xml"/><Relationship Id="rId381" Type="http://schemas.openxmlformats.org/officeDocument/2006/relationships/slideLayout" Target="../slideLayouts/slideLayout1825.xml"/><Relationship Id="rId382" Type="http://schemas.openxmlformats.org/officeDocument/2006/relationships/slideLayout" Target="../slideLayouts/slideLayout1826.xml"/><Relationship Id="rId383" Type="http://schemas.openxmlformats.org/officeDocument/2006/relationships/slideLayout" Target="../slideLayouts/slideLayout1827.xml"/><Relationship Id="rId384" Type="http://schemas.openxmlformats.org/officeDocument/2006/relationships/slideLayout" Target="../slideLayouts/slideLayout1828.xml"/><Relationship Id="rId385" Type="http://schemas.openxmlformats.org/officeDocument/2006/relationships/slideLayout" Target="../slideLayouts/slideLayout1829.xml"/><Relationship Id="rId386" Type="http://schemas.openxmlformats.org/officeDocument/2006/relationships/slideLayout" Target="../slideLayouts/slideLayout1830.xml"/><Relationship Id="rId387" Type="http://schemas.openxmlformats.org/officeDocument/2006/relationships/slideLayout" Target="../slideLayouts/slideLayout1831.xml"/><Relationship Id="rId388" Type="http://schemas.openxmlformats.org/officeDocument/2006/relationships/slideLayout" Target="../slideLayouts/slideLayout1832.xml"/><Relationship Id="rId389" Type="http://schemas.openxmlformats.org/officeDocument/2006/relationships/slideLayout" Target="../slideLayouts/slideLayout1833.xml"/><Relationship Id="rId10" Type="http://schemas.openxmlformats.org/officeDocument/2006/relationships/slideLayout" Target="../slideLayouts/slideLayout1454.xml"/><Relationship Id="rId11" Type="http://schemas.openxmlformats.org/officeDocument/2006/relationships/slideLayout" Target="../slideLayouts/slideLayout1455.xml"/><Relationship Id="rId12" Type="http://schemas.openxmlformats.org/officeDocument/2006/relationships/slideLayout" Target="../slideLayouts/slideLayout1456.xml"/><Relationship Id="rId13" Type="http://schemas.openxmlformats.org/officeDocument/2006/relationships/slideLayout" Target="../slideLayouts/slideLayout1457.xml"/><Relationship Id="rId14" Type="http://schemas.openxmlformats.org/officeDocument/2006/relationships/slideLayout" Target="../slideLayouts/slideLayout1458.xml"/><Relationship Id="rId15" Type="http://schemas.openxmlformats.org/officeDocument/2006/relationships/slideLayout" Target="../slideLayouts/slideLayout1459.xml"/><Relationship Id="rId16" Type="http://schemas.openxmlformats.org/officeDocument/2006/relationships/slideLayout" Target="../slideLayouts/slideLayout1460.xml"/><Relationship Id="rId17" Type="http://schemas.openxmlformats.org/officeDocument/2006/relationships/slideLayout" Target="../slideLayouts/slideLayout1461.xml"/><Relationship Id="rId18" Type="http://schemas.openxmlformats.org/officeDocument/2006/relationships/slideLayout" Target="../slideLayouts/slideLayout1462.xml"/><Relationship Id="rId19" Type="http://schemas.openxmlformats.org/officeDocument/2006/relationships/slideLayout" Target="../slideLayouts/slideLayout1463.xml"/><Relationship Id="rId160" Type="http://schemas.openxmlformats.org/officeDocument/2006/relationships/slideLayout" Target="../slideLayouts/slideLayout1604.xml"/><Relationship Id="rId161" Type="http://schemas.openxmlformats.org/officeDocument/2006/relationships/slideLayout" Target="../slideLayouts/slideLayout1605.xml"/><Relationship Id="rId162" Type="http://schemas.openxmlformats.org/officeDocument/2006/relationships/slideLayout" Target="../slideLayouts/slideLayout1606.xml"/><Relationship Id="rId163" Type="http://schemas.openxmlformats.org/officeDocument/2006/relationships/slideLayout" Target="../slideLayouts/slideLayout1607.xml"/><Relationship Id="rId164" Type="http://schemas.openxmlformats.org/officeDocument/2006/relationships/slideLayout" Target="../slideLayouts/slideLayout1608.xml"/><Relationship Id="rId165" Type="http://schemas.openxmlformats.org/officeDocument/2006/relationships/slideLayout" Target="../slideLayouts/slideLayout1609.xml"/><Relationship Id="rId166" Type="http://schemas.openxmlformats.org/officeDocument/2006/relationships/slideLayout" Target="../slideLayouts/slideLayout1610.xml"/><Relationship Id="rId167" Type="http://schemas.openxmlformats.org/officeDocument/2006/relationships/slideLayout" Target="../slideLayouts/slideLayout1611.xml"/><Relationship Id="rId168" Type="http://schemas.openxmlformats.org/officeDocument/2006/relationships/slideLayout" Target="../slideLayouts/slideLayout1612.xml"/><Relationship Id="rId169" Type="http://schemas.openxmlformats.org/officeDocument/2006/relationships/slideLayout" Target="../slideLayouts/slideLayout1613.xml"/><Relationship Id="rId220" Type="http://schemas.openxmlformats.org/officeDocument/2006/relationships/slideLayout" Target="../slideLayouts/slideLayout1664.xml"/><Relationship Id="rId221" Type="http://schemas.openxmlformats.org/officeDocument/2006/relationships/slideLayout" Target="../slideLayouts/slideLayout1665.xml"/><Relationship Id="rId222" Type="http://schemas.openxmlformats.org/officeDocument/2006/relationships/slideLayout" Target="../slideLayouts/slideLayout1666.xml"/><Relationship Id="rId223" Type="http://schemas.openxmlformats.org/officeDocument/2006/relationships/slideLayout" Target="../slideLayouts/slideLayout1667.xml"/><Relationship Id="rId224" Type="http://schemas.openxmlformats.org/officeDocument/2006/relationships/slideLayout" Target="../slideLayouts/slideLayout1668.xml"/><Relationship Id="rId225" Type="http://schemas.openxmlformats.org/officeDocument/2006/relationships/slideLayout" Target="../slideLayouts/slideLayout1669.xml"/><Relationship Id="rId226" Type="http://schemas.openxmlformats.org/officeDocument/2006/relationships/slideLayout" Target="../slideLayouts/slideLayout1670.xml"/><Relationship Id="rId227" Type="http://schemas.openxmlformats.org/officeDocument/2006/relationships/slideLayout" Target="../slideLayouts/slideLayout1671.xml"/><Relationship Id="rId228" Type="http://schemas.openxmlformats.org/officeDocument/2006/relationships/slideLayout" Target="../slideLayouts/slideLayout1672.xml"/><Relationship Id="rId229" Type="http://schemas.openxmlformats.org/officeDocument/2006/relationships/slideLayout" Target="../slideLayouts/slideLayout1673.xml"/><Relationship Id="rId390" Type="http://schemas.openxmlformats.org/officeDocument/2006/relationships/slideLayout" Target="../slideLayouts/slideLayout1834.xml"/><Relationship Id="rId391" Type="http://schemas.openxmlformats.org/officeDocument/2006/relationships/slideLayout" Target="../slideLayouts/slideLayout1835.xml"/><Relationship Id="rId392" Type="http://schemas.openxmlformats.org/officeDocument/2006/relationships/slideLayout" Target="../slideLayouts/slideLayout1836.xml"/><Relationship Id="rId393" Type="http://schemas.openxmlformats.org/officeDocument/2006/relationships/slideLayout" Target="../slideLayouts/slideLayout1837.xml"/><Relationship Id="rId394" Type="http://schemas.openxmlformats.org/officeDocument/2006/relationships/slideLayout" Target="../slideLayouts/slideLayout1838.xml"/><Relationship Id="rId395" Type="http://schemas.openxmlformats.org/officeDocument/2006/relationships/slideLayout" Target="../slideLayouts/slideLayout1839.xml"/><Relationship Id="rId396" Type="http://schemas.openxmlformats.org/officeDocument/2006/relationships/slideLayout" Target="../slideLayouts/slideLayout1840.xml"/><Relationship Id="rId397" Type="http://schemas.openxmlformats.org/officeDocument/2006/relationships/slideLayout" Target="../slideLayouts/slideLayout1841.xml"/><Relationship Id="rId398" Type="http://schemas.openxmlformats.org/officeDocument/2006/relationships/slideLayout" Target="../slideLayouts/slideLayout1842.xml"/><Relationship Id="rId399" Type="http://schemas.openxmlformats.org/officeDocument/2006/relationships/slideLayout" Target="../slideLayouts/slideLayout1843.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877.xml"/><Relationship Id="rId21" Type="http://schemas.openxmlformats.org/officeDocument/2006/relationships/slideLayout" Target="../slideLayouts/slideLayout1878.xml"/><Relationship Id="rId22" Type="http://schemas.openxmlformats.org/officeDocument/2006/relationships/slideLayout" Target="../slideLayouts/slideLayout1879.xml"/><Relationship Id="rId23" Type="http://schemas.openxmlformats.org/officeDocument/2006/relationships/slideLayout" Target="../slideLayouts/slideLayout1880.xml"/><Relationship Id="rId24" Type="http://schemas.openxmlformats.org/officeDocument/2006/relationships/slideLayout" Target="../slideLayouts/slideLayout1881.xml"/><Relationship Id="rId25" Type="http://schemas.openxmlformats.org/officeDocument/2006/relationships/slideLayout" Target="../slideLayouts/slideLayout1882.xml"/><Relationship Id="rId26" Type="http://schemas.openxmlformats.org/officeDocument/2006/relationships/slideLayout" Target="../slideLayouts/slideLayout1883.xml"/><Relationship Id="rId27" Type="http://schemas.openxmlformats.org/officeDocument/2006/relationships/slideLayout" Target="../slideLayouts/slideLayout1884.xml"/><Relationship Id="rId28" Type="http://schemas.openxmlformats.org/officeDocument/2006/relationships/slideLayout" Target="../slideLayouts/slideLayout1885.xml"/><Relationship Id="rId29" Type="http://schemas.openxmlformats.org/officeDocument/2006/relationships/slideLayout" Target="../slideLayouts/slideLayout1886.xml"/><Relationship Id="rId170" Type="http://schemas.openxmlformats.org/officeDocument/2006/relationships/slideLayout" Target="../slideLayouts/slideLayout2027.xml"/><Relationship Id="rId171" Type="http://schemas.openxmlformats.org/officeDocument/2006/relationships/slideLayout" Target="../slideLayouts/slideLayout2028.xml"/><Relationship Id="rId172" Type="http://schemas.openxmlformats.org/officeDocument/2006/relationships/slideLayout" Target="../slideLayouts/slideLayout2029.xml"/><Relationship Id="rId173" Type="http://schemas.openxmlformats.org/officeDocument/2006/relationships/slideLayout" Target="../slideLayouts/slideLayout2030.xml"/><Relationship Id="rId174" Type="http://schemas.openxmlformats.org/officeDocument/2006/relationships/slideLayout" Target="../slideLayouts/slideLayout2031.xml"/><Relationship Id="rId175" Type="http://schemas.openxmlformats.org/officeDocument/2006/relationships/slideLayout" Target="../slideLayouts/slideLayout2032.xml"/><Relationship Id="rId176" Type="http://schemas.openxmlformats.org/officeDocument/2006/relationships/slideLayout" Target="../slideLayouts/slideLayout2033.xml"/><Relationship Id="rId177" Type="http://schemas.openxmlformats.org/officeDocument/2006/relationships/slideLayout" Target="../slideLayouts/slideLayout2034.xml"/><Relationship Id="rId178" Type="http://schemas.openxmlformats.org/officeDocument/2006/relationships/slideLayout" Target="../slideLayouts/slideLayout2035.xml"/><Relationship Id="rId179" Type="http://schemas.openxmlformats.org/officeDocument/2006/relationships/slideLayout" Target="../slideLayouts/slideLayout2036.xml"/><Relationship Id="rId230" Type="http://schemas.openxmlformats.org/officeDocument/2006/relationships/slideLayout" Target="../slideLayouts/slideLayout2087.xml"/><Relationship Id="rId231" Type="http://schemas.openxmlformats.org/officeDocument/2006/relationships/slideLayout" Target="../slideLayouts/slideLayout2088.xml"/><Relationship Id="rId232" Type="http://schemas.openxmlformats.org/officeDocument/2006/relationships/slideLayout" Target="../slideLayouts/slideLayout2089.xml"/><Relationship Id="rId233" Type="http://schemas.openxmlformats.org/officeDocument/2006/relationships/slideLayout" Target="../slideLayouts/slideLayout2090.xml"/><Relationship Id="rId234" Type="http://schemas.openxmlformats.org/officeDocument/2006/relationships/slideLayout" Target="../slideLayouts/slideLayout2091.xml"/><Relationship Id="rId235" Type="http://schemas.openxmlformats.org/officeDocument/2006/relationships/slideLayout" Target="../slideLayouts/slideLayout2092.xml"/><Relationship Id="rId236" Type="http://schemas.openxmlformats.org/officeDocument/2006/relationships/slideLayout" Target="../slideLayouts/slideLayout2093.xml"/><Relationship Id="rId237" Type="http://schemas.openxmlformats.org/officeDocument/2006/relationships/slideLayout" Target="../slideLayouts/slideLayout2094.xml"/><Relationship Id="rId238" Type="http://schemas.openxmlformats.org/officeDocument/2006/relationships/slideLayout" Target="../slideLayouts/slideLayout2095.xml"/><Relationship Id="rId239" Type="http://schemas.openxmlformats.org/officeDocument/2006/relationships/slideLayout" Target="../slideLayouts/slideLayout2096.xml"/><Relationship Id="rId30" Type="http://schemas.openxmlformats.org/officeDocument/2006/relationships/slideLayout" Target="../slideLayouts/slideLayout1887.xml"/><Relationship Id="rId31" Type="http://schemas.openxmlformats.org/officeDocument/2006/relationships/slideLayout" Target="../slideLayouts/slideLayout1888.xml"/><Relationship Id="rId32" Type="http://schemas.openxmlformats.org/officeDocument/2006/relationships/slideLayout" Target="../slideLayouts/slideLayout1889.xml"/><Relationship Id="rId33" Type="http://schemas.openxmlformats.org/officeDocument/2006/relationships/slideLayout" Target="../slideLayouts/slideLayout1890.xml"/><Relationship Id="rId34" Type="http://schemas.openxmlformats.org/officeDocument/2006/relationships/slideLayout" Target="../slideLayouts/slideLayout1891.xml"/><Relationship Id="rId35" Type="http://schemas.openxmlformats.org/officeDocument/2006/relationships/slideLayout" Target="../slideLayouts/slideLayout1892.xml"/><Relationship Id="rId36" Type="http://schemas.openxmlformats.org/officeDocument/2006/relationships/slideLayout" Target="../slideLayouts/slideLayout1893.xml"/><Relationship Id="rId37" Type="http://schemas.openxmlformats.org/officeDocument/2006/relationships/slideLayout" Target="../slideLayouts/slideLayout1894.xml"/><Relationship Id="rId38" Type="http://schemas.openxmlformats.org/officeDocument/2006/relationships/slideLayout" Target="../slideLayouts/slideLayout1895.xml"/><Relationship Id="rId39" Type="http://schemas.openxmlformats.org/officeDocument/2006/relationships/slideLayout" Target="../slideLayouts/slideLayout1896.xml"/><Relationship Id="rId180" Type="http://schemas.openxmlformats.org/officeDocument/2006/relationships/slideLayout" Target="../slideLayouts/slideLayout2037.xml"/><Relationship Id="rId181" Type="http://schemas.openxmlformats.org/officeDocument/2006/relationships/slideLayout" Target="../slideLayouts/slideLayout2038.xml"/><Relationship Id="rId182" Type="http://schemas.openxmlformats.org/officeDocument/2006/relationships/slideLayout" Target="../slideLayouts/slideLayout2039.xml"/><Relationship Id="rId183" Type="http://schemas.openxmlformats.org/officeDocument/2006/relationships/slideLayout" Target="../slideLayouts/slideLayout2040.xml"/><Relationship Id="rId184" Type="http://schemas.openxmlformats.org/officeDocument/2006/relationships/slideLayout" Target="../slideLayouts/slideLayout2041.xml"/><Relationship Id="rId185" Type="http://schemas.openxmlformats.org/officeDocument/2006/relationships/slideLayout" Target="../slideLayouts/slideLayout2042.xml"/><Relationship Id="rId186" Type="http://schemas.openxmlformats.org/officeDocument/2006/relationships/slideLayout" Target="../slideLayouts/slideLayout2043.xml"/><Relationship Id="rId187" Type="http://schemas.openxmlformats.org/officeDocument/2006/relationships/slideLayout" Target="../slideLayouts/slideLayout2044.xml"/><Relationship Id="rId188" Type="http://schemas.openxmlformats.org/officeDocument/2006/relationships/slideLayout" Target="../slideLayouts/slideLayout2045.xml"/><Relationship Id="rId189" Type="http://schemas.openxmlformats.org/officeDocument/2006/relationships/slideLayout" Target="../slideLayouts/slideLayout2046.xml"/><Relationship Id="rId240" Type="http://schemas.openxmlformats.org/officeDocument/2006/relationships/slideLayout" Target="../slideLayouts/slideLayout2097.xml"/><Relationship Id="rId241" Type="http://schemas.openxmlformats.org/officeDocument/2006/relationships/slideLayout" Target="../slideLayouts/slideLayout2098.xml"/><Relationship Id="rId242" Type="http://schemas.openxmlformats.org/officeDocument/2006/relationships/slideLayout" Target="../slideLayouts/slideLayout2099.xml"/><Relationship Id="rId243" Type="http://schemas.openxmlformats.org/officeDocument/2006/relationships/slideLayout" Target="../slideLayouts/slideLayout2100.xml"/><Relationship Id="rId244" Type="http://schemas.openxmlformats.org/officeDocument/2006/relationships/slideLayout" Target="../slideLayouts/slideLayout2101.xml"/><Relationship Id="rId245" Type="http://schemas.openxmlformats.org/officeDocument/2006/relationships/slideLayout" Target="../slideLayouts/slideLayout2102.xml"/><Relationship Id="rId246" Type="http://schemas.openxmlformats.org/officeDocument/2006/relationships/slideLayout" Target="../slideLayouts/slideLayout2103.xml"/><Relationship Id="rId247" Type="http://schemas.openxmlformats.org/officeDocument/2006/relationships/slideLayout" Target="../slideLayouts/slideLayout2104.xml"/><Relationship Id="rId248" Type="http://schemas.openxmlformats.org/officeDocument/2006/relationships/slideLayout" Target="../slideLayouts/slideLayout2105.xml"/><Relationship Id="rId249" Type="http://schemas.openxmlformats.org/officeDocument/2006/relationships/slideLayout" Target="../slideLayouts/slideLayout2106.xml"/><Relationship Id="rId300" Type="http://schemas.openxmlformats.org/officeDocument/2006/relationships/slideLayout" Target="../slideLayouts/slideLayout2157.xml"/><Relationship Id="rId301" Type="http://schemas.openxmlformats.org/officeDocument/2006/relationships/slideLayout" Target="../slideLayouts/slideLayout2158.xml"/><Relationship Id="rId302" Type="http://schemas.openxmlformats.org/officeDocument/2006/relationships/slideLayout" Target="../slideLayouts/slideLayout2159.xml"/><Relationship Id="rId303" Type="http://schemas.openxmlformats.org/officeDocument/2006/relationships/slideLayout" Target="../slideLayouts/slideLayout2160.xml"/><Relationship Id="rId304" Type="http://schemas.openxmlformats.org/officeDocument/2006/relationships/slideLayout" Target="../slideLayouts/slideLayout2161.xml"/><Relationship Id="rId305" Type="http://schemas.openxmlformats.org/officeDocument/2006/relationships/slideLayout" Target="../slideLayouts/slideLayout2162.xml"/><Relationship Id="rId306" Type="http://schemas.openxmlformats.org/officeDocument/2006/relationships/slideLayout" Target="../slideLayouts/slideLayout2163.xml"/><Relationship Id="rId307" Type="http://schemas.openxmlformats.org/officeDocument/2006/relationships/slideLayout" Target="../slideLayouts/slideLayout2164.xml"/><Relationship Id="rId308" Type="http://schemas.openxmlformats.org/officeDocument/2006/relationships/slideLayout" Target="../slideLayouts/slideLayout2165.xml"/><Relationship Id="rId309" Type="http://schemas.openxmlformats.org/officeDocument/2006/relationships/slideLayout" Target="../slideLayouts/slideLayout2166.xml"/><Relationship Id="rId40" Type="http://schemas.openxmlformats.org/officeDocument/2006/relationships/slideLayout" Target="../slideLayouts/slideLayout1897.xml"/><Relationship Id="rId41" Type="http://schemas.openxmlformats.org/officeDocument/2006/relationships/slideLayout" Target="../slideLayouts/slideLayout1898.xml"/><Relationship Id="rId42" Type="http://schemas.openxmlformats.org/officeDocument/2006/relationships/slideLayout" Target="../slideLayouts/slideLayout1899.xml"/><Relationship Id="rId43" Type="http://schemas.openxmlformats.org/officeDocument/2006/relationships/slideLayout" Target="../slideLayouts/slideLayout1900.xml"/><Relationship Id="rId44" Type="http://schemas.openxmlformats.org/officeDocument/2006/relationships/slideLayout" Target="../slideLayouts/slideLayout1901.xml"/><Relationship Id="rId45" Type="http://schemas.openxmlformats.org/officeDocument/2006/relationships/slideLayout" Target="../slideLayouts/slideLayout1902.xml"/><Relationship Id="rId46" Type="http://schemas.openxmlformats.org/officeDocument/2006/relationships/slideLayout" Target="../slideLayouts/slideLayout1903.xml"/><Relationship Id="rId47" Type="http://schemas.openxmlformats.org/officeDocument/2006/relationships/slideLayout" Target="../slideLayouts/slideLayout1904.xml"/><Relationship Id="rId48" Type="http://schemas.openxmlformats.org/officeDocument/2006/relationships/slideLayout" Target="../slideLayouts/slideLayout1905.xml"/><Relationship Id="rId49" Type="http://schemas.openxmlformats.org/officeDocument/2006/relationships/slideLayout" Target="../slideLayouts/slideLayout1906.xml"/><Relationship Id="rId1" Type="http://schemas.openxmlformats.org/officeDocument/2006/relationships/slideLayout" Target="../slideLayouts/slideLayout1858.xml"/><Relationship Id="rId2" Type="http://schemas.openxmlformats.org/officeDocument/2006/relationships/slideLayout" Target="../slideLayouts/slideLayout1859.xml"/><Relationship Id="rId3" Type="http://schemas.openxmlformats.org/officeDocument/2006/relationships/slideLayout" Target="../slideLayouts/slideLayout1860.xml"/><Relationship Id="rId4" Type="http://schemas.openxmlformats.org/officeDocument/2006/relationships/slideLayout" Target="../slideLayouts/slideLayout1861.xml"/><Relationship Id="rId5" Type="http://schemas.openxmlformats.org/officeDocument/2006/relationships/slideLayout" Target="../slideLayouts/slideLayout1862.xml"/><Relationship Id="rId6" Type="http://schemas.openxmlformats.org/officeDocument/2006/relationships/slideLayout" Target="../slideLayouts/slideLayout1863.xml"/><Relationship Id="rId7" Type="http://schemas.openxmlformats.org/officeDocument/2006/relationships/slideLayout" Target="../slideLayouts/slideLayout1864.xml"/><Relationship Id="rId8" Type="http://schemas.openxmlformats.org/officeDocument/2006/relationships/slideLayout" Target="../slideLayouts/slideLayout1865.xml"/><Relationship Id="rId9" Type="http://schemas.openxmlformats.org/officeDocument/2006/relationships/slideLayout" Target="../slideLayouts/slideLayout1866.xml"/><Relationship Id="rId190" Type="http://schemas.openxmlformats.org/officeDocument/2006/relationships/slideLayout" Target="../slideLayouts/slideLayout2047.xml"/><Relationship Id="rId191" Type="http://schemas.openxmlformats.org/officeDocument/2006/relationships/slideLayout" Target="../slideLayouts/slideLayout2048.xml"/><Relationship Id="rId192" Type="http://schemas.openxmlformats.org/officeDocument/2006/relationships/slideLayout" Target="../slideLayouts/slideLayout2049.xml"/><Relationship Id="rId193" Type="http://schemas.openxmlformats.org/officeDocument/2006/relationships/slideLayout" Target="../slideLayouts/slideLayout2050.xml"/><Relationship Id="rId194" Type="http://schemas.openxmlformats.org/officeDocument/2006/relationships/slideLayout" Target="../slideLayouts/slideLayout2051.xml"/><Relationship Id="rId195" Type="http://schemas.openxmlformats.org/officeDocument/2006/relationships/slideLayout" Target="../slideLayouts/slideLayout2052.xml"/><Relationship Id="rId196" Type="http://schemas.openxmlformats.org/officeDocument/2006/relationships/slideLayout" Target="../slideLayouts/slideLayout2053.xml"/><Relationship Id="rId197" Type="http://schemas.openxmlformats.org/officeDocument/2006/relationships/slideLayout" Target="../slideLayouts/slideLayout2054.xml"/><Relationship Id="rId198" Type="http://schemas.openxmlformats.org/officeDocument/2006/relationships/slideLayout" Target="../slideLayouts/slideLayout2055.xml"/><Relationship Id="rId199" Type="http://schemas.openxmlformats.org/officeDocument/2006/relationships/slideLayout" Target="../slideLayouts/slideLayout2056.xml"/><Relationship Id="rId250" Type="http://schemas.openxmlformats.org/officeDocument/2006/relationships/slideLayout" Target="../slideLayouts/slideLayout2107.xml"/><Relationship Id="rId251" Type="http://schemas.openxmlformats.org/officeDocument/2006/relationships/slideLayout" Target="../slideLayouts/slideLayout2108.xml"/><Relationship Id="rId252" Type="http://schemas.openxmlformats.org/officeDocument/2006/relationships/slideLayout" Target="../slideLayouts/slideLayout2109.xml"/><Relationship Id="rId253" Type="http://schemas.openxmlformats.org/officeDocument/2006/relationships/slideLayout" Target="../slideLayouts/slideLayout2110.xml"/><Relationship Id="rId254" Type="http://schemas.openxmlformats.org/officeDocument/2006/relationships/slideLayout" Target="../slideLayouts/slideLayout2111.xml"/><Relationship Id="rId255" Type="http://schemas.openxmlformats.org/officeDocument/2006/relationships/slideLayout" Target="../slideLayouts/slideLayout2112.xml"/><Relationship Id="rId256" Type="http://schemas.openxmlformats.org/officeDocument/2006/relationships/slideLayout" Target="../slideLayouts/slideLayout2113.xml"/><Relationship Id="rId257" Type="http://schemas.openxmlformats.org/officeDocument/2006/relationships/slideLayout" Target="../slideLayouts/slideLayout2114.xml"/><Relationship Id="rId258" Type="http://schemas.openxmlformats.org/officeDocument/2006/relationships/slideLayout" Target="../slideLayouts/slideLayout2115.xml"/><Relationship Id="rId259" Type="http://schemas.openxmlformats.org/officeDocument/2006/relationships/slideLayout" Target="../slideLayouts/slideLayout2116.xml"/><Relationship Id="rId310" Type="http://schemas.openxmlformats.org/officeDocument/2006/relationships/slideLayout" Target="../slideLayouts/slideLayout2167.xml"/><Relationship Id="rId311" Type="http://schemas.openxmlformats.org/officeDocument/2006/relationships/slideLayout" Target="../slideLayouts/slideLayout2168.xml"/><Relationship Id="rId312" Type="http://schemas.openxmlformats.org/officeDocument/2006/relationships/slideLayout" Target="../slideLayouts/slideLayout2169.xml"/><Relationship Id="rId313" Type="http://schemas.openxmlformats.org/officeDocument/2006/relationships/slideLayout" Target="../slideLayouts/slideLayout2170.xml"/><Relationship Id="rId314" Type="http://schemas.openxmlformats.org/officeDocument/2006/relationships/slideLayout" Target="../slideLayouts/slideLayout2171.xml"/><Relationship Id="rId315" Type="http://schemas.openxmlformats.org/officeDocument/2006/relationships/slideLayout" Target="../slideLayouts/slideLayout2172.xml"/><Relationship Id="rId316" Type="http://schemas.openxmlformats.org/officeDocument/2006/relationships/slideLayout" Target="../slideLayouts/slideLayout2173.xml"/><Relationship Id="rId317" Type="http://schemas.openxmlformats.org/officeDocument/2006/relationships/slideLayout" Target="../slideLayouts/slideLayout2174.xml"/><Relationship Id="rId318" Type="http://schemas.openxmlformats.org/officeDocument/2006/relationships/slideLayout" Target="../slideLayouts/slideLayout2175.xml"/><Relationship Id="rId319" Type="http://schemas.openxmlformats.org/officeDocument/2006/relationships/slideLayout" Target="../slideLayouts/slideLayout2176.xml"/><Relationship Id="rId50" Type="http://schemas.openxmlformats.org/officeDocument/2006/relationships/slideLayout" Target="../slideLayouts/slideLayout1907.xml"/><Relationship Id="rId51" Type="http://schemas.openxmlformats.org/officeDocument/2006/relationships/slideLayout" Target="../slideLayouts/slideLayout1908.xml"/><Relationship Id="rId52" Type="http://schemas.openxmlformats.org/officeDocument/2006/relationships/slideLayout" Target="../slideLayouts/slideLayout1909.xml"/><Relationship Id="rId53" Type="http://schemas.openxmlformats.org/officeDocument/2006/relationships/slideLayout" Target="../slideLayouts/slideLayout1910.xml"/><Relationship Id="rId54" Type="http://schemas.openxmlformats.org/officeDocument/2006/relationships/slideLayout" Target="../slideLayouts/slideLayout1911.xml"/><Relationship Id="rId55" Type="http://schemas.openxmlformats.org/officeDocument/2006/relationships/slideLayout" Target="../slideLayouts/slideLayout1912.xml"/><Relationship Id="rId56" Type="http://schemas.openxmlformats.org/officeDocument/2006/relationships/slideLayout" Target="../slideLayouts/slideLayout1913.xml"/><Relationship Id="rId57" Type="http://schemas.openxmlformats.org/officeDocument/2006/relationships/slideLayout" Target="../slideLayouts/slideLayout1914.xml"/><Relationship Id="rId58" Type="http://schemas.openxmlformats.org/officeDocument/2006/relationships/slideLayout" Target="../slideLayouts/slideLayout1915.xml"/><Relationship Id="rId59" Type="http://schemas.openxmlformats.org/officeDocument/2006/relationships/slideLayout" Target="../slideLayouts/slideLayout1916.xml"/><Relationship Id="rId260" Type="http://schemas.openxmlformats.org/officeDocument/2006/relationships/slideLayout" Target="../slideLayouts/slideLayout2117.xml"/><Relationship Id="rId261" Type="http://schemas.openxmlformats.org/officeDocument/2006/relationships/slideLayout" Target="../slideLayouts/slideLayout2118.xml"/><Relationship Id="rId262" Type="http://schemas.openxmlformats.org/officeDocument/2006/relationships/slideLayout" Target="../slideLayouts/slideLayout2119.xml"/><Relationship Id="rId263" Type="http://schemas.openxmlformats.org/officeDocument/2006/relationships/slideLayout" Target="../slideLayouts/slideLayout2120.xml"/><Relationship Id="rId264" Type="http://schemas.openxmlformats.org/officeDocument/2006/relationships/slideLayout" Target="../slideLayouts/slideLayout2121.xml"/><Relationship Id="rId265" Type="http://schemas.openxmlformats.org/officeDocument/2006/relationships/slideLayout" Target="../slideLayouts/slideLayout2122.xml"/><Relationship Id="rId266" Type="http://schemas.openxmlformats.org/officeDocument/2006/relationships/slideLayout" Target="../slideLayouts/slideLayout2123.xml"/><Relationship Id="rId267" Type="http://schemas.openxmlformats.org/officeDocument/2006/relationships/slideLayout" Target="../slideLayouts/slideLayout2124.xml"/><Relationship Id="rId268" Type="http://schemas.openxmlformats.org/officeDocument/2006/relationships/slideLayout" Target="../slideLayouts/slideLayout2125.xml"/><Relationship Id="rId269" Type="http://schemas.openxmlformats.org/officeDocument/2006/relationships/slideLayout" Target="../slideLayouts/slideLayout2126.xml"/><Relationship Id="rId320" Type="http://schemas.openxmlformats.org/officeDocument/2006/relationships/slideLayout" Target="../slideLayouts/slideLayout2177.xml"/><Relationship Id="rId321" Type="http://schemas.openxmlformats.org/officeDocument/2006/relationships/slideLayout" Target="../slideLayouts/slideLayout2178.xml"/><Relationship Id="rId322" Type="http://schemas.openxmlformats.org/officeDocument/2006/relationships/slideLayout" Target="../slideLayouts/slideLayout2179.xml"/><Relationship Id="rId323" Type="http://schemas.openxmlformats.org/officeDocument/2006/relationships/slideLayout" Target="../slideLayouts/slideLayout2180.xml"/><Relationship Id="rId324" Type="http://schemas.openxmlformats.org/officeDocument/2006/relationships/slideLayout" Target="../slideLayouts/slideLayout2181.xml"/><Relationship Id="rId325" Type="http://schemas.openxmlformats.org/officeDocument/2006/relationships/slideLayout" Target="../slideLayouts/slideLayout2182.xml"/><Relationship Id="rId326" Type="http://schemas.openxmlformats.org/officeDocument/2006/relationships/slideLayout" Target="../slideLayouts/slideLayout2183.xml"/><Relationship Id="rId327" Type="http://schemas.openxmlformats.org/officeDocument/2006/relationships/slideLayout" Target="../slideLayouts/slideLayout2184.xml"/><Relationship Id="rId328" Type="http://schemas.openxmlformats.org/officeDocument/2006/relationships/slideLayout" Target="../slideLayouts/slideLayout2185.xml"/><Relationship Id="rId329" Type="http://schemas.openxmlformats.org/officeDocument/2006/relationships/slideLayout" Target="../slideLayouts/slideLayout2186.xml"/><Relationship Id="rId100" Type="http://schemas.openxmlformats.org/officeDocument/2006/relationships/slideLayout" Target="../slideLayouts/slideLayout1957.xml"/><Relationship Id="rId101" Type="http://schemas.openxmlformats.org/officeDocument/2006/relationships/slideLayout" Target="../slideLayouts/slideLayout1958.xml"/><Relationship Id="rId102" Type="http://schemas.openxmlformats.org/officeDocument/2006/relationships/slideLayout" Target="../slideLayouts/slideLayout1959.xml"/><Relationship Id="rId103" Type="http://schemas.openxmlformats.org/officeDocument/2006/relationships/slideLayout" Target="../slideLayouts/slideLayout1960.xml"/><Relationship Id="rId104" Type="http://schemas.openxmlformats.org/officeDocument/2006/relationships/slideLayout" Target="../slideLayouts/slideLayout1961.xml"/><Relationship Id="rId105" Type="http://schemas.openxmlformats.org/officeDocument/2006/relationships/slideLayout" Target="../slideLayouts/slideLayout1962.xml"/><Relationship Id="rId106" Type="http://schemas.openxmlformats.org/officeDocument/2006/relationships/slideLayout" Target="../slideLayouts/slideLayout1963.xml"/><Relationship Id="rId107" Type="http://schemas.openxmlformats.org/officeDocument/2006/relationships/slideLayout" Target="../slideLayouts/slideLayout1964.xml"/><Relationship Id="rId108" Type="http://schemas.openxmlformats.org/officeDocument/2006/relationships/slideLayout" Target="../slideLayouts/slideLayout1965.xml"/><Relationship Id="rId109" Type="http://schemas.openxmlformats.org/officeDocument/2006/relationships/slideLayout" Target="../slideLayouts/slideLayout1966.xml"/><Relationship Id="rId60" Type="http://schemas.openxmlformats.org/officeDocument/2006/relationships/slideLayout" Target="../slideLayouts/slideLayout1917.xml"/><Relationship Id="rId61" Type="http://schemas.openxmlformats.org/officeDocument/2006/relationships/slideLayout" Target="../slideLayouts/slideLayout1918.xml"/><Relationship Id="rId62" Type="http://schemas.openxmlformats.org/officeDocument/2006/relationships/slideLayout" Target="../slideLayouts/slideLayout1919.xml"/><Relationship Id="rId63" Type="http://schemas.openxmlformats.org/officeDocument/2006/relationships/slideLayout" Target="../slideLayouts/slideLayout1920.xml"/><Relationship Id="rId64" Type="http://schemas.openxmlformats.org/officeDocument/2006/relationships/slideLayout" Target="../slideLayouts/slideLayout1921.xml"/><Relationship Id="rId65" Type="http://schemas.openxmlformats.org/officeDocument/2006/relationships/slideLayout" Target="../slideLayouts/slideLayout1922.xml"/><Relationship Id="rId66" Type="http://schemas.openxmlformats.org/officeDocument/2006/relationships/slideLayout" Target="../slideLayouts/slideLayout1923.xml"/><Relationship Id="rId67" Type="http://schemas.openxmlformats.org/officeDocument/2006/relationships/slideLayout" Target="../slideLayouts/slideLayout1924.xml"/><Relationship Id="rId68" Type="http://schemas.openxmlformats.org/officeDocument/2006/relationships/slideLayout" Target="../slideLayouts/slideLayout1925.xml"/><Relationship Id="rId69" Type="http://schemas.openxmlformats.org/officeDocument/2006/relationships/slideLayout" Target="../slideLayouts/slideLayout1926.xml"/><Relationship Id="rId270" Type="http://schemas.openxmlformats.org/officeDocument/2006/relationships/slideLayout" Target="../slideLayouts/slideLayout2127.xml"/><Relationship Id="rId271" Type="http://schemas.openxmlformats.org/officeDocument/2006/relationships/slideLayout" Target="../slideLayouts/slideLayout2128.xml"/><Relationship Id="rId272" Type="http://schemas.openxmlformats.org/officeDocument/2006/relationships/slideLayout" Target="../slideLayouts/slideLayout2129.xml"/><Relationship Id="rId273" Type="http://schemas.openxmlformats.org/officeDocument/2006/relationships/slideLayout" Target="../slideLayouts/slideLayout2130.xml"/><Relationship Id="rId274" Type="http://schemas.openxmlformats.org/officeDocument/2006/relationships/slideLayout" Target="../slideLayouts/slideLayout2131.xml"/><Relationship Id="rId275" Type="http://schemas.openxmlformats.org/officeDocument/2006/relationships/slideLayout" Target="../slideLayouts/slideLayout2132.xml"/><Relationship Id="rId276" Type="http://schemas.openxmlformats.org/officeDocument/2006/relationships/slideLayout" Target="../slideLayouts/slideLayout2133.xml"/><Relationship Id="rId277" Type="http://schemas.openxmlformats.org/officeDocument/2006/relationships/slideLayout" Target="../slideLayouts/slideLayout2134.xml"/><Relationship Id="rId278" Type="http://schemas.openxmlformats.org/officeDocument/2006/relationships/slideLayout" Target="../slideLayouts/slideLayout2135.xml"/><Relationship Id="rId279" Type="http://schemas.openxmlformats.org/officeDocument/2006/relationships/slideLayout" Target="../slideLayouts/slideLayout2136.xml"/><Relationship Id="rId330" Type="http://schemas.openxmlformats.org/officeDocument/2006/relationships/slideLayout" Target="../slideLayouts/slideLayout2187.xml"/><Relationship Id="rId331" Type="http://schemas.openxmlformats.org/officeDocument/2006/relationships/slideLayout" Target="../slideLayouts/slideLayout2188.xml"/><Relationship Id="rId332" Type="http://schemas.openxmlformats.org/officeDocument/2006/relationships/slideLayout" Target="../slideLayouts/slideLayout2189.xml"/><Relationship Id="rId333" Type="http://schemas.openxmlformats.org/officeDocument/2006/relationships/slideLayout" Target="../slideLayouts/slideLayout2190.xml"/><Relationship Id="rId334" Type="http://schemas.openxmlformats.org/officeDocument/2006/relationships/slideLayout" Target="../slideLayouts/slideLayout2191.xml"/><Relationship Id="rId335" Type="http://schemas.openxmlformats.org/officeDocument/2006/relationships/slideLayout" Target="../slideLayouts/slideLayout2192.xml"/><Relationship Id="rId336" Type="http://schemas.openxmlformats.org/officeDocument/2006/relationships/slideLayout" Target="../slideLayouts/slideLayout2193.xml"/><Relationship Id="rId337" Type="http://schemas.openxmlformats.org/officeDocument/2006/relationships/slideLayout" Target="../slideLayouts/slideLayout2194.xml"/><Relationship Id="rId338" Type="http://schemas.openxmlformats.org/officeDocument/2006/relationships/slideLayout" Target="../slideLayouts/slideLayout2195.xml"/><Relationship Id="rId339" Type="http://schemas.openxmlformats.org/officeDocument/2006/relationships/slideLayout" Target="../slideLayouts/slideLayout2196.xml"/><Relationship Id="rId110" Type="http://schemas.openxmlformats.org/officeDocument/2006/relationships/slideLayout" Target="../slideLayouts/slideLayout1967.xml"/><Relationship Id="rId111" Type="http://schemas.openxmlformats.org/officeDocument/2006/relationships/slideLayout" Target="../slideLayouts/slideLayout1968.xml"/><Relationship Id="rId112" Type="http://schemas.openxmlformats.org/officeDocument/2006/relationships/slideLayout" Target="../slideLayouts/slideLayout1969.xml"/><Relationship Id="rId113" Type="http://schemas.openxmlformats.org/officeDocument/2006/relationships/slideLayout" Target="../slideLayouts/slideLayout1970.xml"/><Relationship Id="rId114" Type="http://schemas.openxmlformats.org/officeDocument/2006/relationships/slideLayout" Target="../slideLayouts/slideLayout1971.xml"/><Relationship Id="rId115" Type="http://schemas.openxmlformats.org/officeDocument/2006/relationships/slideLayout" Target="../slideLayouts/slideLayout1972.xml"/><Relationship Id="rId70" Type="http://schemas.openxmlformats.org/officeDocument/2006/relationships/slideLayout" Target="../slideLayouts/slideLayout1927.xml"/><Relationship Id="rId71" Type="http://schemas.openxmlformats.org/officeDocument/2006/relationships/slideLayout" Target="../slideLayouts/slideLayout1928.xml"/><Relationship Id="rId72" Type="http://schemas.openxmlformats.org/officeDocument/2006/relationships/slideLayout" Target="../slideLayouts/slideLayout1929.xml"/><Relationship Id="rId73" Type="http://schemas.openxmlformats.org/officeDocument/2006/relationships/slideLayout" Target="../slideLayouts/slideLayout1930.xml"/><Relationship Id="rId74" Type="http://schemas.openxmlformats.org/officeDocument/2006/relationships/slideLayout" Target="../slideLayouts/slideLayout1931.xml"/><Relationship Id="rId75" Type="http://schemas.openxmlformats.org/officeDocument/2006/relationships/slideLayout" Target="../slideLayouts/slideLayout1932.xml"/><Relationship Id="rId76" Type="http://schemas.openxmlformats.org/officeDocument/2006/relationships/slideLayout" Target="../slideLayouts/slideLayout1933.xml"/><Relationship Id="rId77" Type="http://schemas.openxmlformats.org/officeDocument/2006/relationships/slideLayout" Target="../slideLayouts/slideLayout1934.xml"/><Relationship Id="rId78" Type="http://schemas.openxmlformats.org/officeDocument/2006/relationships/slideLayout" Target="../slideLayouts/slideLayout1935.xml"/><Relationship Id="rId79" Type="http://schemas.openxmlformats.org/officeDocument/2006/relationships/slideLayout" Target="../slideLayouts/slideLayout1936.xml"/><Relationship Id="rId116" Type="http://schemas.openxmlformats.org/officeDocument/2006/relationships/slideLayout" Target="../slideLayouts/slideLayout1973.xml"/><Relationship Id="rId117" Type="http://schemas.openxmlformats.org/officeDocument/2006/relationships/slideLayout" Target="../slideLayouts/slideLayout1974.xml"/><Relationship Id="rId118" Type="http://schemas.openxmlformats.org/officeDocument/2006/relationships/slideLayout" Target="../slideLayouts/slideLayout1975.xml"/><Relationship Id="rId119" Type="http://schemas.openxmlformats.org/officeDocument/2006/relationships/slideLayout" Target="../slideLayouts/slideLayout1976.xml"/><Relationship Id="rId280" Type="http://schemas.openxmlformats.org/officeDocument/2006/relationships/slideLayout" Target="../slideLayouts/slideLayout2137.xml"/><Relationship Id="rId281" Type="http://schemas.openxmlformats.org/officeDocument/2006/relationships/slideLayout" Target="../slideLayouts/slideLayout2138.xml"/><Relationship Id="rId282" Type="http://schemas.openxmlformats.org/officeDocument/2006/relationships/slideLayout" Target="../slideLayouts/slideLayout2139.xml"/><Relationship Id="rId283" Type="http://schemas.openxmlformats.org/officeDocument/2006/relationships/slideLayout" Target="../slideLayouts/slideLayout2140.xml"/><Relationship Id="rId284" Type="http://schemas.openxmlformats.org/officeDocument/2006/relationships/slideLayout" Target="../slideLayouts/slideLayout2141.xml"/><Relationship Id="rId285" Type="http://schemas.openxmlformats.org/officeDocument/2006/relationships/slideLayout" Target="../slideLayouts/slideLayout2142.xml"/><Relationship Id="rId286" Type="http://schemas.openxmlformats.org/officeDocument/2006/relationships/slideLayout" Target="../slideLayouts/slideLayout2143.xml"/><Relationship Id="rId287" Type="http://schemas.openxmlformats.org/officeDocument/2006/relationships/slideLayout" Target="../slideLayouts/slideLayout2144.xml"/><Relationship Id="rId288" Type="http://schemas.openxmlformats.org/officeDocument/2006/relationships/slideLayout" Target="../slideLayouts/slideLayout2145.xml"/><Relationship Id="rId289" Type="http://schemas.openxmlformats.org/officeDocument/2006/relationships/slideLayout" Target="../slideLayouts/slideLayout2146.xml"/><Relationship Id="rId340" Type="http://schemas.openxmlformats.org/officeDocument/2006/relationships/slideLayout" Target="../slideLayouts/slideLayout2197.xml"/><Relationship Id="rId341" Type="http://schemas.openxmlformats.org/officeDocument/2006/relationships/slideLayout" Target="../slideLayouts/slideLayout2198.xml"/><Relationship Id="rId342" Type="http://schemas.openxmlformats.org/officeDocument/2006/relationships/slideLayout" Target="../slideLayouts/slideLayout2199.xml"/><Relationship Id="rId343" Type="http://schemas.openxmlformats.org/officeDocument/2006/relationships/slideLayout" Target="../slideLayouts/slideLayout2200.xml"/><Relationship Id="rId344" Type="http://schemas.openxmlformats.org/officeDocument/2006/relationships/slideLayout" Target="../slideLayouts/slideLayout2201.xml"/><Relationship Id="rId345" Type="http://schemas.openxmlformats.org/officeDocument/2006/relationships/slideLayout" Target="../slideLayouts/slideLayout2202.xml"/><Relationship Id="rId346" Type="http://schemas.openxmlformats.org/officeDocument/2006/relationships/slideLayout" Target="../slideLayouts/slideLayout2203.xml"/><Relationship Id="rId347" Type="http://schemas.openxmlformats.org/officeDocument/2006/relationships/slideLayout" Target="../slideLayouts/slideLayout2204.xml"/><Relationship Id="rId348" Type="http://schemas.openxmlformats.org/officeDocument/2006/relationships/slideLayout" Target="../slideLayouts/slideLayout2205.xml"/><Relationship Id="rId349" Type="http://schemas.openxmlformats.org/officeDocument/2006/relationships/slideLayout" Target="../slideLayouts/slideLayout2206.xml"/><Relationship Id="rId400" Type="http://schemas.openxmlformats.org/officeDocument/2006/relationships/slideLayout" Target="../slideLayouts/slideLayout2257.xml"/><Relationship Id="rId401" Type="http://schemas.openxmlformats.org/officeDocument/2006/relationships/slideLayout" Target="../slideLayouts/slideLayout2258.xml"/><Relationship Id="rId402" Type="http://schemas.openxmlformats.org/officeDocument/2006/relationships/slideLayout" Target="../slideLayouts/slideLayout2259.xml"/><Relationship Id="rId403" Type="http://schemas.openxmlformats.org/officeDocument/2006/relationships/slideLayout" Target="../slideLayouts/slideLayout2260.xml"/><Relationship Id="rId404" Type="http://schemas.openxmlformats.org/officeDocument/2006/relationships/slideLayout" Target="../slideLayouts/slideLayout2261.xml"/><Relationship Id="rId405" Type="http://schemas.openxmlformats.org/officeDocument/2006/relationships/slideLayout" Target="../slideLayouts/slideLayout2262.xml"/><Relationship Id="rId406" Type="http://schemas.openxmlformats.org/officeDocument/2006/relationships/slideLayout" Target="../slideLayouts/slideLayout2263.xml"/><Relationship Id="rId407" Type="http://schemas.openxmlformats.org/officeDocument/2006/relationships/slideLayout" Target="../slideLayouts/slideLayout2264.xml"/><Relationship Id="rId408" Type="http://schemas.openxmlformats.org/officeDocument/2006/relationships/slideLayout" Target="../slideLayouts/slideLayout2265.xml"/><Relationship Id="rId409" Type="http://schemas.openxmlformats.org/officeDocument/2006/relationships/slideLayout" Target="../slideLayouts/slideLayout2266.xml"/><Relationship Id="rId120" Type="http://schemas.openxmlformats.org/officeDocument/2006/relationships/slideLayout" Target="../slideLayouts/slideLayout1977.xml"/><Relationship Id="rId121" Type="http://schemas.openxmlformats.org/officeDocument/2006/relationships/slideLayout" Target="../slideLayouts/slideLayout1978.xml"/><Relationship Id="rId122" Type="http://schemas.openxmlformats.org/officeDocument/2006/relationships/slideLayout" Target="../slideLayouts/slideLayout1979.xml"/><Relationship Id="rId123" Type="http://schemas.openxmlformats.org/officeDocument/2006/relationships/slideLayout" Target="../slideLayouts/slideLayout1980.xml"/><Relationship Id="rId124" Type="http://schemas.openxmlformats.org/officeDocument/2006/relationships/slideLayout" Target="../slideLayouts/slideLayout1981.xml"/><Relationship Id="rId125" Type="http://schemas.openxmlformats.org/officeDocument/2006/relationships/slideLayout" Target="../slideLayouts/slideLayout1982.xml"/><Relationship Id="rId80" Type="http://schemas.openxmlformats.org/officeDocument/2006/relationships/slideLayout" Target="../slideLayouts/slideLayout1937.xml"/><Relationship Id="rId81" Type="http://schemas.openxmlformats.org/officeDocument/2006/relationships/slideLayout" Target="../slideLayouts/slideLayout1938.xml"/><Relationship Id="rId82" Type="http://schemas.openxmlformats.org/officeDocument/2006/relationships/slideLayout" Target="../slideLayouts/slideLayout1939.xml"/><Relationship Id="rId83" Type="http://schemas.openxmlformats.org/officeDocument/2006/relationships/slideLayout" Target="../slideLayouts/slideLayout1940.xml"/><Relationship Id="rId84" Type="http://schemas.openxmlformats.org/officeDocument/2006/relationships/slideLayout" Target="../slideLayouts/slideLayout1941.xml"/><Relationship Id="rId85" Type="http://schemas.openxmlformats.org/officeDocument/2006/relationships/slideLayout" Target="../slideLayouts/slideLayout1942.xml"/><Relationship Id="rId86" Type="http://schemas.openxmlformats.org/officeDocument/2006/relationships/slideLayout" Target="../slideLayouts/slideLayout1943.xml"/><Relationship Id="rId87" Type="http://schemas.openxmlformats.org/officeDocument/2006/relationships/slideLayout" Target="../slideLayouts/slideLayout1944.xml"/><Relationship Id="rId88" Type="http://schemas.openxmlformats.org/officeDocument/2006/relationships/slideLayout" Target="../slideLayouts/slideLayout1945.xml"/><Relationship Id="rId89" Type="http://schemas.openxmlformats.org/officeDocument/2006/relationships/slideLayout" Target="../slideLayouts/slideLayout1946.xml"/><Relationship Id="rId126" Type="http://schemas.openxmlformats.org/officeDocument/2006/relationships/slideLayout" Target="../slideLayouts/slideLayout1983.xml"/><Relationship Id="rId127" Type="http://schemas.openxmlformats.org/officeDocument/2006/relationships/slideLayout" Target="../slideLayouts/slideLayout1984.xml"/><Relationship Id="rId128" Type="http://schemas.openxmlformats.org/officeDocument/2006/relationships/slideLayout" Target="../slideLayouts/slideLayout1985.xml"/><Relationship Id="rId129" Type="http://schemas.openxmlformats.org/officeDocument/2006/relationships/slideLayout" Target="../slideLayouts/slideLayout1986.xml"/><Relationship Id="rId290" Type="http://schemas.openxmlformats.org/officeDocument/2006/relationships/slideLayout" Target="../slideLayouts/slideLayout2147.xml"/><Relationship Id="rId291" Type="http://schemas.openxmlformats.org/officeDocument/2006/relationships/slideLayout" Target="../slideLayouts/slideLayout2148.xml"/><Relationship Id="rId292" Type="http://schemas.openxmlformats.org/officeDocument/2006/relationships/slideLayout" Target="../slideLayouts/slideLayout2149.xml"/><Relationship Id="rId293" Type="http://schemas.openxmlformats.org/officeDocument/2006/relationships/slideLayout" Target="../slideLayouts/slideLayout2150.xml"/><Relationship Id="rId294" Type="http://schemas.openxmlformats.org/officeDocument/2006/relationships/slideLayout" Target="../slideLayouts/slideLayout2151.xml"/><Relationship Id="rId295" Type="http://schemas.openxmlformats.org/officeDocument/2006/relationships/slideLayout" Target="../slideLayouts/slideLayout2152.xml"/><Relationship Id="rId296" Type="http://schemas.openxmlformats.org/officeDocument/2006/relationships/slideLayout" Target="../slideLayouts/slideLayout2153.xml"/><Relationship Id="rId297" Type="http://schemas.openxmlformats.org/officeDocument/2006/relationships/slideLayout" Target="../slideLayouts/slideLayout2154.xml"/><Relationship Id="rId298" Type="http://schemas.openxmlformats.org/officeDocument/2006/relationships/slideLayout" Target="../slideLayouts/slideLayout2155.xml"/><Relationship Id="rId299" Type="http://schemas.openxmlformats.org/officeDocument/2006/relationships/slideLayout" Target="../slideLayouts/slideLayout2156.xml"/><Relationship Id="rId350" Type="http://schemas.openxmlformats.org/officeDocument/2006/relationships/slideLayout" Target="../slideLayouts/slideLayout2207.xml"/><Relationship Id="rId351" Type="http://schemas.openxmlformats.org/officeDocument/2006/relationships/slideLayout" Target="../slideLayouts/slideLayout2208.xml"/><Relationship Id="rId352" Type="http://schemas.openxmlformats.org/officeDocument/2006/relationships/slideLayout" Target="../slideLayouts/slideLayout2209.xml"/><Relationship Id="rId353" Type="http://schemas.openxmlformats.org/officeDocument/2006/relationships/slideLayout" Target="../slideLayouts/slideLayout2210.xml"/><Relationship Id="rId354" Type="http://schemas.openxmlformats.org/officeDocument/2006/relationships/slideLayout" Target="../slideLayouts/slideLayout2211.xml"/><Relationship Id="rId355" Type="http://schemas.openxmlformats.org/officeDocument/2006/relationships/slideLayout" Target="../slideLayouts/slideLayout2212.xml"/><Relationship Id="rId356" Type="http://schemas.openxmlformats.org/officeDocument/2006/relationships/slideLayout" Target="../slideLayouts/slideLayout2213.xml"/><Relationship Id="rId357" Type="http://schemas.openxmlformats.org/officeDocument/2006/relationships/slideLayout" Target="../slideLayouts/slideLayout2214.xml"/><Relationship Id="rId358" Type="http://schemas.openxmlformats.org/officeDocument/2006/relationships/slideLayout" Target="../slideLayouts/slideLayout2215.xml"/><Relationship Id="rId359" Type="http://schemas.openxmlformats.org/officeDocument/2006/relationships/slideLayout" Target="../slideLayouts/slideLayout2216.xml"/><Relationship Id="rId410" Type="http://schemas.openxmlformats.org/officeDocument/2006/relationships/slideLayout" Target="../slideLayouts/slideLayout2267.xml"/><Relationship Id="rId411" Type="http://schemas.openxmlformats.org/officeDocument/2006/relationships/slideLayout" Target="../slideLayouts/slideLayout2268.xml"/><Relationship Id="rId412" Type="http://schemas.openxmlformats.org/officeDocument/2006/relationships/slideLayout" Target="../slideLayouts/slideLayout2269.xml"/><Relationship Id="rId413" Type="http://schemas.openxmlformats.org/officeDocument/2006/relationships/slideLayout" Target="../slideLayouts/slideLayout2270.xml"/><Relationship Id="rId414" Type="http://schemas.openxmlformats.org/officeDocument/2006/relationships/theme" Target="../theme/theme6.xml"/><Relationship Id="rId130" Type="http://schemas.openxmlformats.org/officeDocument/2006/relationships/slideLayout" Target="../slideLayouts/slideLayout1987.xml"/><Relationship Id="rId131" Type="http://schemas.openxmlformats.org/officeDocument/2006/relationships/slideLayout" Target="../slideLayouts/slideLayout1988.xml"/><Relationship Id="rId132" Type="http://schemas.openxmlformats.org/officeDocument/2006/relationships/slideLayout" Target="../slideLayouts/slideLayout1989.xml"/><Relationship Id="rId133" Type="http://schemas.openxmlformats.org/officeDocument/2006/relationships/slideLayout" Target="../slideLayouts/slideLayout1990.xml"/><Relationship Id="rId134" Type="http://schemas.openxmlformats.org/officeDocument/2006/relationships/slideLayout" Target="../slideLayouts/slideLayout1991.xml"/><Relationship Id="rId135" Type="http://schemas.openxmlformats.org/officeDocument/2006/relationships/slideLayout" Target="../slideLayouts/slideLayout1992.xml"/><Relationship Id="rId90" Type="http://schemas.openxmlformats.org/officeDocument/2006/relationships/slideLayout" Target="../slideLayouts/slideLayout1947.xml"/><Relationship Id="rId91" Type="http://schemas.openxmlformats.org/officeDocument/2006/relationships/slideLayout" Target="../slideLayouts/slideLayout1948.xml"/><Relationship Id="rId92" Type="http://schemas.openxmlformats.org/officeDocument/2006/relationships/slideLayout" Target="../slideLayouts/slideLayout1949.xml"/><Relationship Id="rId93" Type="http://schemas.openxmlformats.org/officeDocument/2006/relationships/slideLayout" Target="../slideLayouts/slideLayout1950.xml"/><Relationship Id="rId94" Type="http://schemas.openxmlformats.org/officeDocument/2006/relationships/slideLayout" Target="../slideLayouts/slideLayout1951.xml"/><Relationship Id="rId95" Type="http://schemas.openxmlformats.org/officeDocument/2006/relationships/slideLayout" Target="../slideLayouts/slideLayout1952.xml"/><Relationship Id="rId96" Type="http://schemas.openxmlformats.org/officeDocument/2006/relationships/slideLayout" Target="../slideLayouts/slideLayout1953.xml"/><Relationship Id="rId97" Type="http://schemas.openxmlformats.org/officeDocument/2006/relationships/slideLayout" Target="../slideLayouts/slideLayout1954.xml"/><Relationship Id="rId98" Type="http://schemas.openxmlformats.org/officeDocument/2006/relationships/slideLayout" Target="../slideLayouts/slideLayout1955.xml"/><Relationship Id="rId99" Type="http://schemas.openxmlformats.org/officeDocument/2006/relationships/slideLayout" Target="../slideLayouts/slideLayout1956.xml"/><Relationship Id="rId136" Type="http://schemas.openxmlformats.org/officeDocument/2006/relationships/slideLayout" Target="../slideLayouts/slideLayout1993.xml"/><Relationship Id="rId137" Type="http://schemas.openxmlformats.org/officeDocument/2006/relationships/slideLayout" Target="../slideLayouts/slideLayout1994.xml"/><Relationship Id="rId138" Type="http://schemas.openxmlformats.org/officeDocument/2006/relationships/slideLayout" Target="../slideLayouts/slideLayout1995.xml"/><Relationship Id="rId139" Type="http://schemas.openxmlformats.org/officeDocument/2006/relationships/slideLayout" Target="../slideLayouts/slideLayout1996.xml"/><Relationship Id="rId360" Type="http://schemas.openxmlformats.org/officeDocument/2006/relationships/slideLayout" Target="../slideLayouts/slideLayout2217.xml"/><Relationship Id="rId361" Type="http://schemas.openxmlformats.org/officeDocument/2006/relationships/slideLayout" Target="../slideLayouts/slideLayout2218.xml"/><Relationship Id="rId362" Type="http://schemas.openxmlformats.org/officeDocument/2006/relationships/slideLayout" Target="../slideLayouts/slideLayout2219.xml"/><Relationship Id="rId363" Type="http://schemas.openxmlformats.org/officeDocument/2006/relationships/slideLayout" Target="../slideLayouts/slideLayout2220.xml"/><Relationship Id="rId364" Type="http://schemas.openxmlformats.org/officeDocument/2006/relationships/slideLayout" Target="../slideLayouts/slideLayout2221.xml"/><Relationship Id="rId365" Type="http://schemas.openxmlformats.org/officeDocument/2006/relationships/slideLayout" Target="../slideLayouts/slideLayout2222.xml"/><Relationship Id="rId366" Type="http://schemas.openxmlformats.org/officeDocument/2006/relationships/slideLayout" Target="../slideLayouts/slideLayout2223.xml"/><Relationship Id="rId367" Type="http://schemas.openxmlformats.org/officeDocument/2006/relationships/slideLayout" Target="../slideLayouts/slideLayout2224.xml"/><Relationship Id="rId368" Type="http://schemas.openxmlformats.org/officeDocument/2006/relationships/slideLayout" Target="../slideLayouts/slideLayout2225.xml"/><Relationship Id="rId369" Type="http://schemas.openxmlformats.org/officeDocument/2006/relationships/slideLayout" Target="../slideLayouts/slideLayout2226.xml"/><Relationship Id="rId140" Type="http://schemas.openxmlformats.org/officeDocument/2006/relationships/slideLayout" Target="../slideLayouts/slideLayout1997.xml"/><Relationship Id="rId141" Type="http://schemas.openxmlformats.org/officeDocument/2006/relationships/slideLayout" Target="../slideLayouts/slideLayout1998.xml"/><Relationship Id="rId142" Type="http://schemas.openxmlformats.org/officeDocument/2006/relationships/slideLayout" Target="../slideLayouts/slideLayout1999.xml"/><Relationship Id="rId143" Type="http://schemas.openxmlformats.org/officeDocument/2006/relationships/slideLayout" Target="../slideLayouts/slideLayout2000.xml"/><Relationship Id="rId144" Type="http://schemas.openxmlformats.org/officeDocument/2006/relationships/slideLayout" Target="../slideLayouts/slideLayout2001.xml"/><Relationship Id="rId145" Type="http://schemas.openxmlformats.org/officeDocument/2006/relationships/slideLayout" Target="../slideLayouts/slideLayout2002.xml"/><Relationship Id="rId146" Type="http://schemas.openxmlformats.org/officeDocument/2006/relationships/slideLayout" Target="../slideLayouts/slideLayout2003.xml"/><Relationship Id="rId147" Type="http://schemas.openxmlformats.org/officeDocument/2006/relationships/slideLayout" Target="../slideLayouts/slideLayout2004.xml"/><Relationship Id="rId148" Type="http://schemas.openxmlformats.org/officeDocument/2006/relationships/slideLayout" Target="../slideLayouts/slideLayout2005.xml"/><Relationship Id="rId149" Type="http://schemas.openxmlformats.org/officeDocument/2006/relationships/slideLayout" Target="../slideLayouts/slideLayout2006.xml"/><Relationship Id="rId200" Type="http://schemas.openxmlformats.org/officeDocument/2006/relationships/slideLayout" Target="../slideLayouts/slideLayout2057.xml"/><Relationship Id="rId201" Type="http://schemas.openxmlformats.org/officeDocument/2006/relationships/slideLayout" Target="../slideLayouts/slideLayout2058.xml"/><Relationship Id="rId202" Type="http://schemas.openxmlformats.org/officeDocument/2006/relationships/slideLayout" Target="../slideLayouts/slideLayout2059.xml"/><Relationship Id="rId203" Type="http://schemas.openxmlformats.org/officeDocument/2006/relationships/slideLayout" Target="../slideLayouts/slideLayout2060.xml"/><Relationship Id="rId204" Type="http://schemas.openxmlformats.org/officeDocument/2006/relationships/slideLayout" Target="../slideLayouts/slideLayout2061.xml"/><Relationship Id="rId205" Type="http://schemas.openxmlformats.org/officeDocument/2006/relationships/slideLayout" Target="../slideLayouts/slideLayout2062.xml"/><Relationship Id="rId206" Type="http://schemas.openxmlformats.org/officeDocument/2006/relationships/slideLayout" Target="../slideLayouts/slideLayout2063.xml"/><Relationship Id="rId207" Type="http://schemas.openxmlformats.org/officeDocument/2006/relationships/slideLayout" Target="../slideLayouts/slideLayout2064.xml"/><Relationship Id="rId208" Type="http://schemas.openxmlformats.org/officeDocument/2006/relationships/slideLayout" Target="../slideLayouts/slideLayout2065.xml"/><Relationship Id="rId209" Type="http://schemas.openxmlformats.org/officeDocument/2006/relationships/slideLayout" Target="../slideLayouts/slideLayout2066.xml"/><Relationship Id="rId370" Type="http://schemas.openxmlformats.org/officeDocument/2006/relationships/slideLayout" Target="../slideLayouts/slideLayout2227.xml"/><Relationship Id="rId371" Type="http://schemas.openxmlformats.org/officeDocument/2006/relationships/slideLayout" Target="../slideLayouts/slideLayout2228.xml"/><Relationship Id="rId372" Type="http://schemas.openxmlformats.org/officeDocument/2006/relationships/slideLayout" Target="../slideLayouts/slideLayout2229.xml"/><Relationship Id="rId373" Type="http://schemas.openxmlformats.org/officeDocument/2006/relationships/slideLayout" Target="../slideLayouts/slideLayout2230.xml"/><Relationship Id="rId374" Type="http://schemas.openxmlformats.org/officeDocument/2006/relationships/slideLayout" Target="../slideLayouts/slideLayout2231.xml"/><Relationship Id="rId375" Type="http://schemas.openxmlformats.org/officeDocument/2006/relationships/slideLayout" Target="../slideLayouts/slideLayout2232.xml"/><Relationship Id="rId376" Type="http://schemas.openxmlformats.org/officeDocument/2006/relationships/slideLayout" Target="../slideLayouts/slideLayout2233.xml"/><Relationship Id="rId377" Type="http://schemas.openxmlformats.org/officeDocument/2006/relationships/slideLayout" Target="../slideLayouts/slideLayout2234.xml"/><Relationship Id="rId378" Type="http://schemas.openxmlformats.org/officeDocument/2006/relationships/slideLayout" Target="../slideLayouts/slideLayout2235.xml"/><Relationship Id="rId379" Type="http://schemas.openxmlformats.org/officeDocument/2006/relationships/slideLayout" Target="../slideLayouts/slideLayout2236.xml"/><Relationship Id="rId150" Type="http://schemas.openxmlformats.org/officeDocument/2006/relationships/slideLayout" Target="../slideLayouts/slideLayout2007.xml"/><Relationship Id="rId151" Type="http://schemas.openxmlformats.org/officeDocument/2006/relationships/slideLayout" Target="../slideLayouts/slideLayout2008.xml"/><Relationship Id="rId152" Type="http://schemas.openxmlformats.org/officeDocument/2006/relationships/slideLayout" Target="../slideLayouts/slideLayout2009.xml"/><Relationship Id="rId153" Type="http://schemas.openxmlformats.org/officeDocument/2006/relationships/slideLayout" Target="../slideLayouts/slideLayout2010.xml"/><Relationship Id="rId154" Type="http://schemas.openxmlformats.org/officeDocument/2006/relationships/slideLayout" Target="../slideLayouts/slideLayout2011.xml"/><Relationship Id="rId155" Type="http://schemas.openxmlformats.org/officeDocument/2006/relationships/slideLayout" Target="../slideLayouts/slideLayout2012.xml"/><Relationship Id="rId156" Type="http://schemas.openxmlformats.org/officeDocument/2006/relationships/slideLayout" Target="../slideLayouts/slideLayout2013.xml"/><Relationship Id="rId157" Type="http://schemas.openxmlformats.org/officeDocument/2006/relationships/slideLayout" Target="../slideLayouts/slideLayout2014.xml"/><Relationship Id="rId158" Type="http://schemas.openxmlformats.org/officeDocument/2006/relationships/slideLayout" Target="../slideLayouts/slideLayout2015.xml"/><Relationship Id="rId159" Type="http://schemas.openxmlformats.org/officeDocument/2006/relationships/slideLayout" Target="../slideLayouts/slideLayout2016.xml"/><Relationship Id="rId210" Type="http://schemas.openxmlformats.org/officeDocument/2006/relationships/slideLayout" Target="../slideLayouts/slideLayout2067.xml"/><Relationship Id="rId211" Type="http://schemas.openxmlformats.org/officeDocument/2006/relationships/slideLayout" Target="../slideLayouts/slideLayout2068.xml"/><Relationship Id="rId212" Type="http://schemas.openxmlformats.org/officeDocument/2006/relationships/slideLayout" Target="../slideLayouts/slideLayout2069.xml"/><Relationship Id="rId213" Type="http://schemas.openxmlformats.org/officeDocument/2006/relationships/slideLayout" Target="../slideLayouts/slideLayout2070.xml"/><Relationship Id="rId214" Type="http://schemas.openxmlformats.org/officeDocument/2006/relationships/slideLayout" Target="../slideLayouts/slideLayout2071.xml"/><Relationship Id="rId215" Type="http://schemas.openxmlformats.org/officeDocument/2006/relationships/slideLayout" Target="../slideLayouts/slideLayout2072.xml"/><Relationship Id="rId216" Type="http://schemas.openxmlformats.org/officeDocument/2006/relationships/slideLayout" Target="../slideLayouts/slideLayout2073.xml"/><Relationship Id="rId217" Type="http://schemas.openxmlformats.org/officeDocument/2006/relationships/slideLayout" Target="../slideLayouts/slideLayout2074.xml"/><Relationship Id="rId218" Type="http://schemas.openxmlformats.org/officeDocument/2006/relationships/slideLayout" Target="../slideLayouts/slideLayout2075.xml"/><Relationship Id="rId219" Type="http://schemas.openxmlformats.org/officeDocument/2006/relationships/slideLayout" Target="../slideLayouts/slideLayout2076.xml"/><Relationship Id="rId380" Type="http://schemas.openxmlformats.org/officeDocument/2006/relationships/slideLayout" Target="../slideLayouts/slideLayout2237.xml"/><Relationship Id="rId381" Type="http://schemas.openxmlformats.org/officeDocument/2006/relationships/slideLayout" Target="../slideLayouts/slideLayout2238.xml"/><Relationship Id="rId382" Type="http://schemas.openxmlformats.org/officeDocument/2006/relationships/slideLayout" Target="../slideLayouts/slideLayout2239.xml"/><Relationship Id="rId383" Type="http://schemas.openxmlformats.org/officeDocument/2006/relationships/slideLayout" Target="../slideLayouts/slideLayout2240.xml"/><Relationship Id="rId384" Type="http://schemas.openxmlformats.org/officeDocument/2006/relationships/slideLayout" Target="../slideLayouts/slideLayout2241.xml"/><Relationship Id="rId385" Type="http://schemas.openxmlformats.org/officeDocument/2006/relationships/slideLayout" Target="../slideLayouts/slideLayout2242.xml"/><Relationship Id="rId386" Type="http://schemas.openxmlformats.org/officeDocument/2006/relationships/slideLayout" Target="../slideLayouts/slideLayout2243.xml"/><Relationship Id="rId387" Type="http://schemas.openxmlformats.org/officeDocument/2006/relationships/slideLayout" Target="../slideLayouts/slideLayout2244.xml"/><Relationship Id="rId388" Type="http://schemas.openxmlformats.org/officeDocument/2006/relationships/slideLayout" Target="../slideLayouts/slideLayout2245.xml"/><Relationship Id="rId389" Type="http://schemas.openxmlformats.org/officeDocument/2006/relationships/slideLayout" Target="../slideLayouts/slideLayout2246.xml"/><Relationship Id="rId10" Type="http://schemas.openxmlformats.org/officeDocument/2006/relationships/slideLayout" Target="../slideLayouts/slideLayout1867.xml"/><Relationship Id="rId11" Type="http://schemas.openxmlformats.org/officeDocument/2006/relationships/slideLayout" Target="../slideLayouts/slideLayout1868.xml"/><Relationship Id="rId12" Type="http://schemas.openxmlformats.org/officeDocument/2006/relationships/slideLayout" Target="../slideLayouts/slideLayout1869.xml"/><Relationship Id="rId13" Type="http://schemas.openxmlformats.org/officeDocument/2006/relationships/slideLayout" Target="../slideLayouts/slideLayout1870.xml"/><Relationship Id="rId14" Type="http://schemas.openxmlformats.org/officeDocument/2006/relationships/slideLayout" Target="../slideLayouts/slideLayout1871.xml"/><Relationship Id="rId15" Type="http://schemas.openxmlformats.org/officeDocument/2006/relationships/slideLayout" Target="../slideLayouts/slideLayout1872.xml"/><Relationship Id="rId16" Type="http://schemas.openxmlformats.org/officeDocument/2006/relationships/slideLayout" Target="../slideLayouts/slideLayout1873.xml"/><Relationship Id="rId17" Type="http://schemas.openxmlformats.org/officeDocument/2006/relationships/slideLayout" Target="../slideLayouts/slideLayout1874.xml"/><Relationship Id="rId18" Type="http://schemas.openxmlformats.org/officeDocument/2006/relationships/slideLayout" Target="../slideLayouts/slideLayout1875.xml"/><Relationship Id="rId19" Type="http://schemas.openxmlformats.org/officeDocument/2006/relationships/slideLayout" Target="../slideLayouts/slideLayout1876.xml"/><Relationship Id="rId160" Type="http://schemas.openxmlformats.org/officeDocument/2006/relationships/slideLayout" Target="../slideLayouts/slideLayout2017.xml"/><Relationship Id="rId161" Type="http://schemas.openxmlformats.org/officeDocument/2006/relationships/slideLayout" Target="../slideLayouts/slideLayout2018.xml"/><Relationship Id="rId162" Type="http://schemas.openxmlformats.org/officeDocument/2006/relationships/slideLayout" Target="../slideLayouts/slideLayout2019.xml"/><Relationship Id="rId163" Type="http://schemas.openxmlformats.org/officeDocument/2006/relationships/slideLayout" Target="../slideLayouts/slideLayout2020.xml"/><Relationship Id="rId164" Type="http://schemas.openxmlformats.org/officeDocument/2006/relationships/slideLayout" Target="../slideLayouts/slideLayout2021.xml"/><Relationship Id="rId165" Type="http://schemas.openxmlformats.org/officeDocument/2006/relationships/slideLayout" Target="../slideLayouts/slideLayout2022.xml"/><Relationship Id="rId166" Type="http://schemas.openxmlformats.org/officeDocument/2006/relationships/slideLayout" Target="../slideLayouts/slideLayout2023.xml"/><Relationship Id="rId167" Type="http://schemas.openxmlformats.org/officeDocument/2006/relationships/slideLayout" Target="../slideLayouts/slideLayout2024.xml"/><Relationship Id="rId168" Type="http://schemas.openxmlformats.org/officeDocument/2006/relationships/slideLayout" Target="../slideLayouts/slideLayout2025.xml"/><Relationship Id="rId169" Type="http://schemas.openxmlformats.org/officeDocument/2006/relationships/slideLayout" Target="../slideLayouts/slideLayout2026.xml"/><Relationship Id="rId220" Type="http://schemas.openxmlformats.org/officeDocument/2006/relationships/slideLayout" Target="../slideLayouts/slideLayout2077.xml"/><Relationship Id="rId221" Type="http://schemas.openxmlformats.org/officeDocument/2006/relationships/slideLayout" Target="../slideLayouts/slideLayout2078.xml"/><Relationship Id="rId222" Type="http://schemas.openxmlformats.org/officeDocument/2006/relationships/slideLayout" Target="../slideLayouts/slideLayout2079.xml"/><Relationship Id="rId223" Type="http://schemas.openxmlformats.org/officeDocument/2006/relationships/slideLayout" Target="../slideLayouts/slideLayout2080.xml"/><Relationship Id="rId224" Type="http://schemas.openxmlformats.org/officeDocument/2006/relationships/slideLayout" Target="../slideLayouts/slideLayout2081.xml"/><Relationship Id="rId225" Type="http://schemas.openxmlformats.org/officeDocument/2006/relationships/slideLayout" Target="../slideLayouts/slideLayout2082.xml"/><Relationship Id="rId226" Type="http://schemas.openxmlformats.org/officeDocument/2006/relationships/slideLayout" Target="../slideLayouts/slideLayout2083.xml"/><Relationship Id="rId227" Type="http://schemas.openxmlformats.org/officeDocument/2006/relationships/slideLayout" Target="../slideLayouts/slideLayout2084.xml"/><Relationship Id="rId228" Type="http://schemas.openxmlformats.org/officeDocument/2006/relationships/slideLayout" Target="../slideLayouts/slideLayout2085.xml"/><Relationship Id="rId229" Type="http://schemas.openxmlformats.org/officeDocument/2006/relationships/slideLayout" Target="../slideLayouts/slideLayout2086.xml"/><Relationship Id="rId390" Type="http://schemas.openxmlformats.org/officeDocument/2006/relationships/slideLayout" Target="../slideLayouts/slideLayout2247.xml"/><Relationship Id="rId391" Type="http://schemas.openxmlformats.org/officeDocument/2006/relationships/slideLayout" Target="../slideLayouts/slideLayout2248.xml"/><Relationship Id="rId392" Type="http://schemas.openxmlformats.org/officeDocument/2006/relationships/slideLayout" Target="../slideLayouts/slideLayout2249.xml"/><Relationship Id="rId393" Type="http://schemas.openxmlformats.org/officeDocument/2006/relationships/slideLayout" Target="../slideLayouts/slideLayout2250.xml"/><Relationship Id="rId394" Type="http://schemas.openxmlformats.org/officeDocument/2006/relationships/slideLayout" Target="../slideLayouts/slideLayout2251.xml"/><Relationship Id="rId395" Type="http://schemas.openxmlformats.org/officeDocument/2006/relationships/slideLayout" Target="../slideLayouts/slideLayout2252.xml"/><Relationship Id="rId396" Type="http://schemas.openxmlformats.org/officeDocument/2006/relationships/slideLayout" Target="../slideLayouts/slideLayout2253.xml"/><Relationship Id="rId397" Type="http://schemas.openxmlformats.org/officeDocument/2006/relationships/slideLayout" Target="../slideLayouts/slideLayout2254.xml"/><Relationship Id="rId398" Type="http://schemas.openxmlformats.org/officeDocument/2006/relationships/slideLayout" Target="../slideLayouts/slideLayout2255.xml"/><Relationship Id="rId399" Type="http://schemas.openxmlformats.org/officeDocument/2006/relationships/slideLayout" Target="../slideLayouts/slideLayout22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3" cy="1143001"/>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3" cy="4525436"/>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49"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latin typeface="+mn-lt"/>
                <a:ea typeface="+mn-ea"/>
                <a:cs typeface="+mn-cs"/>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 id="2147483779" r:id="rId130"/>
    <p:sldLayoutId id="2147483780" r:id="rId131"/>
    <p:sldLayoutId id="2147483781" r:id="rId132"/>
    <p:sldLayoutId id="2147483782" r:id="rId133"/>
    <p:sldLayoutId id="2147483783" r:id="rId134"/>
    <p:sldLayoutId id="2147483784" r:id="rId135"/>
    <p:sldLayoutId id="2147483785" r:id="rId136"/>
    <p:sldLayoutId id="2147483786" r:id="rId137"/>
    <p:sldLayoutId id="2147483787" r:id="rId138"/>
    <p:sldLayoutId id="2147483788" r:id="rId139"/>
    <p:sldLayoutId id="2147483789" r:id="rId140"/>
    <p:sldLayoutId id="2147483790" r:id="rId141"/>
    <p:sldLayoutId id="2147483791" r:id="rId142"/>
    <p:sldLayoutId id="2147483792" r:id="rId143"/>
    <p:sldLayoutId id="2147483793" r:id="rId144"/>
    <p:sldLayoutId id="2147483794" r:id="rId145"/>
    <p:sldLayoutId id="2147483795" r:id="rId146"/>
    <p:sldLayoutId id="2147483796" r:id="rId147"/>
    <p:sldLayoutId id="2147483797" r:id="rId148"/>
    <p:sldLayoutId id="2147483798" r:id="rId149"/>
    <p:sldLayoutId id="2147483799" r:id="rId150"/>
    <p:sldLayoutId id="2147483800" r:id="rId151"/>
    <p:sldLayoutId id="2147483801" r:id="rId152"/>
    <p:sldLayoutId id="2147483802" r:id="rId153"/>
    <p:sldLayoutId id="2147483803" r:id="rId154"/>
    <p:sldLayoutId id="2147483804" r:id="rId155"/>
    <p:sldLayoutId id="2147483805" r:id="rId156"/>
    <p:sldLayoutId id="2147483806" r:id="rId157"/>
    <p:sldLayoutId id="2147483807" r:id="rId158"/>
    <p:sldLayoutId id="2147483808" r:id="rId159"/>
    <p:sldLayoutId id="2147483809" r:id="rId160"/>
    <p:sldLayoutId id="2147483810" r:id="rId161"/>
    <p:sldLayoutId id="2147483811" r:id="rId162"/>
    <p:sldLayoutId id="2147483812" r:id="rId163"/>
    <p:sldLayoutId id="2147483813" r:id="rId164"/>
    <p:sldLayoutId id="2147483814" r:id="rId165"/>
    <p:sldLayoutId id="2147483815" r:id="rId166"/>
    <p:sldLayoutId id="2147483816" r:id="rId167"/>
    <p:sldLayoutId id="2147483817" r:id="rId168"/>
    <p:sldLayoutId id="2147483818" r:id="rId169"/>
    <p:sldLayoutId id="2147483819" r:id="rId170"/>
    <p:sldLayoutId id="2147483820" r:id="rId171"/>
    <p:sldLayoutId id="2147483821" r:id="rId172"/>
    <p:sldLayoutId id="2147483822" r:id="rId173"/>
    <p:sldLayoutId id="2147483823" r:id="rId174"/>
    <p:sldLayoutId id="2147483824" r:id="rId175"/>
    <p:sldLayoutId id="2147483825" r:id="rId176"/>
    <p:sldLayoutId id="2147483826" r:id="rId177"/>
    <p:sldLayoutId id="2147483827" r:id="rId178"/>
    <p:sldLayoutId id="2147483828" r:id="rId179"/>
    <p:sldLayoutId id="2147483829" r:id="rId180"/>
    <p:sldLayoutId id="2147483830" r:id="rId181"/>
    <p:sldLayoutId id="2147483831" r:id="rId182"/>
    <p:sldLayoutId id="2147483832" r:id="rId183"/>
    <p:sldLayoutId id="2147483833" r:id="rId184"/>
    <p:sldLayoutId id="2147483834" r:id="rId185"/>
    <p:sldLayoutId id="2147483835" r:id="rId186"/>
    <p:sldLayoutId id="2147483836" r:id="rId187"/>
    <p:sldLayoutId id="2147483837" r:id="rId188"/>
    <p:sldLayoutId id="2147483838" r:id="rId189"/>
    <p:sldLayoutId id="2147483839" r:id="rId190"/>
    <p:sldLayoutId id="2147483840" r:id="rId191"/>
    <p:sldLayoutId id="2147483841" r:id="rId192"/>
    <p:sldLayoutId id="2147483842" r:id="rId193"/>
    <p:sldLayoutId id="2147483843" r:id="rId194"/>
    <p:sldLayoutId id="2147483844" r:id="rId195"/>
    <p:sldLayoutId id="2147483845" r:id="rId196"/>
    <p:sldLayoutId id="2147483846" r:id="rId197"/>
    <p:sldLayoutId id="2147483847" r:id="rId198"/>
    <p:sldLayoutId id="2147483848" r:id="rId199"/>
    <p:sldLayoutId id="2147483850" r:id="rId200"/>
    <p:sldLayoutId id="2147483851" r:id="rId201"/>
    <p:sldLayoutId id="2147483852" r:id="rId202"/>
    <p:sldLayoutId id="2147483853" r:id="rId203"/>
    <p:sldLayoutId id="2147483854" r:id="rId204"/>
    <p:sldLayoutId id="2147483857" r:id="rId205"/>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3"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19479668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2" r:id="rId36"/>
    <p:sldLayoutId id="2147484103" r:id="rId37"/>
    <p:sldLayoutId id="2147484104" r:id="rId38"/>
    <p:sldLayoutId id="2147484105" r:id="rId39"/>
    <p:sldLayoutId id="2147484106" r:id="rId40"/>
    <p:sldLayoutId id="2147484107" r:id="rId41"/>
    <p:sldLayoutId id="2147484108" r:id="rId42"/>
    <p:sldLayoutId id="2147484109" r:id="rId43"/>
    <p:sldLayoutId id="2147484110" r:id="rId44"/>
    <p:sldLayoutId id="2147484111" r:id="rId45"/>
    <p:sldLayoutId id="2147484112" r:id="rId46"/>
    <p:sldLayoutId id="2147484113" r:id="rId47"/>
    <p:sldLayoutId id="2147484114" r:id="rId48"/>
    <p:sldLayoutId id="2147484115" r:id="rId49"/>
    <p:sldLayoutId id="2147484116" r:id="rId50"/>
    <p:sldLayoutId id="2147484117" r:id="rId51"/>
    <p:sldLayoutId id="2147484118" r:id="rId52"/>
    <p:sldLayoutId id="2147484119" r:id="rId53"/>
    <p:sldLayoutId id="2147484120" r:id="rId54"/>
    <p:sldLayoutId id="2147484121" r:id="rId55"/>
    <p:sldLayoutId id="2147484122" r:id="rId56"/>
    <p:sldLayoutId id="2147484123" r:id="rId57"/>
    <p:sldLayoutId id="2147484124" r:id="rId58"/>
    <p:sldLayoutId id="2147484125" r:id="rId59"/>
    <p:sldLayoutId id="2147484126" r:id="rId60"/>
    <p:sldLayoutId id="2147484127" r:id="rId61"/>
    <p:sldLayoutId id="2147484128" r:id="rId62"/>
    <p:sldLayoutId id="2147484129" r:id="rId63"/>
    <p:sldLayoutId id="2147484130" r:id="rId64"/>
    <p:sldLayoutId id="2147484131" r:id="rId65"/>
    <p:sldLayoutId id="2147484132" r:id="rId66"/>
    <p:sldLayoutId id="2147484133" r:id="rId67"/>
    <p:sldLayoutId id="2147484134" r:id="rId68"/>
    <p:sldLayoutId id="2147484135" r:id="rId69"/>
    <p:sldLayoutId id="2147484136" r:id="rId70"/>
    <p:sldLayoutId id="2147484137" r:id="rId71"/>
    <p:sldLayoutId id="2147484138" r:id="rId72"/>
    <p:sldLayoutId id="2147484139" r:id="rId73"/>
    <p:sldLayoutId id="2147484140" r:id="rId74"/>
    <p:sldLayoutId id="2147484141" r:id="rId75"/>
    <p:sldLayoutId id="2147484142" r:id="rId76"/>
    <p:sldLayoutId id="2147484143" r:id="rId77"/>
    <p:sldLayoutId id="2147484144" r:id="rId78"/>
    <p:sldLayoutId id="2147484145" r:id="rId79"/>
    <p:sldLayoutId id="2147484146" r:id="rId80"/>
    <p:sldLayoutId id="2147484147" r:id="rId81"/>
    <p:sldLayoutId id="2147484148" r:id="rId82"/>
    <p:sldLayoutId id="2147484149" r:id="rId83"/>
    <p:sldLayoutId id="2147484150" r:id="rId84"/>
    <p:sldLayoutId id="2147484151" r:id="rId85"/>
    <p:sldLayoutId id="2147484152" r:id="rId86"/>
    <p:sldLayoutId id="2147484153" r:id="rId87"/>
    <p:sldLayoutId id="2147484154" r:id="rId88"/>
    <p:sldLayoutId id="2147484155" r:id="rId89"/>
    <p:sldLayoutId id="2147484156" r:id="rId90"/>
    <p:sldLayoutId id="2147484157" r:id="rId91"/>
    <p:sldLayoutId id="2147484158" r:id="rId92"/>
    <p:sldLayoutId id="2147484159" r:id="rId93"/>
    <p:sldLayoutId id="2147484160" r:id="rId94"/>
    <p:sldLayoutId id="2147484161" r:id="rId95"/>
    <p:sldLayoutId id="2147484162" r:id="rId96"/>
    <p:sldLayoutId id="2147484163" r:id="rId97"/>
    <p:sldLayoutId id="2147484164" r:id="rId98"/>
    <p:sldLayoutId id="2147484165" r:id="rId99"/>
    <p:sldLayoutId id="2147484166" r:id="rId100"/>
    <p:sldLayoutId id="2147484167" r:id="rId101"/>
    <p:sldLayoutId id="2147484168" r:id="rId102"/>
    <p:sldLayoutId id="2147484169" r:id="rId103"/>
    <p:sldLayoutId id="2147484170" r:id="rId104"/>
    <p:sldLayoutId id="2147484171" r:id="rId105"/>
    <p:sldLayoutId id="2147484172" r:id="rId106"/>
    <p:sldLayoutId id="2147484173" r:id="rId107"/>
    <p:sldLayoutId id="2147484174" r:id="rId108"/>
    <p:sldLayoutId id="2147484175" r:id="rId109"/>
    <p:sldLayoutId id="2147484176" r:id="rId110"/>
    <p:sldLayoutId id="2147484177" r:id="rId111"/>
    <p:sldLayoutId id="2147484178" r:id="rId112"/>
    <p:sldLayoutId id="2147484179" r:id="rId113"/>
    <p:sldLayoutId id="2147484180" r:id="rId114"/>
    <p:sldLayoutId id="2147484181" r:id="rId115"/>
    <p:sldLayoutId id="2147484182" r:id="rId116"/>
    <p:sldLayoutId id="2147484183" r:id="rId117"/>
    <p:sldLayoutId id="2147484184" r:id="rId118"/>
    <p:sldLayoutId id="2147484185" r:id="rId119"/>
    <p:sldLayoutId id="2147484186" r:id="rId120"/>
    <p:sldLayoutId id="2147484187" r:id="rId121"/>
    <p:sldLayoutId id="2147484188" r:id="rId122"/>
    <p:sldLayoutId id="2147484189" r:id="rId123"/>
    <p:sldLayoutId id="2147484190" r:id="rId124"/>
    <p:sldLayoutId id="2147484191" r:id="rId125"/>
    <p:sldLayoutId id="2147484192" r:id="rId126"/>
    <p:sldLayoutId id="2147484193" r:id="rId127"/>
    <p:sldLayoutId id="2147484194" r:id="rId128"/>
    <p:sldLayoutId id="2147484195" r:id="rId129"/>
    <p:sldLayoutId id="2147484196" r:id="rId130"/>
    <p:sldLayoutId id="2147484197" r:id="rId131"/>
    <p:sldLayoutId id="2147484198" r:id="rId132"/>
    <p:sldLayoutId id="2147484199" r:id="rId133"/>
    <p:sldLayoutId id="2147484200" r:id="rId134"/>
    <p:sldLayoutId id="2147484201" r:id="rId135"/>
    <p:sldLayoutId id="2147484202" r:id="rId136"/>
    <p:sldLayoutId id="2147484203" r:id="rId137"/>
    <p:sldLayoutId id="2147484204" r:id="rId138"/>
    <p:sldLayoutId id="2147484205" r:id="rId139"/>
    <p:sldLayoutId id="2147484206" r:id="rId140"/>
    <p:sldLayoutId id="2147484207" r:id="rId141"/>
    <p:sldLayoutId id="2147484208" r:id="rId142"/>
    <p:sldLayoutId id="2147484209" r:id="rId143"/>
    <p:sldLayoutId id="2147484210" r:id="rId144"/>
    <p:sldLayoutId id="2147484211" r:id="rId145"/>
    <p:sldLayoutId id="2147484212" r:id="rId146"/>
    <p:sldLayoutId id="2147484213" r:id="rId147"/>
    <p:sldLayoutId id="2147484214" r:id="rId148"/>
    <p:sldLayoutId id="2147484215" r:id="rId149"/>
    <p:sldLayoutId id="2147484216" r:id="rId150"/>
    <p:sldLayoutId id="2147484217" r:id="rId151"/>
    <p:sldLayoutId id="2147484218" r:id="rId152"/>
    <p:sldLayoutId id="2147484219" r:id="rId153"/>
    <p:sldLayoutId id="2147484220" r:id="rId154"/>
    <p:sldLayoutId id="2147484221" r:id="rId155"/>
    <p:sldLayoutId id="2147484222" r:id="rId156"/>
    <p:sldLayoutId id="2147484223" r:id="rId157"/>
    <p:sldLayoutId id="2147484224" r:id="rId158"/>
    <p:sldLayoutId id="2147484225" r:id="rId159"/>
    <p:sldLayoutId id="2147484226" r:id="rId160"/>
    <p:sldLayoutId id="2147484227" r:id="rId161"/>
    <p:sldLayoutId id="2147484228" r:id="rId162"/>
    <p:sldLayoutId id="2147484229" r:id="rId163"/>
    <p:sldLayoutId id="2147484230" r:id="rId164"/>
    <p:sldLayoutId id="2147484231" r:id="rId165"/>
    <p:sldLayoutId id="2147484232" r:id="rId166"/>
    <p:sldLayoutId id="2147484233" r:id="rId167"/>
    <p:sldLayoutId id="2147484234" r:id="rId168"/>
    <p:sldLayoutId id="2147484235" r:id="rId169"/>
    <p:sldLayoutId id="2147484236" r:id="rId170"/>
    <p:sldLayoutId id="2147484237" r:id="rId171"/>
    <p:sldLayoutId id="2147484238" r:id="rId172"/>
    <p:sldLayoutId id="2147484239" r:id="rId173"/>
    <p:sldLayoutId id="2147484240" r:id="rId174"/>
    <p:sldLayoutId id="2147484241" r:id="rId175"/>
    <p:sldLayoutId id="2147484242" r:id="rId176"/>
    <p:sldLayoutId id="2147484243" r:id="rId177"/>
    <p:sldLayoutId id="2147484244" r:id="rId178"/>
    <p:sldLayoutId id="2147484245" r:id="rId179"/>
    <p:sldLayoutId id="2147484246" r:id="rId180"/>
    <p:sldLayoutId id="2147484247" r:id="rId181"/>
    <p:sldLayoutId id="2147484248" r:id="rId182"/>
    <p:sldLayoutId id="2147484249" r:id="rId183"/>
    <p:sldLayoutId id="2147484250" r:id="rId184"/>
    <p:sldLayoutId id="2147484251" r:id="rId185"/>
    <p:sldLayoutId id="2147484252" r:id="rId186"/>
    <p:sldLayoutId id="2147484253" r:id="rId187"/>
    <p:sldLayoutId id="2147484254" r:id="rId188"/>
    <p:sldLayoutId id="2147484255" r:id="rId189"/>
    <p:sldLayoutId id="2147484256" r:id="rId190"/>
    <p:sldLayoutId id="2147484257" r:id="rId191"/>
    <p:sldLayoutId id="2147484258" r:id="rId192"/>
    <p:sldLayoutId id="2147484259" r:id="rId193"/>
    <p:sldLayoutId id="2147484260" r:id="rId194"/>
    <p:sldLayoutId id="2147484261" r:id="rId195"/>
    <p:sldLayoutId id="2147484262" r:id="rId196"/>
    <p:sldLayoutId id="2147484263" r:id="rId197"/>
    <p:sldLayoutId id="2147484264" r:id="rId198"/>
    <p:sldLayoutId id="2147484265" r:id="rId199"/>
    <p:sldLayoutId id="2147484266" r:id="rId200"/>
    <p:sldLayoutId id="2147484267" r:id="rId201"/>
    <p:sldLayoutId id="2147484268" r:id="rId202"/>
    <p:sldLayoutId id="2147484269" r:id="rId203"/>
    <p:sldLayoutId id="2147484270" r:id="rId204"/>
    <p:sldLayoutId id="2147484271" r:id="rId205"/>
    <p:sldLayoutId id="2147484272" r:id="rId206"/>
    <p:sldLayoutId id="2147484273" r:id="rId207"/>
    <p:sldLayoutId id="2147484274" r:id="rId208"/>
    <p:sldLayoutId id="2147484275" r:id="rId209"/>
    <p:sldLayoutId id="2147484276" r:id="rId210"/>
    <p:sldLayoutId id="2147484277" r:id="rId211"/>
    <p:sldLayoutId id="2147484278" r:id="rId212"/>
    <p:sldLayoutId id="2147484279" r:id="rId213"/>
    <p:sldLayoutId id="2147484280" r:id="rId214"/>
    <p:sldLayoutId id="2147484281" r:id="rId215"/>
    <p:sldLayoutId id="2147484282" r:id="rId216"/>
    <p:sldLayoutId id="2147484283" r:id="rId217"/>
    <p:sldLayoutId id="2147484284" r:id="rId218"/>
    <p:sldLayoutId id="2147484285" r:id="rId219"/>
    <p:sldLayoutId id="2147484286" r:id="rId220"/>
    <p:sldLayoutId id="2147484287" r:id="rId221"/>
    <p:sldLayoutId id="2147484288" r:id="rId222"/>
    <p:sldLayoutId id="2147484289" r:id="rId223"/>
    <p:sldLayoutId id="2147484290" r:id="rId224"/>
    <p:sldLayoutId id="2147484291" r:id="rId225"/>
    <p:sldLayoutId id="2147484292" r:id="rId226"/>
    <p:sldLayoutId id="2147484293" r:id="rId227"/>
    <p:sldLayoutId id="2147484294" r:id="rId228"/>
    <p:sldLayoutId id="2147484295" r:id="rId229"/>
    <p:sldLayoutId id="2147484296" r:id="rId230"/>
    <p:sldLayoutId id="2147484297" r:id="rId231"/>
    <p:sldLayoutId id="2147484298" r:id="rId232"/>
    <p:sldLayoutId id="2147484299" r:id="rId233"/>
    <p:sldLayoutId id="2147484300" r:id="rId234"/>
    <p:sldLayoutId id="2147484301" r:id="rId235"/>
    <p:sldLayoutId id="2147484302" r:id="rId236"/>
    <p:sldLayoutId id="2147484303" r:id="rId237"/>
    <p:sldLayoutId id="2147484304" r:id="rId238"/>
    <p:sldLayoutId id="2147484305" r:id="rId239"/>
    <p:sldLayoutId id="2147484306" r:id="rId240"/>
    <p:sldLayoutId id="2147484307" r:id="rId241"/>
    <p:sldLayoutId id="2147484308" r:id="rId242"/>
    <p:sldLayoutId id="2147484309" r:id="rId243"/>
    <p:sldLayoutId id="2147484310" r:id="rId244"/>
    <p:sldLayoutId id="2147484311" r:id="rId245"/>
    <p:sldLayoutId id="2147484312" r:id="rId246"/>
    <p:sldLayoutId id="2147484313" r:id="rId247"/>
    <p:sldLayoutId id="2147484314" r:id="rId248"/>
    <p:sldLayoutId id="2147484315" r:id="rId249"/>
    <p:sldLayoutId id="2147484316" r:id="rId250"/>
    <p:sldLayoutId id="2147484317" r:id="rId251"/>
    <p:sldLayoutId id="2147484318" r:id="rId252"/>
    <p:sldLayoutId id="2147484319" r:id="rId253"/>
    <p:sldLayoutId id="2147484320" r:id="rId254"/>
    <p:sldLayoutId id="2147484321" r:id="rId255"/>
    <p:sldLayoutId id="2147484322" r:id="rId256"/>
    <p:sldLayoutId id="2147484323" r:id="rId257"/>
    <p:sldLayoutId id="2147484324" r:id="rId258"/>
    <p:sldLayoutId id="2147484325" r:id="rId259"/>
    <p:sldLayoutId id="2147484326" r:id="rId260"/>
    <p:sldLayoutId id="2147484327" r:id="rId261"/>
    <p:sldLayoutId id="2147484328" r:id="rId262"/>
    <p:sldLayoutId id="2147484329" r:id="rId263"/>
    <p:sldLayoutId id="2147484330" r:id="rId264"/>
    <p:sldLayoutId id="2147484331" r:id="rId265"/>
    <p:sldLayoutId id="2147484332" r:id="rId266"/>
    <p:sldLayoutId id="2147484333" r:id="rId267"/>
    <p:sldLayoutId id="2147484334" r:id="rId268"/>
    <p:sldLayoutId id="2147484335" r:id="rId269"/>
    <p:sldLayoutId id="2147484336" r:id="rId270"/>
    <p:sldLayoutId id="2147484337" r:id="rId271"/>
    <p:sldLayoutId id="2147484338" r:id="rId272"/>
    <p:sldLayoutId id="2147484339" r:id="rId273"/>
    <p:sldLayoutId id="2147484340" r:id="rId274"/>
    <p:sldLayoutId id="2147484341" r:id="rId275"/>
    <p:sldLayoutId id="2147484342" r:id="rId276"/>
    <p:sldLayoutId id="2147484343" r:id="rId277"/>
    <p:sldLayoutId id="2147484344" r:id="rId278"/>
    <p:sldLayoutId id="2147484345" r:id="rId279"/>
    <p:sldLayoutId id="2147484346" r:id="rId280"/>
    <p:sldLayoutId id="2147484347" r:id="rId281"/>
    <p:sldLayoutId id="2147484348" r:id="rId282"/>
    <p:sldLayoutId id="2147484349" r:id="rId283"/>
    <p:sldLayoutId id="2147484350" r:id="rId284"/>
    <p:sldLayoutId id="2147484351" r:id="rId285"/>
    <p:sldLayoutId id="2147484352" r:id="rId286"/>
    <p:sldLayoutId id="2147484353" r:id="rId287"/>
    <p:sldLayoutId id="2147484354" r:id="rId288"/>
    <p:sldLayoutId id="2147484355" r:id="rId289"/>
    <p:sldLayoutId id="2147484356" r:id="rId290"/>
    <p:sldLayoutId id="2147484357" r:id="rId291"/>
    <p:sldLayoutId id="2147484358" r:id="rId292"/>
    <p:sldLayoutId id="2147484359" r:id="rId293"/>
    <p:sldLayoutId id="2147484360" r:id="rId294"/>
    <p:sldLayoutId id="2147484361" r:id="rId295"/>
    <p:sldLayoutId id="2147484362" r:id="rId296"/>
    <p:sldLayoutId id="2147484363" r:id="rId297"/>
    <p:sldLayoutId id="2147484364" r:id="rId298"/>
    <p:sldLayoutId id="2147484365" r:id="rId299"/>
    <p:sldLayoutId id="2147484366" r:id="rId300"/>
    <p:sldLayoutId id="2147484367" r:id="rId301"/>
    <p:sldLayoutId id="2147484368" r:id="rId302"/>
    <p:sldLayoutId id="2147484369" r:id="rId303"/>
    <p:sldLayoutId id="2147484370" r:id="rId304"/>
    <p:sldLayoutId id="2147484371" r:id="rId305"/>
    <p:sldLayoutId id="2147484372" r:id="rId306"/>
    <p:sldLayoutId id="2147484373" r:id="rId307"/>
    <p:sldLayoutId id="2147484374" r:id="rId308"/>
    <p:sldLayoutId id="2147484375" r:id="rId309"/>
    <p:sldLayoutId id="2147484376" r:id="rId310"/>
    <p:sldLayoutId id="2147484377" r:id="rId311"/>
    <p:sldLayoutId id="2147484378" r:id="rId312"/>
    <p:sldLayoutId id="2147484379" r:id="rId313"/>
    <p:sldLayoutId id="2147484380" r:id="rId314"/>
    <p:sldLayoutId id="2147484381" r:id="rId315"/>
    <p:sldLayoutId id="2147484382" r:id="rId316"/>
    <p:sldLayoutId id="2147484383" r:id="rId317"/>
    <p:sldLayoutId id="2147484384" r:id="rId318"/>
    <p:sldLayoutId id="2147484385" r:id="rId319"/>
    <p:sldLayoutId id="2147484386" r:id="rId320"/>
    <p:sldLayoutId id="2147484387" r:id="rId321"/>
    <p:sldLayoutId id="2147484388" r:id="rId322"/>
    <p:sldLayoutId id="2147484389" r:id="rId323"/>
    <p:sldLayoutId id="2147484390" r:id="rId324"/>
    <p:sldLayoutId id="2147484391" r:id="rId325"/>
    <p:sldLayoutId id="2147484392" r:id="rId326"/>
    <p:sldLayoutId id="2147484393" r:id="rId327"/>
    <p:sldLayoutId id="2147484394" r:id="rId328"/>
    <p:sldLayoutId id="2147484395" r:id="rId329"/>
    <p:sldLayoutId id="2147484396" r:id="rId330"/>
    <p:sldLayoutId id="2147484397" r:id="rId331"/>
    <p:sldLayoutId id="2147484398" r:id="rId332"/>
    <p:sldLayoutId id="2147484399" r:id="rId333"/>
    <p:sldLayoutId id="2147484400" r:id="rId334"/>
    <p:sldLayoutId id="2147484401" r:id="rId335"/>
    <p:sldLayoutId id="2147484402" r:id="rId336"/>
    <p:sldLayoutId id="2147484403" r:id="rId337"/>
    <p:sldLayoutId id="2147484404" r:id="rId338"/>
    <p:sldLayoutId id="2147484405" r:id="rId339"/>
    <p:sldLayoutId id="2147484406" r:id="rId340"/>
    <p:sldLayoutId id="2147484407" r:id="rId341"/>
    <p:sldLayoutId id="2147484408" r:id="rId342"/>
    <p:sldLayoutId id="2147484409" r:id="rId343"/>
    <p:sldLayoutId id="2147484410" r:id="rId344"/>
    <p:sldLayoutId id="2147484411" r:id="rId345"/>
    <p:sldLayoutId id="2147484412" r:id="rId346"/>
    <p:sldLayoutId id="2147484413" r:id="rId347"/>
    <p:sldLayoutId id="2147484414" r:id="rId348"/>
    <p:sldLayoutId id="2147484415" r:id="rId349"/>
    <p:sldLayoutId id="2147484416" r:id="rId350"/>
    <p:sldLayoutId id="2147484417" r:id="rId351"/>
    <p:sldLayoutId id="2147484418" r:id="rId352"/>
    <p:sldLayoutId id="2147484419" r:id="rId353"/>
    <p:sldLayoutId id="2147484420" r:id="rId354"/>
    <p:sldLayoutId id="2147484421" r:id="rId355"/>
    <p:sldLayoutId id="2147484422" r:id="rId356"/>
    <p:sldLayoutId id="2147484423" r:id="rId357"/>
    <p:sldLayoutId id="2147484424" r:id="rId358"/>
    <p:sldLayoutId id="2147484425" r:id="rId359"/>
    <p:sldLayoutId id="2147484426" r:id="rId360"/>
    <p:sldLayoutId id="2147484427" r:id="rId361"/>
    <p:sldLayoutId id="2147484428" r:id="rId362"/>
    <p:sldLayoutId id="2147484429" r:id="rId363"/>
    <p:sldLayoutId id="2147484430" r:id="rId364"/>
    <p:sldLayoutId id="2147484431" r:id="rId365"/>
    <p:sldLayoutId id="2147484432" r:id="rId366"/>
    <p:sldLayoutId id="2147484433" r:id="rId367"/>
    <p:sldLayoutId id="2147484434" r:id="rId368"/>
    <p:sldLayoutId id="2147484435" r:id="rId369"/>
    <p:sldLayoutId id="2147484436" r:id="rId370"/>
    <p:sldLayoutId id="2147484437" r:id="rId371"/>
    <p:sldLayoutId id="2147484438" r:id="rId372"/>
    <p:sldLayoutId id="2147484439" r:id="rId373"/>
    <p:sldLayoutId id="2147484440" r:id="rId374"/>
    <p:sldLayoutId id="2147484441" r:id="rId375"/>
    <p:sldLayoutId id="2147484442" r:id="rId376"/>
    <p:sldLayoutId id="2147484443" r:id="rId377"/>
    <p:sldLayoutId id="2147484444" r:id="rId378"/>
    <p:sldLayoutId id="2147484445" r:id="rId379"/>
    <p:sldLayoutId id="2147484446" r:id="rId380"/>
    <p:sldLayoutId id="2147484447" r:id="rId381"/>
    <p:sldLayoutId id="2147484448" r:id="rId382"/>
    <p:sldLayoutId id="2147484449" r:id="rId383"/>
    <p:sldLayoutId id="2147484450" r:id="rId384"/>
    <p:sldLayoutId id="2147484451" r:id="rId385"/>
    <p:sldLayoutId id="2147484452" r:id="rId386"/>
    <p:sldLayoutId id="2147484453" r:id="rId387"/>
    <p:sldLayoutId id="2147484454" r:id="rId388"/>
    <p:sldLayoutId id="2147484455" r:id="rId389"/>
    <p:sldLayoutId id="2147484456" r:id="rId390"/>
    <p:sldLayoutId id="2147484457" r:id="rId391"/>
    <p:sldLayoutId id="2147484458" r:id="rId392"/>
    <p:sldLayoutId id="2147484459" r:id="rId393"/>
    <p:sldLayoutId id="2147484460" r:id="rId394"/>
    <p:sldLayoutId id="2147484461" r:id="rId395"/>
    <p:sldLayoutId id="2147484462" r:id="rId396"/>
    <p:sldLayoutId id="2147484463" r:id="rId397"/>
    <p:sldLayoutId id="2147484464" r:id="rId398"/>
    <p:sldLayoutId id="2147484465" r:id="rId399"/>
    <p:sldLayoutId id="2147484466" r:id="rId400"/>
    <p:sldLayoutId id="2147484467" r:id="rId401"/>
    <p:sldLayoutId id="2147484468" r:id="rId402"/>
    <p:sldLayoutId id="2147484469" r:id="rId403"/>
    <p:sldLayoutId id="2147484470" r:id="rId404"/>
    <p:sldLayoutId id="2147484471" r:id="rId405"/>
    <p:sldLayoutId id="2147484472" r:id="rId406"/>
    <p:sldLayoutId id="2147484473" r:id="rId407"/>
    <p:sldLayoutId id="2147484474" r:id="rId408"/>
    <p:sldLayoutId id="2147484475" r:id="rId409"/>
    <p:sldLayoutId id="2147484476" r:id="rId410"/>
    <p:sldLayoutId id="2147484477" r:id="rId411"/>
    <p:sldLayoutId id="2147484478" r:id="rId412"/>
    <p:sldLayoutId id="2147484479"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940679302"/>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 id="2147484498" r:id="rId18"/>
    <p:sldLayoutId id="2147484499" r:id="rId19"/>
    <p:sldLayoutId id="2147484500" r:id="rId20"/>
    <p:sldLayoutId id="2147484501" r:id="rId21"/>
    <p:sldLayoutId id="2147484502" r:id="rId22"/>
    <p:sldLayoutId id="2147484503" r:id="rId23"/>
    <p:sldLayoutId id="2147484504" r:id="rId24"/>
    <p:sldLayoutId id="2147484505" r:id="rId25"/>
    <p:sldLayoutId id="2147484506" r:id="rId26"/>
    <p:sldLayoutId id="2147484507" r:id="rId27"/>
    <p:sldLayoutId id="2147484508" r:id="rId28"/>
    <p:sldLayoutId id="2147484509" r:id="rId29"/>
    <p:sldLayoutId id="2147484510" r:id="rId30"/>
    <p:sldLayoutId id="2147484511" r:id="rId31"/>
    <p:sldLayoutId id="2147484512" r:id="rId32"/>
    <p:sldLayoutId id="2147484513" r:id="rId33"/>
    <p:sldLayoutId id="2147484514" r:id="rId34"/>
    <p:sldLayoutId id="2147484515" r:id="rId35"/>
    <p:sldLayoutId id="2147484516" r:id="rId36"/>
    <p:sldLayoutId id="2147484517" r:id="rId37"/>
    <p:sldLayoutId id="2147484518" r:id="rId38"/>
    <p:sldLayoutId id="2147484519" r:id="rId39"/>
    <p:sldLayoutId id="2147484520" r:id="rId40"/>
    <p:sldLayoutId id="2147484521" r:id="rId41"/>
    <p:sldLayoutId id="2147484522" r:id="rId42"/>
    <p:sldLayoutId id="2147484523" r:id="rId43"/>
    <p:sldLayoutId id="2147484524" r:id="rId44"/>
    <p:sldLayoutId id="2147484525" r:id="rId45"/>
    <p:sldLayoutId id="2147484526" r:id="rId46"/>
    <p:sldLayoutId id="2147484527" r:id="rId47"/>
    <p:sldLayoutId id="2147484528" r:id="rId48"/>
    <p:sldLayoutId id="2147484529" r:id="rId49"/>
    <p:sldLayoutId id="2147484530" r:id="rId50"/>
    <p:sldLayoutId id="2147484531" r:id="rId51"/>
    <p:sldLayoutId id="2147484532" r:id="rId52"/>
    <p:sldLayoutId id="2147484533" r:id="rId53"/>
    <p:sldLayoutId id="2147484534" r:id="rId54"/>
    <p:sldLayoutId id="2147484535" r:id="rId55"/>
    <p:sldLayoutId id="2147484536" r:id="rId56"/>
    <p:sldLayoutId id="2147484537" r:id="rId57"/>
    <p:sldLayoutId id="2147484538" r:id="rId58"/>
    <p:sldLayoutId id="2147484539" r:id="rId59"/>
    <p:sldLayoutId id="2147484540" r:id="rId60"/>
    <p:sldLayoutId id="2147484541" r:id="rId61"/>
    <p:sldLayoutId id="2147484542" r:id="rId62"/>
    <p:sldLayoutId id="2147484543" r:id="rId63"/>
    <p:sldLayoutId id="2147484544" r:id="rId64"/>
    <p:sldLayoutId id="2147484545" r:id="rId65"/>
    <p:sldLayoutId id="2147484546" r:id="rId66"/>
    <p:sldLayoutId id="2147484547" r:id="rId67"/>
    <p:sldLayoutId id="2147484548" r:id="rId68"/>
    <p:sldLayoutId id="2147484549" r:id="rId69"/>
    <p:sldLayoutId id="2147484550" r:id="rId70"/>
    <p:sldLayoutId id="2147484551" r:id="rId71"/>
    <p:sldLayoutId id="2147484552" r:id="rId72"/>
    <p:sldLayoutId id="2147484553" r:id="rId73"/>
    <p:sldLayoutId id="2147484554" r:id="rId74"/>
    <p:sldLayoutId id="2147484555" r:id="rId75"/>
    <p:sldLayoutId id="2147484556" r:id="rId76"/>
    <p:sldLayoutId id="2147484557" r:id="rId77"/>
    <p:sldLayoutId id="2147484558" r:id="rId78"/>
    <p:sldLayoutId id="2147484559" r:id="rId79"/>
    <p:sldLayoutId id="2147484560" r:id="rId80"/>
    <p:sldLayoutId id="2147484561" r:id="rId81"/>
    <p:sldLayoutId id="2147484562" r:id="rId82"/>
    <p:sldLayoutId id="2147484563" r:id="rId83"/>
    <p:sldLayoutId id="2147484564" r:id="rId84"/>
    <p:sldLayoutId id="2147484565" r:id="rId85"/>
    <p:sldLayoutId id="2147484566" r:id="rId86"/>
    <p:sldLayoutId id="2147484567" r:id="rId87"/>
    <p:sldLayoutId id="2147484568" r:id="rId88"/>
    <p:sldLayoutId id="2147484569" r:id="rId89"/>
    <p:sldLayoutId id="2147484570" r:id="rId90"/>
    <p:sldLayoutId id="2147484571" r:id="rId91"/>
    <p:sldLayoutId id="2147484572" r:id="rId92"/>
    <p:sldLayoutId id="2147484573" r:id="rId93"/>
    <p:sldLayoutId id="2147484574" r:id="rId94"/>
    <p:sldLayoutId id="2147484575" r:id="rId95"/>
    <p:sldLayoutId id="2147484576" r:id="rId96"/>
    <p:sldLayoutId id="2147484577" r:id="rId97"/>
    <p:sldLayoutId id="2147484578" r:id="rId98"/>
    <p:sldLayoutId id="2147484579" r:id="rId99"/>
    <p:sldLayoutId id="2147484580" r:id="rId100"/>
    <p:sldLayoutId id="2147484581" r:id="rId101"/>
    <p:sldLayoutId id="2147484582" r:id="rId102"/>
    <p:sldLayoutId id="2147484583" r:id="rId103"/>
    <p:sldLayoutId id="2147484584" r:id="rId104"/>
    <p:sldLayoutId id="2147484585" r:id="rId105"/>
    <p:sldLayoutId id="2147484586" r:id="rId106"/>
    <p:sldLayoutId id="2147484587" r:id="rId107"/>
    <p:sldLayoutId id="2147484588" r:id="rId108"/>
    <p:sldLayoutId id="2147484589" r:id="rId109"/>
    <p:sldLayoutId id="2147484590" r:id="rId110"/>
    <p:sldLayoutId id="2147484591" r:id="rId111"/>
    <p:sldLayoutId id="2147484592" r:id="rId112"/>
    <p:sldLayoutId id="2147484593" r:id="rId113"/>
    <p:sldLayoutId id="2147484594" r:id="rId114"/>
    <p:sldLayoutId id="2147484595" r:id="rId115"/>
    <p:sldLayoutId id="2147484596" r:id="rId116"/>
    <p:sldLayoutId id="2147484597" r:id="rId117"/>
    <p:sldLayoutId id="2147484598" r:id="rId118"/>
    <p:sldLayoutId id="2147484599" r:id="rId119"/>
    <p:sldLayoutId id="2147484600" r:id="rId120"/>
    <p:sldLayoutId id="2147484601" r:id="rId121"/>
    <p:sldLayoutId id="2147484602" r:id="rId122"/>
    <p:sldLayoutId id="2147484603" r:id="rId123"/>
    <p:sldLayoutId id="2147484604" r:id="rId124"/>
    <p:sldLayoutId id="2147484605" r:id="rId125"/>
    <p:sldLayoutId id="2147484606" r:id="rId126"/>
    <p:sldLayoutId id="2147484607" r:id="rId127"/>
    <p:sldLayoutId id="2147484608" r:id="rId128"/>
    <p:sldLayoutId id="2147484609" r:id="rId129"/>
    <p:sldLayoutId id="2147484610" r:id="rId130"/>
    <p:sldLayoutId id="2147484611" r:id="rId131"/>
    <p:sldLayoutId id="2147484612" r:id="rId132"/>
    <p:sldLayoutId id="2147484613" r:id="rId133"/>
    <p:sldLayoutId id="2147484614" r:id="rId134"/>
    <p:sldLayoutId id="2147484615" r:id="rId135"/>
    <p:sldLayoutId id="2147484616" r:id="rId136"/>
    <p:sldLayoutId id="2147484617" r:id="rId137"/>
    <p:sldLayoutId id="2147484618" r:id="rId138"/>
    <p:sldLayoutId id="2147484619" r:id="rId139"/>
    <p:sldLayoutId id="2147484620" r:id="rId140"/>
    <p:sldLayoutId id="2147484621" r:id="rId141"/>
    <p:sldLayoutId id="2147484622" r:id="rId142"/>
    <p:sldLayoutId id="2147484623" r:id="rId143"/>
    <p:sldLayoutId id="2147484624" r:id="rId144"/>
    <p:sldLayoutId id="2147484625" r:id="rId145"/>
    <p:sldLayoutId id="2147484626" r:id="rId146"/>
    <p:sldLayoutId id="2147484627" r:id="rId147"/>
    <p:sldLayoutId id="2147484628" r:id="rId148"/>
    <p:sldLayoutId id="2147484629" r:id="rId149"/>
    <p:sldLayoutId id="2147484630" r:id="rId150"/>
    <p:sldLayoutId id="2147484631" r:id="rId151"/>
    <p:sldLayoutId id="2147484632" r:id="rId152"/>
    <p:sldLayoutId id="2147484633" r:id="rId153"/>
    <p:sldLayoutId id="2147484634" r:id="rId154"/>
    <p:sldLayoutId id="2147484635" r:id="rId155"/>
    <p:sldLayoutId id="2147484636" r:id="rId156"/>
    <p:sldLayoutId id="2147484637" r:id="rId157"/>
    <p:sldLayoutId id="2147484638" r:id="rId158"/>
    <p:sldLayoutId id="2147484639" r:id="rId159"/>
    <p:sldLayoutId id="2147484640" r:id="rId160"/>
    <p:sldLayoutId id="2147484641" r:id="rId161"/>
    <p:sldLayoutId id="2147484642" r:id="rId162"/>
    <p:sldLayoutId id="2147484643" r:id="rId163"/>
    <p:sldLayoutId id="2147484644" r:id="rId164"/>
    <p:sldLayoutId id="2147484645" r:id="rId165"/>
    <p:sldLayoutId id="2147484646" r:id="rId166"/>
    <p:sldLayoutId id="2147484647" r:id="rId167"/>
    <p:sldLayoutId id="2147484648" r:id="rId168"/>
    <p:sldLayoutId id="2147484649" r:id="rId169"/>
    <p:sldLayoutId id="2147484650" r:id="rId170"/>
    <p:sldLayoutId id="2147484651" r:id="rId171"/>
    <p:sldLayoutId id="2147484652" r:id="rId172"/>
    <p:sldLayoutId id="2147484653" r:id="rId173"/>
    <p:sldLayoutId id="2147484654" r:id="rId174"/>
    <p:sldLayoutId id="2147484655" r:id="rId175"/>
    <p:sldLayoutId id="2147484656" r:id="rId176"/>
    <p:sldLayoutId id="2147484657" r:id="rId177"/>
    <p:sldLayoutId id="2147484658" r:id="rId178"/>
    <p:sldLayoutId id="2147484659" r:id="rId179"/>
    <p:sldLayoutId id="2147484660" r:id="rId180"/>
    <p:sldLayoutId id="2147484661" r:id="rId181"/>
    <p:sldLayoutId id="2147484662" r:id="rId182"/>
    <p:sldLayoutId id="2147484663" r:id="rId183"/>
    <p:sldLayoutId id="2147484664" r:id="rId184"/>
    <p:sldLayoutId id="2147484665" r:id="rId185"/>
    <p:sldLayoutId id="2147484666" r:id="rId186"/>
    <p:sldLayoutId id="2147484667" r:id="rId187"/>
    <p:sldLayoutId id="2147484668" r:id="rId188"/>
    <p:sldLayoutId id="2147484669" r:id="rId189"/>
    <p:sldLayoutId id="2147484670" r:id="rId190"/>
    <p:sldLayoutId id="2147484671" r:id="rId191"/>
    <p:sldLayoutId id="2147484672" r:id="rId192"/>
    <p:sldLayoutId id="2147484673" r:id="rId193"/>
    <p:sldLayoutId id="2147484674" r:id="rId194"/>
    <p:sldLayoutId id="2147484675" r:id="rId195"/>
    <p:sldLayoutId id="2147484676" r:id="rId196"/>
    <p:sldLayoutId id="2147484677" r:id="rId197"/>
    <p:sldLayoutId id="2147484678" r:id="rId198"/>
    <p:sldLayoutId id="2147484679" r:id="rId199"/>
    <p:sldLayoutId id="2147484680" r:id="rId200"/>
    <p:sldLayoutId id="2147484681" r:id="rId201"/>
    <p:sldLayoutId id="2147484682" r:id="rId202"/>
    <p:sldLayoutId id="2147484683" r:id="rId203"/>
    <p:sldLayoutId id="2147484684" r:id="rId204"/>
    <p:sldLayoutId id="2147484685" r:id="rId205"/>
    <p:sldLayoutId id="2147484686" r:id="rId206"/>
    <p:sldLayoutId id="2147484687" r:id="rId207"/>
    <p:sldLayoutId id="2147484688" r:id="rId208"/>
    <p:sldLayoutId id="2147484689" r:id="rId209"/>
    <p:sldLayoutId id="2147484690" r:id="rId210"/>
    <p:sldLayoutId id="2147484691" r:id="rId211"/>
    <p:sldLayoutId id="2147484692" r:id="rId212"/>
    <p:sldLayoutId id="2147484693" r:id="rId213"/>
    <p:sldLayoutId id="2147484694" r:id="rId214"/>
    <p:sldLayoutId id="2147484695" r:id="rId215"/>
    <p:sldLayoutId id="2147484696" r:id="rId216"/>
    <p:sldLayoutId id="2147484697" r:id="rId217"/>
    <p:sldLayoutId id="2147484698" r:id="rId218"/>
    <p:sldLayoutId id="2147484699" r:id="rId219"/>
    <p:sldLayoutId id="2147484700" r:id="rId220"/>
    <p:sldLayoutId id="2147484701" r:id="rId221"/>
    <p:sldLayoutId id="2147484702" r:id="rId222"/>
    <p:sldLayoutId id="2147484703" r:id="rId223"/>
    <p:sldLayoutId id="2147484704" r:id="rId224"/>
    <p:sldLayoutId id="2147484705" r:id="rId225"/>
    <p:sldLayoutId id="2147484706" r:id="rId226"/>
    <p:sldLayoutId id="2147484707" r:id="rId227"/>
    <p:sldLayoutId id="2147484708" r:id="rId228"/>
    <p:sldLayoutId id="2147484709" r:id="rId229"/>
    <p:sldLayoutId id="2147484710" r:id="rId230"/>
    <p:sldLayoutId id="2147484711" r:id="rId231"/>
    <p:sldLayoutId id="2147484712" r:id="rId232"/>
    <p:sldLayoutId id="2147484713" r:id="rId233"/>
    <p:sldLayoutId id="2147484714" r:id="rId234"/>
    <p:sldLayoutId id="2147484715" r:id="rId235"/>
    <p:sldLayoutId id="2147484716" r:id="rId236"/>
    <p:sldLayoutId id="2147484717" r:id="rId237"/>
    <p:sldLayoutId id="2147484718" r:id="rId238"/>
    <p:sldLayoutId id="2147484719" r:id="rId239"/>
    <p:sldLayoutId id="2147484720" r:id="rId240"/>
    <p:sldLayoutId id="2147484721" r:id="rId241"/>
    <p:sldLayoutId id="2147484722" r:id="rId242"/>
    <p:sldLayoutId id="2147484723" r:id="rId243"/>
    <p:sldLayoutId id="2147484724" r:id="rId244"/>
    <p:sldLayoutId id="2147484725" r:id="rId245"/>
    <p:sldLayoutId id="2147484726" r:id="rId246"/>
    <p:sldLayoutId id="2147484727" r:id="rId247"/>
    <p:sldLayoutId id="2147484728" r:id="rId248"/>
    <p:sldLayoutId id="2147484729" r:id="rId249"/>
    <p:sldLayoutId id="2147484730" r:id="rId250"/>
    <p:sldLayoutId id="2147484731" r:id="rId251"/>
    <p:sldLayoutId id="2147484732" r:id="rId252"/>
    <p:sldLayoutId id="2147484733" r:id="rId253"/>
    <p:sldLayoutId id="2147484734" r:id="rId254"/>
    <p:sldLayoutId id="2147484735" r:id="rId255"/>
    <p:sldLayoutId id="2147484736" r:id="rId256"/>
    <p:sldLayoutId id="2147484737" r:id="rId257"/>
    <p:sldLayoutId id="2147484738" r:id="rId258"/>
    <p:sldLayoutId id="2147484739" r:id="rId259"/>
    <p:sldLayoutId id="2147484740" r:id="rId260"/>
    <p:sldLayoutId id="2147484741" r:id="rId261"/>
    <p:sldLayoutId id="2147484742" r:id="rId262"/>
    <p:sldLayoutId id="2147484743" r:id="rId263"/>
    <p:sldLayoutId id="2147484744" r:id="rId264"/>
    <p:sldLayoutId id="2147484745" r:id="rId265"/>
    <p:sldLayoutId id="2147484746" r:id="rId266"/>
    <p:sldLayoutId id="2147484747" r:id="rId267"/>
    <p:sldLayoutId id="2147484748" r:id="rId268"/>
    <p:sldLayoutId id="2147484749" r:id="rId269"/>
    <p:sldLayoutId id="2147484750" r:id="rId270"/>
    <p:sldLayoutId id="2147484751" r:id="rId271"/>
    <p:sldLayoutId id="2147484752" r:id="rId272"/>
    <p:sldLayoutId id="2147484753" r:id="rId273"/>
    <p:sldLayoutId id="2147484754" r:id="rId274"/>
    <p:sldLayoutId id="2147484755" r:id="rId275"/>
    <p:sldLayoutId id="2147484756" r:id="rId276"/>
    <p:sldLayoutId id="2147484757" r:id="rId277"/>
    <p:sldLayoutId id="2147484758" r:id="rId278"/>
    <p:sldLayoutId id="2147484759" r:id="rId279"/>
    <p:sldLayoutId id="2147484760" r:id="rId280"/>
    <p:sldLayoutId id="2147484761" r:id="rId281"/>
    <p:sldLayoutId id="2147484762" r:id="rId282"/>
    <p:sldLayoutId id="2147484763" r:id="rId283"/>
    <p:sldLayoutId id="2147484764" r:id="rId284"/>
    <p:sldLayoutId id="2147484765" r:id="rId285"/>
    <p:sldLayoutId id="2147484766" r:id="rId286"/>
    <p:sldLayoutId id="2147484767" r:id="rId287"/>
    <p:sldLayoutId id="2147484768" r:id="rId288"/>
    <p:sldLayoutId id="2147484769" r:id="rId289"/>
    <p:sldLayoutId id="2147484770" r:id="rId290"/>
    <p:sldLayoutId id="2147484771" r:id="rId291"/>
    <p:sldLayoutId id="2147484772" r:id="rId292"/>
    <p:sldLayoutId id="2147484773" r:id="rId293"/>
    <p:sldLayoutId id="2147484774" r:id="rId294"/>
    <p:sldLayoutId id="2147484775" r:id="rId295"/>
    <p:sldLayoutId id="2147484776" r:id="rId296"/>
    <p:sldLayoutId id="2147484777" r:id="rId297"/>
    <p:sldLayoutId id="2147484778" r:id="rId298"/>
    <p:sldLayoutId id="2147484779" r:id="rId299"/>
    <p:sldLayoutId id="2147484780" r:id="rId300"/>
    <p:sldLayoutId id="2147484781" r:id="rId301"/>
    <p:sldLayoutId id="2147484782" r:id="rId302"/>
    <p:sldLayoutId id="2147484783" r:id="rId303"/>
    <p:sldLayoutId id="2147484784" r:id="rId304"/>
    <p:sldLayoutId id="2147484785" r:id="rId305"/>
    <p:sldLayoutId id="2147484786" r:id="rId306"/>
    <p:sldLayoutId id="2147484787" r:id="rId307"/>
    <p:sldLayoutId id="2147484788" r:id="rId308"/>
    <p:sldLayoutId id="2147484789" r:id="rId309"/>
    <p:sldLayoutId id="2147484790" r:id="rId310"/>
    <p:sldLayoutId id="2147484791" r:id="rId311"/>
    <p:sldLayoutId id="2147484792" r:id="rId312"/>
    <p:sldLayoutId id="2147484793" r:id="rId313"/>
    <p:sldLayoutId id="2147484794" r:id="rId314"/>
    <p:sldLayoutId id="2147484795" r:id="rId315"/>
    <p:sldLayoutId id="2147484796" r:id="rId316"/>
    <p:sldLayoutId id="2147484797" r:id="rId317"/>
    <p:sldLayoutId id="2147484798" r:id="rId318"/>
    <p:sldLayoutId id="2147484799" r:id="rId319"/>
    <p:sldLayoutId id="2147484800" r:id="rId320"/>
    <p:sldLayoutId id="2147484801" r:id="rId321"/>
    <p:sldLayoutId id="2147484802" r:id="rId322"/>
    <p:sldLayoutId id="2147484803" r:id="rId323"/>
    <p:sldLayoutId id="2147484804" r:id="rId324"/>
    <p:sldLayoutId id="2147484805" r:id="rId325"/>
    <p:sldLayoutId id="2147484806" r:id="rId326"/>
    <p:sldLayoutId id="2147484807" r:id="rId327"/>
    <p:sldLayoutId id="2147484808" r:id="rId328"/>
    <p:sldLayoutId id="2147484809" r:id="rId329"/>
    <p:sldLayoutId id="2147484810" r:id="rId330"/>
    <p:sldLayoutId id="2147484811" r:id="rId331"/>
    <p:sldLayoutId id="2147484812" r:id="rId332"/>
    <p:sldLayoutId id="2147484813" r:id="rId333"/>
    <p:sldLayoutId id="2147484814" r:id="rId334"/>
    <p:sldLayoutId id="2147484815" r:id="rId335"/>
    <p:sldLayoutId id="2147484816" r:id="rId336"/>
    <p:sldLayoutId id="2147484817" r:id="rId337"/>
    <p:sldLayoutId id="2147484818" r:id="rId338"/>
    <p:sldLayoutId id="2147484819" r:id="rId339"/>
    <p:sldLayoutId id="2147484820" r:id="rId340"/>
    <p:sldLayoutId id="2147484821" r:id="rId341"/>
    <p:sldLayoutId id="2147484822" r:id="rId342"/>
    <p:sldLayoutId id="2147484823" r:id="rId343"/>
    <p:sldLayoutId id="2147484824" r:id="rId344"/>
    <p:sldLayoutId id="2147484825" r:id="rId345"/>
    <p:sldLayoutId id="2147484826" r:id="rId346"/>
    <p:sldLayoutId id="2147484827" r:id="rId347"/>
    <p:sldLayoutId id="2147484828" r:id="rId348"/>
    <p:sldLayoutId id="2147484829" r:id="rId349"/>
    <p:sldLayoutId id="2147484830" r:id="rId350"/>
    <p:sldLayoutId id="2147484831" r:id="rId351"/>
    <p:sldLayoutId id="2147484832" r:id="rId352"/>
    <p:sldLayoutId id="2147484833" r:id="rId353"/>
    <p:sldLayoutId id="2147484834" r:id="rId354"/>
    <p:sldLayoutId id="2147484835" r:id="rId355"/>
    <p:sldLayoutId id="2147484836" r:id="rId356"/>
    <p:sldLayoutId id="2147484837" r:id="rId357"/>
    <p:sldLayoutId id="2147484838" r:id="rId358"/>
    <p:sldLayoutId id="2147484839" r:id="rId359"/>
    <p:sldLayoutId id="2147484840" r:id="rId360"/>
    <p:sldLayoutId id="2147484841" r:id="rId361"/>
    <p:sldLayoutId id="2147484842" r:id="rId362"/>
    <p:sldLayoutId id="2147484843" r:id="rId363"/>
    <p:sldLayoutId id="2147484844" r:id="rId364"/>
    <p:sldLayoutId id="2147484845" r:id="rId365"/>
    <p:sldLayoutId id="2147484846" r:id="rId366"/>
    <p:sldLayoutId id="2147484847" r:id="rId367"/>
    <p:sldLayoutId id="2147484848" r:id="rId368"/>
    <p:sldLayoutId id="2147484849" r:id="rId369"/>
    <p:sldLayoutId id="2147484850" r:id="rId370"/>
    <p:sldLayoutId id="2147484851" r:id="rId371"/>
    <p:sldLayoutId id="2147484852" r:id="rId372"/>
    <p:sldLayoutId id="2147484853" r:id="rId373"/>
    <p:sldLayoutId id="2147484854" r:id="rId374"/>
    <p:sldLayoutId id="2147484855" r:id="rId375"/>
    <p:sldLayoutId id="2147484856" r:id="rId376"/>
    <p:sldLayoutId id="2147484857" r:id="rId377"/>
    <p:sldLayoutId id="2147484858" r:id="rId378"/>
    <p:sldLayoutId id="2147484859" r:id="rId379"/>
    <p:sldLayoutId id="2147484860" r:id="rId380"/>
    <p:sldLayoutId id="2147484861" r:id="rId381"/>
    <p:sldLayoutId id="2147484862" r:id="rId382"/>
    <p:sldLayoutId id="2147484863" r:id="rId383"/>
    <p:sldLayoutId id="2147484864" r:id="rId384"/>
    <p:sldLayoutId id="2147484865" r:id="rId385"/>
    <p:sldLayoutId id="2147484866" r:id="rId386"/>
    <p:sldLayoutId id="2147484867" r:id="rId387"/>
    <p:sldLayoutId id="2147484868" r:id="rId388"/>
    <p:sldLayoutId id="2147484869" r:id="rId389"/>
    <p:sldLayoutId id="2147484870" r:id="rId390"/>
    <p:sldLayoutId id="2147484871" r:id="rId391"/>
    <p:sldLayoutId id="2147484872" r:id="rId392"/>
    <p:sldLayoutId id="2147484873" r:id="rId393"/>
    <p:sldLayoutId id="2147484874" r:id="rId394"/>
    <p:sldLayoutId id="2147484875" r:id="rId395"/>
    <p:sldLayoutId id="2147484876" r:id="rId396"/>
    <p:sldLayoutId id="2147484877" r:id="rId397"/>
    <p:sldLayoutId id="2147484878" r:id="rId398"/>
    <p:sldLayoutId id="2147484879" r:id="rId399"/>
    <p:sldLayoutId id="2147484880" r:id="rId400"/>
    <p:sldLayoutId id="2147484881" r:id="rId401"/>
    <p:sldLayoutId id="2147484882" r:id="rId402"/>
    <p:sldLayoutId id="2147484883" r:id="rId403"/>
    <p:sldLayoutId id="2147484884" r:id="rId404"/>
    <p:sldLayoutId id="2147484885" r:id="rId405"/>
    <p:sldLayoutId id="2147484886" r:id="rId406"/>
    <p:sldLayoutId id="2147484887" r:id="rId407"/>
    <p:sldLayoutId id="2147484888" r:id="rId408"/>
    <p:sldLayoutId id="2147484889" r:id="rId409"/>
    <p:sldLayoutId id="2147484890" r:id="rId410"/>
    <p:sldLayoutId id="2147484891" r:id="rId411"/>
    <p:sldLayoutId id="2147484892" r:id="rId412"/>
    <p:sldLayoutId id="2147484893"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97103117"/>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 id="2147484908" r:id="rId14"/>
    <p:sldLayoutId id="2147484909" r:id="rId15"/>
    <p:sldLayoutId id="2147484910" r:id="rId16"/>
    <p:sldLayoutId id="2147484911" r:id="rId17"/>
    <p:sldLayoutId id="2147484912" r:id="rId18"/>
    <p:sldLayoutId id="2147484913" r:id="rId19"/>
    <p:sldLayoutId id="2147484914" r:id="rId20"/>
    <p:sldLayoutId id="2147484915" r:id="rId21"/>
    <p:sldLayoutId id="2147484916" r:id="rId22"/>
    <p:sldLayoutId id="2147484917" r:id="rId23"/>
    <p:sldLayoutId id="2147484918" r:id="rId24"/>
    <p:sldLayoutId id="2147484919" r:id="rId25"/>
    <p:sldLayoutId id="2147484920" r:id="rId26"/>
    <p:sldLayoutId id="2147484921" r:id="rId27"/>
    <p:sldLayoutId id="2147484922" r:id="rId28"/>
    <p:sldLayoutId id="2147484923" r:id="rId29"/>
    <p:sldLayoutId id="2147484924" r:id="rId30"/>
    <p:sldLayoutId id="2147484925" r:id="rId31"/>
    <p:sldLayoutId id="2147484926" r:id="rId32"/>
    <p:sldLayoutId id="2147484927" r:id="rId33"/>
    <p:sldLayoutId id="2147484928" r:id="rId34"/>
    <p:sldLayoutId id="2147484929" r:id="rId35"/>
    <p:sldLayoutId id="2147484930" r:id="rId36"/>
    <p:sldLayoutId id="2147484931" r:id="rId37"/>
    <p:sldLayoutId id="2147484932" r:id="rId38"/>
    <p:sldLayoutId id="2147484933" r:id="rId39"/>
    <p:sldLayoutId id="2147484934" r:id="rId40"/>
    <p:sldLayoutId id="2147484935" r:id="rId41"/>
    <p:sldLayoutId id="2147484936" r:id="rId42"/>
    <p:sldLayoutId id="2147484937" r:id="rId43"/>
    <p:sldLayoutId id="2147484938" r:id="rId44"/>
    <p:sldLayoutId id="2147484939" r:id="rId45"/>
    <p:sldLayoutId id="2147484940" r:id="rId46"/>
    <p:sldLayoutId id="2147484941" r:id="rId47"/>
    <p:sldLayoutId id="2147484942" r:id="rId48"/>
    <p:sldLayoutId id="2147484943" r:id="rId49"/>
    <p:sldLayoutId id="2147484944" r:id="rId50"/>
    <p:sldLayoutId id="2147484945" r:id="rId51"/>
    <p:sldLayoutId id="2147484946" r:id="rId52"/>
    <p:sldLayoutId id="2147484947" r:id="rId53"/>
    <p:sldLayoutId id="2147484948" r:id="rId54"/>
    <p:sldLayoutId id="2147484949" r:id="rId55"/>
    <p:sldLayoutId id="2147484950" r:id="rId56"/>
    <p:sldLayoutId id="2147484951" r:id="rId57"/>
    <p:sldLayoutId id="2147484952" r:id="rId58"/>
    <p:sldLayoutId id="2147484953" r:id="rId59"/>
    <p:sldLayoutId id="2147484954" r:id="rId60"/>
    <p:sldLayoutId id="2147484955" r:id="rId61"/>
    <p:sldLayoutId id="2147484956" r:id="rId62"/>
    <p:sldLayoutId id="2147484957" r:id="rId63"/>
    <p:sldLayoutId id="2147484958" r:id="rId64"/>
    <p:sldLayoutId id="2147484959" r:id="rId65"/>
    <p:sldLayoutId id="2147484960" r:id="rId66"/>
    <p:sldLayoutId id="2147484961" r:id="rId67"/>
    <p:sldLayoutId id="2147484962" r:id="rId68"/>
    <p:sldLayoutId id="2147484963" r:id="rId69"/>
    <p:sldLayoutId id="2147484964" r:id="rId70"/>
    <p:sldLayoutId id="2147484965" r:id="rId71"/>
    <p:sldLayoutId id="2147484966" r:id="rId72"/>
    <p:sldLayoutId id="2147484967" r:id="rId73"/>
    <p:sldLayoutId id="2147484968" r:id="rId74"/>
    <p:sldLayoutId id="2147484969" r:id="rId75"/>
    <p:sldLayoutId id="2147484970" r:id="rId76"/>
    <p:sldLayoutId id="2147484971" r:id="rId77"/>
    <p:sldLayoutId id="2147484972" r:id="rId78"/>
    <p:sldLayoutId id="2147484973" r:id="rId79"/>
    <p:sldLayoutId id="2147484974" r:id="rId80"/>
    <p:sldLayoutId id="2147484975" r:id="rId81"/>
    <p:sldLayoutId id="2147484976" r:id="rId82"/>
    <p:sldLayoutId id="2147484977" r:id="rId83"/>
    <p:sldLayoutId id="2147484978" r:id="rId84"/>
    <p:sldLayoutId id="2147484979" r:id="rId85"/>
    <p:sldLayoutId id="2147484980" r:id="rId86"/>
    <p:sldLayoutId id="2147484981" r:id="rId87"/>
    <p:sldLayoutId id="2147484982" r:id="rId88"/>
    <p:sldLayoutId id="2147484983" r:id="rId89"/>
    <p:sldLayoutId id="2147484984" r:id="rId90"/>
    <p:sldLayoutId id="2147484985" r:id="rId91"/>
    <p:sldLayoutId id="2147484986" r:id="rId92"/>
    <p:sldLayoutId id="2147484987" r:id="rId93"/>
    <p:sldLayoutId id="2147484988" r:id="rId94"/>
    <p:sldLayoutId id="2147484989" r:id="rId95"/>
    <p:sldLayoutId id="2147484990" r:id="rId96"/>
    <p:sldLayoutId id="2147484991" r:id="rId97"/>
    <p:sldLayoutId id="2147484992" r:id="rId98"/>
    <p:sldLayoutId id="2147484993" r:id="rId99"/>
    <p:sldLayoutId id="2147484994" r:id="rId100"/>
    <p:sldLayoutId id="2147484995" r:id="rId101"/>
    <p:sldLayoutId id="2147484996" r:id="rId102"/>
    <p:sldLayoutId id="2147484997" r:id="rId103"/>
    <p:sldLayoutId id="2147484998" r:id="rId104"/>
    <p:sldLayoutId id="2147484999" r:id="rId105"/>
    <p:sldLayoutId id="2147485000" r:id="rId106"/>
    <p:sldLayoutId id="2147485001" r:id="rId107"/>
    <p:sldLayoutId id="2147485002" r:id="rId108"/>
    <p:sldLayoutId id="2147485003" r:id="rId109"/>
    <p:sldLayoutId id="2147485004" r:id="rId110"/>
    <p:sldLayoutId id="2147485005" r:id="rId111"/>
    <p:sldLayoutId id="2147485006" r:id="rId112"/>
    <p:sldLayoutId id="2147485007" r:id="rId113"/>
    <p:sldLayoutId id="2147485008" r:id="rId114"/>
    <p:sldLayoutId id="2147485009" r:id="rId115"/>
    <p:sldLayoutId id="2147485010" r:id="rId116"/>
    <p:sldLayoutId id="2147485011" r:id="rId117"/>
    <p:sldLayoutId id="2147485012" r:id="rId118"/>
    <p:sldLayoutId id="2147485013" r:id="rId119"/>
    <p:sldLayoutId id="2147485014" r:id="rId120"/>
    <p:sldLayoutId id="2147485015" r:id="rId121"/>
    <p:sldLayoutId id="2147485016" r:id="rId122"/>
    <p:sldLayoutId id="2147485017" r:id="rId123"/>
    <p:sldLayoutId id="2147485018" r:id="rId124"/>
    <p:sldLayoutId id="2147485019" r:id="rId125"/>
    <p:sldLayoutId id="2147485020" r:id="rId126"/>
    <p:sldLayoutId id="2147485021" r:id="rId127"/>
    <p:sldLayoutId id="2147485022" r:id="rId128"/>
    <p:sldLayoutId id="2147485023" r:id="rId129"/>
    <p:sldLayoutId id="2147485024" r:id="rId130"/>
    <p:sldLayoutId id="2147485025" r:id="rId131"/>
    <p:sldLayoutId id="2147485026" r:id="rId132"/>
    <p:sldLayoutId id="2147485027" r:id="rId133"/>
    <p:sldLayoutId id="2147485028" r:id="rId134"/>
    <p:sldLayoutId id="2147485029" r:id="rId135"/>
    <p:sldLayoutId id="2147485030" r:id="rId136"/>
    <p:sldLayoutId id="2147485031" r:id="rId137"/>
    <p:sldLayoutId id="2147485032" r:id="rId138"/>
    <p:sldLayoutId id="2147485033" r:id="rId139"/>
    <p:sldLayoutId id="2147485034" r:id="rId140"/>
    <p:sldLayoutId id="2147485035" r:id="rId141"/>
    <p:sldLayoutId id="2147485036" r:id="rId142"/>
    <p:sldLayoutId id="2147485037" r:id="rId143"/>
    <p:sldLayoutId id="2147485038" r:id="rId144"/>
    <p:sldLayoutId id="2147485039" r:id="rId145"/>
    <p:sldLayoutId id="2147485040" r:id="rId146"/>
    <p:sldLayoutId id="2147485041" r:id="rId147"/>
    <p:sldLayoutId id="2147485042" r:id="rId148"/>
    <p:sldLayoutId id="2147485043" r:id="rId149"/>
    <p:sldLayoutId id="2147485044" r:id="rId150"/>
    <p:sldLayoutId id="2147485045" r:id="rId151"/>
    <p:sldLayoutId id="2147485046" r:id="rId152"/>
    <p:sldLayoutId id="2147485047" r:id="rId153"/>
    <p:sldLayoutId id="2147485048" r:id="rId154"/>
    <p:sldLayoutId id="2147485049" r:id="rId155"/>
    <p:sldLayoutId id="2147485050" r:id="rId156"/>
    <p:sldLayoutId id="2147485051" r:id="rId157"/>
    <p:sldLayoutId id="2147485052" r:id="rId158"/>
    <p:sldLayoutId id="2147485053" r:id="rId159"/>
    <p:sldLayoutId id="2147485054" r:id="rId160"/>
    <p:sldLayoutId id="2147485055" r:id="rId161"/>
    <p:sldLayoutId id="2147485056" r:id="rId162"/>
    <p:sldLayoutId id="2147485057" r:id="rId163"/>
    <p:sldLayoutId id="2147485058" r:id="rId164"/>
    <p:sldLayoutId id="2147485059" r:id="rId165"/>
    <p:sldLayoutId id="2147485060" r:id="rId166"/>
    <p:sldLayoutId id="2147485061" r:id="rId167"/>
    <p:sldLayoutId id="2147485062" r:id="rId168"/>
    <p:sldLayoutId id="2147485063" r:id="rId169"/>
    <p:sldLayoutId id="2147485064" r:id="rId170"/>
    <p:sldLayoutId id="2147485065" r:id="rId171"/>
    <p:sldLayoutId id="2147485066" r:id="rId172"/>
    <p:sldLayoutId id="2147485067" r:id="rId173"/>
    <p:sldLayoutId id="2147485068" r:id="rId174"/>
    <p:sldLayoutId id="2147485069" r:id="rId175"/>
    <p:sldLayoutId id="2147485070" r:id="rId176"/>
    <p:sldLayoutId id="2147485071" r:id="rId177"/>
    <p:sldLayoutId id="2147485072" r:id="rId178"/>
    <p:sldLayoutId id="2147485073" r:id="rId179"/>
    <p:sldLayoutId id="2147485074" r:id="rId180"/>
    <p:sldLayoutId id="2147485075" r:id="rId181"/>
    <p:sldLayoutId id="2147485076" r:id="rId182"/>
    <p:sldLayoutId id="2147485077" r:id="rId183"/>
    <p:sldLayoutId id="2147485078" r:id="rId184"/>
    <p:sldLayoutId id="2147485079" r:id="rId185"/>
    <p:sldLayoutId id="2147485080" r:id="rId186"/>
    <p:sldLayoutId id="2147485081" r:id="rId187"/>
    <p:sldLayoutId id="2147485082" r:id="rId188"/>
    <p:sldLayoutId id="2147485083" r:id="rId189"/>
    <p:sldLayoutId id="2147485084" r:id="rId190"/>
    <p:sldLayoutId id="2147485085" r:id="rId191"/>
    <p:sldLayoutId id="2147485086" r:id="rId192"/>
    <p:sldLayoutId id="2147485087" r:id="rId193"/>
    <p:sldLayoutId id="2147485088" r:id="rId194"/>
    <p:sldLayoutId id="2147485089" r:id="rId195"/>
    <p:sldLayoutId id="2147485090" r:id="rId196"/>
    <p:sldLayoutId id="2147485091" r:id="rId197"/>
    <p:sldLayoutId id="2147485092" r:id="rId198"/>
    <p:sldLayoutId id="2147485093" r:id="rId199"/>
    <p:sldLayoutId id="2147485094" r:id="rId200"/>
    <p:sldLayoutId id="2147485095" r:id="rId201"/>
    <p:sldLayoutId id="2147485096" r:id="rId202"/>
    <p:sldLayoutId id="2147485097" r:id="rId203"/>
    <p:sldLayoutId id="2147485098" r:id="rId204"/>
    <p:sldLayoutId id="2147485099" r:id="rId205"/>
    <p:sldLayoutId id="2147485100" r:id="rId206"/>
    <p:sldLayoutId id="2147485101" r:id="rId207"/>
    <p:sldLayoutId id="2147485102" r:id="rId208"/>
    <p:sldLayoutId id="2147485103" r:id="rId209"/>
    <p:sldLayoutId id="2147485104" r:id="rId210"/>
    <p:sldLayoutId id="2147485105" r:id="rId211"/>
    <p:sldLayoutId id="2147485106" r:id="rId212"/>
    <p:sldLayoutId id="2147485107" r:id="rId213"/>
    <p:sldLayoutId id="2147485108" r:id="rId214"/>
    <p:sldLayoutId id="2147485109" r:id="rId215"/>
    <p:sldLayoutId id="2147485110" r:id="rId216"/>
    <p:sldLayoutId id="2147485111" r:id="rId217"/>
    <p:sldLayoutId id="2147485112" r:id="rId218"/>
    <p:sldLayoutId id="2147485113" r:id="rId219"/>
    <p:sldLayoutId id="2147485114" r:id="rId220"/>
    <p:sldLayoutId id="2147485115" r:id="rId221"/>
    <p:sldLayoutId id="2147485116" r:id="rId222"/>
    <p:sldLayoutId id="2147485117" r:id="rId223"/>
    <p:sldLayoutId id="2147485118" r:id="rId224"/>
    <p:sldLayoutId id="2147485119" r:id="rId225"/>
    <p:sldLayoutId id="2147485120" r:id="rId226"/>
    <p:sldLayoutId id="2147485121" r:id="rId227"/>
    <p:sldLayoutId id="2147485122" r:id="rId228"/>
    <p:sldLayoutId id="2147485123" r:id="rId229"/>
    <p:sldLayoutId id="2147485124" r:id="rId230"/>
    <p:sldLayoutId id="2147485125" r:id="rId231"/>
    <p:sldLayoutId id="2147485126" r:id="rId232"/>
    <p:sldLayoutId id="2147485127" r:id="rId233"/>
    <p:sldLayoutId id="2147485128" r:id="rId234"/>
    <p:sldLayoutId id="2147485129" r:id="rId235"/>
    <p:sldLayoutId id="2147485130" r:id="rId236"/>
    <p:sldLayoutId id="2147485131" r:id="rId237"/>
    <p:sldLayoutId id="2147485132" r:id="rId238"/>
    <p:sldLayoutId id="2147485133" r:id="rId239"/>
    <p:sldLayoutId id="2147485134" r:id="rId240"/>
    <p:sldLayoutId id="2147485135" r:id="rId241"/>
    <p:sldLayoutId id="2147485136" r:id="rId242"/>
    <p:sldLayoutId id="2147485137" r:id="rId243"/>
    <p:sldLayoutId id="2147485138" r:id="rId244"/>
    <p:sldLayoutId id="2147485139" r:id="rId245"/>
    <p:sldLayoutId id="2147485140" r:id="rId246"/>
    <p:sldLayoutId id="2147485141" r:id="rId247"/>
    <p:sldLayoutId id="2147485142" r:id="rId248"/>
    <p:sldLayoutId id="2147485143" r:id="rId249"/>
    <p:sldLayoutId id="2147485144" r:id="rId250"/>
    <p:sldLayoutId id="2147485145" r:id="rId251"/>
    <p:sldLayoutId id="2147485146" r:id="rId252"/>
    <p:sldLayoutId id="2147485147" r:id="rId253"/>
    <p:sldLayoutId id="2147485148" r:id="rId254"/>
    <p:sldLayoutId id="2147485149" r:id="rId255"/>
    <p:sldLayoutId id="2147485150" r:id="rId256"/>
    <p:sldLayoutId id="2147485151" r:id="rId257"/>
    <p:sldLayoutId id="2147485152" r:id="rId258"/>
    <p:sldLayoutId id="2147485153" r:id="rId259"/>
    <p:sldLayoutId id="2147485154" r:id="rId260"/>
    <p:sldLayoutId id="2147485155" r:id="rId261"/>
    <p:sldLayoutId id="2147485156" r:id="rId262"/>
    <p:sldLayoutId id="2147485157" r:id="rId263"/>
    <p:sldLayoutId id="2147485158" r:id="rId264"/>
    <p:sldLayoutId id="2147485159" r:id="rId265"/>
    <p:sldLayoutId id="2147485160" r:id="rId266"/>
    <p:sldLayoutId id="2147485161" r:id="rId267"/>
    <p:sldLayoutId id="2147485162" r:id="rId268"/>
    <p:sldLayoutId id="2147485163" r:id="rId269"/>
    <p:sldLayoutId id="2147485164" r:id="rId270"/>
    <p:sldLayoutId id="2147485165" r:id="rId271"/>
    <p:sldLayoutId id="2147485166" r:id="rId272"/>
    <p:sldLayoutId id="2147485167" r:id="rId273"/>
    <p:sldLayoutId id="2147485168" r:id="rId274"/>
    <p:sldLayoutId id="2147485169" r:id="rId275"/>
    <p:sldLayoutId id="2147485170" r:id="rId276"/>
    <p:sldLayoutId id="2147485171" r:id="rId277"/>
    <p:sldLayoutId id="2147485172" r:id="rId278"/>
    <p:sldLayoutId id="2147485173" r:id="rId279"/>
    <p:sldLayoutId id="2147485174" r:id="rId280"/>
    <p:sldLayoutId id="2147485175" r:id="rId281"/>
    <p:sldLayoutId id="2147485176" r:id="rId282"/>
    <p:sldLayoutId id="2147485177" r:id="rId283"/>
    <p:sldLayoutId id="2147485178" r:id="rId284"/>
    <p:sldLayoutId id="2147485179" r:id="rId285"/>
    <p:sldLayoutId id="2147485180" r:id="rId286"/>
    <p:sldLayoutId id="2147485181" r:id="rId287"/>
    <p:sldLayoutId id="2147485182" r:id="rId288"/>
    <p:sldLayoutId id="2147485183" r:id="rId289"/>
    <p:sldLayoutId id="2147485184" r:id="rId290"/>
    <p:sldLayoutId id="2147485185" r:id="rId291"/>
    <p:sldLayoutId id="2147485186" r:id="rId292"/>
    <p:sldLayoutId id="2147485187" r:id="rId293"/>
    <p:sldLayoutId id="2147485188" r:id="rId294"/>
    <p:sldLayoutId id="2147485189" r:id="rId295"/>
    <p:sldLayoutId id="2147485190" r:id="rId296"/>
    <p:sldLayoutId id="2147485191" r:id="rId297"/>
    <p:sldLayoutId id="2147485192" r:id="rId298"/>
    <p:sldLayoutId id="2147485193" r:id="rId299"/>
    <p:sldLayoutId id="2147485194" r:id="rId300"/>
    <p:sldLayoutId id="2147485195" r:id="rId301"/>
    <p:sldLayoutId id="2147485196" r:id="rId302"/>
    <p:sldLayoutId id="2147485197" r:id="rId303"/>
    <p:sldLayoutId id="2147485198" r:id="rId304"/>
    <p:sldLayoutId id="2147485199" r:id="rId305"/>
    <p:sldLayoutId id="2147485200" r:id="rId306"/>
    <p:sldLayoutId id="2147485201" r:id="rId307"/>
    <p:sldLayoutId id="2147485202" r:id="rId308"/>
    <p:sldLayoutId id="2147485203" r:id="rId309"/>
    <p:sldLayoutId id="2147485204" r:id="rId310"/>
    <p:sldLayoutId id="2147485205" r:id="rId311"/>
    <p:sldLayoutId id="2147485206" r:id="rId312"/>
    <p:sldLayoutId id="2147485207" r:id="rId313"/>
    <p:sldLayoutId id="2147485208" r:id="rId314"/>
    <p:sldLayoutId id="2147485209" r:id="rId315"/>
    <p:sldLayoutId id="2147485210" r:id="rId316"/>
    <p:sldLayoutId id="2147485211" r:id="rId317"/>
    <p:sldLayoutId id="2147485212" r:id="rId318"/>
    <p:sldLayoutId id="2147485213" r:id="rId319"/>
    <p:sldLayoutId id="2147485214" r:id="rId320"/>
    <p:sldLayoutId id="2147485215" r:id="rId321"/>
    <p:sldLayoutId id="2147485216" r:id="rId322"/>
    <p:sldLayoutId id="2147485217" r:id="rId323"/>
    <p:sldLayoutId id="2147485218" r:id="rId324"/>
    <p:sldLayoutId id="2147485219" r:id="rId325"/>
    <p:sldLayoutId id="2147485220" r:id="rId326"/>
    <p:sldLayoutId id="2147485221" r:id="rId327"/>
    <p:sldLayoutId id="2147485222" r:id="rId328"/>
    <p:sldLayoutId id="2147485223" r:id="rId329"/>
    <p:sldLayoutId id="2147485224" r:id="rId330"/>
    <p:sldLayoutId id="2147485225" r:id="rId331"/>
    <p:sldLayoutId id="2147485226" r:id="rId332"/>
    <p:sldLayoutId id="2147485227" r:id="rId333"/>
    <p:sldLayoutId id="2147485228" r:id="rId334"/>
    <p:sldLayoutId id="2147485229" r:id="rId335"/>
    <p:sldLayoutId id="2147485230" r:id="rId336"/>
    <p:sldLayoutId id="2147485231" r:id="rId337"/>
    <p:sldLayoutId id="2147485232" r:id="rId338"/>
    <p:sldLayoutId id="2147485233" r:id="rId339"/>
    <p:sldLayoutId id="2147485234" r:id="rId340"/>
    <p:sldLayoutId id="2147485235" r:id="rId341"/>
    <p:sldLayoutId id="2147485236" r:id="rId342"/>
    <p:sldLayoutId id="2147485237" r:id="rId343"/>
    <p:sldLayoutId id="2147485238" r:id="rId344"/>
    <p:sldLayoutId id="2147485239" r:id="rId345"/>
    <p:sldLayoutId id="2147485240" r:id="rId346"/>
    <p:sldLayoutId id="2147485241" r:id="rId347"/>
    <p:sldLayoutId id="2147485242" r:id="rId348"/>
    <p:sldLayoutId id="2147485243" r:id="rId349"/>
    <p:sldLayoutId id="2147485244" r:id="rId350"/>
    <p:sldLayoutId id="2147485245" r:id="rId351"/>
    <p:sldLayoutId id="2147485246" r:id="rId352"/>
    <p:sldLayoutId id="2147485247" r:id="rId353"/>
    <p:sldLayoutId id="2147485248" r:id="rId354"/>
    <p:sldLayoutId id="2147485249" r:id="rId355"/>
    <p:sldLayoutId id="2147485250" r:id="rId356"/>
    <p:sldLayoutId id="2147485251" r:id="rId357"/>
    <p:sldLayoutId id="2147485252" r:id="rId358"/>
    <p:sldLayoutId id="2147485253" r:id="rId359"/>
    <p:sldLayoutId id="2147485254" r:id="rId360"/>
    <p:sldLayoutId id="2147485255" r:id="rId361"/>
    <p:sldLayoutId id="2147485256" r:id="rId362"/>
    <p:sldLayoutId id="2147485257" r:id="rId363"/>
    <p:sldLayoutId id="2147485258" r:id="rId364"/>
    <p:sldLayoutId id="2147485259" r:id="rId365"/>
    <p:sldLayoutId id="2147485260" r:id="rId366"/>
    <p:sldLayoutId id="2147485261" r:id="rId367"/>
    <p:sldLayoutId id="2147485262" r:id="rId368"/>
    <p:sldLayoutId id="2147485263" r:id="rId369"/>
    <p:sldLayoutId id="2147485264" r:id="rId370"/>
    <p:sldLayoutId id="2147485265" r:id="rId371"/>
    <p:sldLayoutId id="2147485266" r:id="rId372"/>
    <p:sldLayoutId id="2147485267" r:id="rId373"/>
    <p:sldLayoutId id="2147485268" r:id="rId374"/>
    <p:sldLayoutId id="2147485269" r:id="rId375"/>
    <p:sldLayoutId id="2147485270" r:id="rId376"/>
    <p:sldLayoutId id="2147485271" r:id="rId377"/>
    <p:sldLayoutId id="2147485272" r:id="rId378"/>
    <p:sldLayoutId id="2147485273" r:id="rId379"/>
    <p:sldLayoutId id="2147485274" r:id="rId380"/>
    <p:sldLayoutId id="2147485275" r:id="rId381"/>
    <p:sldLayoutId id="2147485276" r:id="rId382"/>
    <p:sldLayoutId id="2147485277" r:id="rId383"/>
    <p:sldLayoutId id="2147485278" r:id="rId384"/>
    <p:sldLayoutId id="2147485279" r:id="rId385"/>
    <p:sldLayoutId id="2147485280" r:id="rId386"/>
    <p:sldLayoutId id="2147485281" r:id="rId387"/>
    <p:sldLayoutId id="2147485282" r:id="rId388"/>
    <p:sldLayoutId id="2147485283" r:id="rId389"/>
    <p:sldLayoutId id="2147485284" r:id="rId390"/>
    <p:sldLayoutId id="2147485285" r:id="rId391"/>
    <p:sldLayoutId id="2147485286" r:id="rId392"/>
    <p:sldLayoutId id="2147485287" r:id="rId393"/>
    <p:sldLayoutId id="2147485288" r:id="rId394"/>
    <p:sldLayoutId id="2147485289" r:id="rId395"/>
    <p:sldLayoutId id="2147485290" r:id="rId396"/>
    <p:sldLayoutId id="2147485291" r:id="rId397"/>
    <p:sldLayoutId id="2147485292" r:id="rId398"/>
    <p:sldLayoutId id="2147485293" r:id="rId399"/>
    <p:sldLayoutId id="2147485294" r:id="rId400"/>
    <p:sldLayoutId id="2147485295" r:id="rId401"/>
    <p:sldLayoutId id="2147485296" r:id="rId402"/>
    <p:sldLayoutId id="2147485297" r:id="rId403"/>
    <p:sldLayoutId id="2147485298" r:id="rId404"/>
    <p:sldLayoutId id="2147485299" r:id="rId405"/>
    <p:sldLayoutId id="2147485300" r:id="rId406"/>
    <p:sldLayoutId id="2147485301" r:id="rId407"/>
    <p:sldLayoutId id="2147485302" r:id="rId408"/>
    <p:sldLayoutId id="2147485303" r:id="rId409"/>
    <p:sldLayoutId id="2147485304" r:id="rId410"/>
    <p:sldLayoutId id="2147485305" r:id="rId411"/>
    <p:sldLayoutId id="2147485306" r:id="rId412"/>
    <p:sldLayoutId id="2147485307"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88784775"/>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 id="2147485320" r:id="rId12"/>
    <p:sldLayoutId id="2147485321" r:id="rId13"/>
    <p:sldLayoutId id="2147485322" r:id="rId14"/>
    <p:sldLayoutId id="2147485323" r:id="rId15"/>
    <p:sldLayoutId id="2147485324" r:id="rId16"/>
    <p:sldLayoutId id="2147485325" r:id="rId17"/>
    <p:sldLayoutId id="2147485326" r:id="rId18"/>
    <p:sldLayoutId id="2147485327" r:id="rId19"/>
    <p:sldLayoutId id="2147485328" r:id="rId20"/>
    <p:sldLayoutId id="2147485329" r:id="rId21"/>
    <p:sldLayoutId id="2147485330" r:id="rId22"/>
    <p:sldLayoutId id="2147485331" r:id="rId23"/>
    <p:sldLayoutId id="2147485332" r:id="rId24"/>
    <p:sldLayoutId id="2147485333" r:id="rId25"/>
    <p:sldLayoutId id="2147485334" r:id="rId26"/>
    <p:sldLayoutId id="2147485335" r:id="rId27"/>
    <p:sldLayoutId id="2147485336" r:id="rId28"/>
    <p:sldLayoutId id="2147485337" r:id="rId29"/>
    <p:sldLayoutId id="2147485338" r:id="rId30"/>
    <p:sldLayoutId id="2147485339" r:id="rId31"/>
    <p:sldLayoutId id="2147485340" r:id="rId32"/>
    <p:sldLayoutId id="2147485341" r:id="rId33"/>
    <p:sldLayoutId id="2147485342" r:id="rId34"/>
    <p:sldLayoutId id="2147485343" r:id="rId35"/>
    <p:sldLayoutId id="2147485344" r:id="rId36"/>
    <p:sldLayoutId id="2147485345" r:id="rId37"/>
    <p:sldLayoutId id="2147485346" r:id="rId38"/>
    <p:sldLayoutId id="2147485347" r:id="rId39"/>
    <p:sldLayoutId id="2147485348" r:id="rId40"/>
    <p:sldLayoutId id="2147485349" r:id="rId41"/>
    <p:sldLayoutId id="2147485350" r:id="rId42"/>
    <p:sldLayoutId id="2147485351" r:id="rId43"/>
    <p:sldLayoutId id="2147485352" r:id="rId44"/>
    <p:sldLayoutId id="2147485353" r:id="rId45"/>
    <p:sldLayoutId id="2147485354" r:id="rId46"/>
    <p:sldLayoutId id="2147485355" r:id="rId47"/>
    <p:sldLayoutId id="2147485356" r:id="rId48"/>
    <p:sldLayoutId id="2147485357" r:id="rId49"/>
    <p:sldLayoutId id="2147485358" r:id="rId50"/>
    <p:sldLayoutId id="2147485359" r:id="rId51"/>
    <p:sldLayoutId id="2147485360" r:id="rId52"/>
    <p:sldLayoutId id="2147485361" r:id="rId53"/>
    <p:sldLayoutId id="2147485362" r:id="rId54"/>
    <p:sldLayoutId id="2147485363" r:id="rId55"/>
    <p:sldLayoutId id="2147485364" r:id="rId56"/>
    <p:sldLayoutId id="2147485365" r:id="rId57"/>
    <p:sldLayoutId id="2147485366" r:id="rId58"/>
    <p:sldLayoutId id="2147485367" r:id="rId59"/>
    <p:sldLayoutId id="2147485368" r:id="rId60"/>
    <p:sldLayoutId id="2147485369" r:id="rId61"/>
    <p:sldLayoutId id="2147485370" r:id="rId62"/>
    <p:sldLayoutId id="2147485371" r:id="rId63"/>
    <p:sldLayoutId id="2147485372" r:id="rId64"/>
    <p:sldLayoutId id="2147485373" r:id="rId65"/>
    <p:sldLayoutId id="2147485374" r:id="rId66"/>
    <p:sldLayoutId id="2147485375" r:id="rId67"/>
    <p:sldLayoutId id="2147485376" r:id="rId68"/>
    <p:sldLayoutId id="2147485377" r:id="rId69"/>
    <p:sldLayoutId id="2147485378" r:id="rId70"/>
    <p:sldLayoutId id="2147485379" r:id="rId71"/>
    <p:sldLayoutId id="2147485380" r:id="rId72"/>
    <p:sldLayoutId id="2147485381" r:id="rId73"/>
    <p:sldLayoutId id="2147485382" r:id="rId74"/>
    <p:sldLayoutId id="2147485383" r:id="rId75"/>
    <p:sldLayoutId id="2147485384" r:id="rId76"/>
    <p:sldLayoutId id="2147485385" r:id="rId77"/>
    <p:sldLayoutId id="2147485386" r:id="rId78"/>
    <p:sldLayoutId id="2147485387" r:id="rId79"/>
    <p:sldLayoutId id="2147485388" r:id="rId80"/>
    <p:sldLayoutId id="2147485389" r:id="rId81"/>
    <p:sldLayoutId id="2147485390" r:id="rId82"/>
    <p:sldLayoutId id="2147485391" r:id="rId83"/>
    <p:sldLayoutId id="2147485392" r:id="rId84"/>
    <p:sldLayoutId id="2147485393" r:id="rId85"/>
    <p:sldLayoutId id="2147485394" r:id="rId86"/>
    <p:sldLayoutId id="2147485395" r:id="rId87"/>
    <p:sldLayoutId id="2147485396" r:id="rId88"/>
    <p:sldLayoutId id="2147485397" r:id="rId89"/>
    <p:sldLayoutId id="2147485398" r:id="rId90"/>
    <p:sldLayoutId id="2147485399" r:id="rId91"/>
    <p:sldLayoutId id="2147485400" r:id="rId92"/>
    <p:sldLayoutId id="2147485401" r:id="rId93"/>
    <p:sldLayoutId id="2147485402" r:id="rId94"/>
    <p:sldLayoutId id="2147485403" r:id="rId95"/>
    <p:sldLayoutId id="2147485404" r:id="rId96"/>
    <p:sldLayoutId id="2147485405" r:id="rId97"/>
    <p:sldLayoutId id="2147485406" r:id="rId98"/>
    <p:sldLayoutId id="2147485407" r:id="rId99"/>
    <p:sldLayoutId id="2147485408" r:id="rId100"/>
    <p:sldLayoutId id="2147485409" r:id="rId101"/>
    <p:sldLayoutId id="2147485410" r:id="rId102"/>
    <p:sldLayoutId id="2147485411" r:id="rId103"/>
    <p:sldLayoutId id="2147485412" r:id="rId104"/>
    <p:sldLayoutId id="2147485413" r:id="rId105"/>
    <p:sldLayoutId id="2147485414" r:id="rId106"/>
    <p:sldLayoutId id="2147485415" r:id="rId107"/>
    <p:sldLayoutId id="2147485416" r:id="rId108"/>
    <p:sldLayoutId id="2147485417" r:id="rId109"/>
    <p:sldLayoutId id="2147485418" r:id="rId110"/>
    <p:sldLayoutId id="2147485419" r:id="rId111"/>
    <p:sldLayoutId id="2147485420" r:id="rId112"/>
    <p:sldLayoutId id="2147485421" r:id="rId113"/>
    <p:sldLayoutId id="2147485422" r:id="rId114"/>
    <p:sldLayoutId id="2147485423" r:id="rId115"/>
    <p:sldLayoutId id="2147485424" r:id="rId116"/>
    <p:sldLayoutId id="2147485425" r:id="rId117"/>
    <p:sldLayoutId id="2147485426" r:id="rId118"/>
    <p:sldLayoutId id="2147485427" r:id="rId119"/>
    <p:sldLayoutId id="2147485428" r:id="rId120"/>
    <p:sldLayoutId id="2147485429" r:id="rId121"/>
    <p:sldLayoutId id="2147485430" r:id="rId122"/>
    <p:sldLayoutId id="2147485431" r:id="rId123"/>
    <p:sldLayoutId id="2147485432" r:id="rId124"/>
    <p:sldLayoutId id="2147485433" r:id="rId125"/>
    <p:sldLayoutId id="2147485434" r:id="rId126"/>
    <p:sldLayoutId id="2147485435" r:id="rId127"/>
    <p:sldLayoutId id="2147485436" r:id="rId128"/>
    <p:sldLayoutId id="2147485437" r:id="rId129"/>
    <p:sldLayoutId id="2147485438" r:id="rId130"/>
    <p:sldLayoutId id="2147485439" r:id="rId131"/>
    <p:sldLayoutId id="2147485440" r:id="rId132"/>
    <p:sldLayoutId id="2147485441" r:id="rId133"/>
    <p:sldLayoutId id="2147485442" r:id="rId134"/>
    <p:sldLayoutId id="2147485443" r:id="rId135"/>
    <p:sldLayoutId id="2147485444" r:id="rId136"/>
    <p:sldLayoutId id="2147485445" r:id="rId137"/>
    <p:sldLayoutId id="2147485446" r:id="rId138"/>
    <p:sldLayoutId id="2147485447" r:id="rId139"/>
    <p:sldLayoutId id="2147485448" r:id="rId140"/>
    <p:sldLayoutId id="2147485449" r:id="rId141"/>
    <p:sldLayoutId id="2147485450" r:id="rId142"/>
    <p:sldLayoutId id="2147485451" r:id="rId143"/>
    <p:sldLayoutId id="2147485452" r:id="rId144"/>
    <p:sldLayoutId id="2147485453" r:id="rId145"/>
    <p:sldLayoutId id="2147485454" r:id="rId146"/>
    <p:sldLayoutId id="2147485455" r:id="rId147"/>
    <p:sldLayoutId id="2147485456" r:id="rId148"/>
    <p:sldLayoutId id="2147485457" r:id="rId149"/>
    <p:sldLayoutId id="2147485458" r:id="rId150"/>
    <p:sldLayoutId id="2147485459" r:id="rId151"/>
    <p:sldLayoutId id="2147485460" r:id="rId152"/>
    <p:sldLayoutId id="2147485461" r:id="rId153"/>
    <p:sldLayoutId id="2147485462" r:id="rId154"/>
    <p:sldLayoutId id="2147485463" r:id="rId155"/>
    <p:sldLayoutId id="2147485464" r:id="rId156"/>
    <p:sldLayoutId id="2147485465" r:id="rId157"/>
    <p:sldLayoutId id="2147485466" r:id="rId158"/>
    <p:sldLayoutId id="2147485467" r:id="rId159"/>
    <p:sldLayoutId id="2147485468" r:id="rId160"/>
    <p:sldLayoutId id="2147485469" r:id="rId161"/>
    <p:sldLayoutId id="2147485470" r:id="rId162"/>
    <p:sldLayoutId id="2147485471" r:id="rId163"/>
    <p:sldLayoutId id="2147485472" r:id="rId164"/>
    <p:sldLayoutId id="2147485473" r:id="rId165"/>
    <p:sldLayoutId id="2147485474" r:id="rId166"/>
    <p:sldLayoutId id="2147485475" r:id="rId167"/>
    <p:sldLayoutId id="2147485476" r:id="rId168"/>
    <p:sldLayoutId id="2147485477" r:id="rId169"/>
    <p:sldLayoutId id="2147485478" r:id="rId170"/>
    <p:sldLayoutId id="2147485479" r:id="rId171"/>
    <p:sldLayoutId id="2147485480" r:id="rId172"/>
    <p:sldLayoutId id="2147485481" r:id="rId173"/>
    <p:sldLayoutId id="2147485482" r:id="rId174"/>
    <p:sldLayoutId id="2147485483" r:id="rId175"/>
    <p:sldLayoutId id="2147485484" r:id="rId176"/>
    <p:sldLayoutId id="2147485485" r:id="rId177"/>
    <p:sldLayoutId id="2147485486" r:id="rId178"/>
    <p:sldLayoutId id="2147485487" r:id="rId179"/>
    <p:sldLayoutId id="2147485488" r:id="rId180"/>
    <p:sldLayoutId id="2147485489" r:id="rId181"/>
    <p:sldLayoutId id="2147485490" r:id="rId182"/>
    <p:sldLayoutId id="2147485491" r:id="rId183"/>
    <p:sldLayoutId id="2147485492" r:id="rId184"/>
    <p:sldLayoutId id="2147485493" r:id="rId185"/>
    <p:sldLayoutId id="2147485494" r:id="rId186"/>
    <p:sldLayoutId id="2147485495" r:id="rId187"/>
    <p:sldLayoutId id="2147485496" r:id="rId188"/>
    <p:sldLayoutId id="2147485497" r:id="rId189"/>
    <p:sldLayoutId id="2147485498" r:id="rId190"/>
    <p:sldLayoutId id="2147485499" r:id="rId191"/>
    <p:sldLayoutId id="2147485500" r:id="rId192"/>
    <p:sldLayoutId id="2147485501" r:id="rId193"/>
    <p:sldLayoutId id="2147485502" r:id="rId194"/>
    <p:sldLayoutId id="2147485503" r:id="rId195"/>
    <p:sldLayoutId id="2147485504" r:id="rId196"/>
    <p:sldLayoutId id="2147485505" r:id="rId197"/>
    <p:sldLayoutId id="2147485506" r:id="rId198"/>
    <p:sldLayoutId id="2147485507" r:id="rId199"/>
    <p:sldLayoutId id="2147485508" r:id="rId200"/>
    <p:sldLayoutId id="2147485509" r:id="rId201"/>
    <p:sldLayoutId id="2147485510" r:id="rId202"/>
    <p:sldLayoutId id="2147485511" r:id="rId203"/>
    <p:sldLayoutId id="2147485512" r:id="rId204"/>
    <p:sldLayoutId id="2147485513" r:id="rId205"/>
    <p:sldLayoutId id="2147485514" r:id="rId206"/>
    <p:sldLayoutId id="2147485515" r:id="rId207"/>
    <p:sldLayoutId id="2147485516" r:id="rId208"/>
    <p:sldLayoutId id="2147485517" r:id="rId209"/>
    <p:sldLayoutId id="2147485518" r:id="rId210"/>
    <p:sldLayoutId id="2147485519" r:id="rId211"/>
    <p:sldLayoutId id="2147485520" r:id="rId212"/>
    <p:sldLayoutId id="2147485521" r:id="rId213"/>
    <p:sldLayoutId id="2147485522" r:id="rId214"/>
    <p:sldLayoutId id="2147485523" r:id="rId215"/>
    <p:sldLayoutId id="2147485524" r:id="rId216"/>
    <p:sldLayoutId id="2147485525" r:id="rId217"/>
    <p:sldLayoutId id="2147485526" r:id="rId218"/>
    <p:sldLayoutId id="2147485527" r:id="rId219"/>
    <p:sldLayoutId id="2147485528" r:id="rId220"/>
    <p:sldLayoutId id="2147485529" r:id="rId221"/>
    <p:sldLayoutId id="2147485530" r:id="rId222"/>
    <p:sldLayoutId id="2147485531" r:id="rId223"/>
    <p:sldLayoutId id="2147485532" r:id="rId224"/>
    <p:sldLayoutId id="2147485533" r:id="rId225"/>
    <p:sldLayoutId id="2147485534" r:id="rId226"/>
    <p:sldLayoutId id="2147485535" r:id="rId227"/>
    <p:sldLayoutId id="2147485536" r:id="rId228"/>
    <p:sldLayoutId id="2147485537" r:id="rId229"/>
    <p:sldLayoutId id="2147485538" r:id="rId230"/>
    <p:sldLayoutId id="2147485539" r:id="rId231"/>
    <p:sldLayoutId id="2147485540" r:id="rId232"/>
    <p:sldLayoutId id="2147485541" r:id="rId233"/>
    <p:sldLayoutId id="2147485542" r:id="rId234"/>
    <p:sldLayoutId id="2147485543" r:id="rId235"/>
    <p:sldLayoutId id="2147485544" r:id="rId236"/>
    <p:sldLayoutId id="2147485545" r:id="rId237"/>
    <p:sldLayoutId id="2147485546" r:id="rId238"/>
    <p:sldLayoutId id="2147485547" r:id="rId239"/>
    <p:sldLayoutId id="2147485548" r:id="rId240"/>
    <p:sldLayoutId id="2147485549" r:id="rId241"/>
    <p:sldLayoutId id="2147485550" r:id="rId242"/>
    <p:sldLayoutId id="2147485551" r:id="rId243"/>
    <p:sldLayoutId id="2147485552" r:id="rId244"/>
    <p:sldLayoutId id="2147485553" r:id="rId245"/>
    <p:sldLayoutId id="2147485554" r:id="rId246"/>
    <p:sldLayoutId id="2147485555" r:id="rId247"/>
    <p:sldLayoutId id="2147485556" r:id="rId248"/>
    <p:sldLayoutId id="2147485557" r:id="rId249"/>
    <p:sldLayoutId id="2147485558" r:id="rId250"/>
    <p:sldLayoutId id="2147485559" r:id="rId251"/>
    <p:sldLayoutId id="2147485560" r:id="rId252"/>
    <p:sldLayoutId id="2147485561" r:id="rId253"/>
    <p:sldLayoutId id="2147485562" r:id="rId254"/>
    <p:sldLayoutId id="2147485563" r:id="rId255"/>
    <p:sldLayoutId id="2147485564" r:id="rId256"/>
    <p:sldLayoutId id="2147485565" r:id="rId257"/>
    <p:sldLayoutId id="2147485566" r:id="rId258"/>
    <p:sldLayoutId id="2147485567" r:id="rId259"/>
    <p:sldLayoutId id="2147485568" r:id="rId260"/>
    <p:sldLayoutId id="2147485569" r:id="rId261"/>
    <p:sldLayoutId id="2147485570" r:id="rId262"/>
    <p:sldLayoutId id="2147485571" r:id="rId263"/>
    <p:sldLayoutId id="2147485572" r:id="rId264"/>
    <p:sldLayoutId id="2147485573" r:id="rId265"/>
    <p:sldLayoutId id="2147485574" r:id="rId266"/>
    <p:sldLayoutId id="2147485575" r:id="rId267"/>
    <p:sldLayoutId id="2147485576" r:id="rId268"/>
    <p:sldLayoutId id="2147485577" r:id="rId269"/>
    <p:sldLayoutId id="2147485578" r:id="rId270"/>
    <p:sldLayoutId id="2147485579" r:id="rId271"/>
    <p:sldLayoutId id="2147485580" r:id="rId272"/>
    <p:sldLayoutId id="2147485581" r:id="rId273"/>
    <p:sldLayoutId id="2147485582" r:id="rId274"/>
    <p:sldLayoutId id="2147485583" r:id="rId275"/>
    <p:sldLayoutId id="2147485584" r:id="rId276"/>
    <p:sldLayoutId id="2147485585" r:id="rId277"/>
    <p:sldLayoutId id="2147485586" r:id="rId278"/>
    <p:sldLayoutId id="2147485587" r:id="rId279"/>
    <p:sldLayoutId id="2147485588" r:id="rId280"/>
    <p:sldLayoutId id="2147485589" r:id="rId281"/>
    <p:sldLayoutId id="2147485590" r:id="rId282"/>
    <p:sldLayoutId id="2147485591" r:id="rId283"/>
    <p:sldLayoutId id="2147485592" r:id="rId284"/>
    <p:sldLayoutId id="2147485593" r:id="rId285"/>
    <p:sldLayoutId id="2147485594" r:id="rId286"/>
    <p:sldLayoutId id="2147485595" r:id="rId287"/>
    <p:sldLayoutId id="2147485596" r:id="rId288"/>
    <p:sldLayoutId id="2147485597" r:id="rId289"/>
    <p:sldLayoutId id="2147485598" r:id="rId290"/>
    <p:sldLayoutId id="2147485599" r:id="rId291"/>
    <p:sldLayoutId id="2147485600" r:id="rId292"/>
    <p:sldLayoutId id="2147485601" r:id="rId293"/>
    <p:sldLayoutId id="2147485602" r:id="rId294"/>
    <p:sldLayoutId id="2147485603" r:id="rId295"/>
    <p:sldLayoutId id="2147485604" r:id="rId296"/>
    <p:sldLayoutId id="2147485605" r:id="rId297"/>
    <p:sldLayoutId id="2147485606" r:id="rId298"/>
    <p:sldLayoutId id="2147485607" r:id="rId299"/>
    <p:sldLayoutId id="2147485608" r:id="rId300"/>
    <p:sldLayoutId id="2147485609" r:id="rId301"/>
    <p:sldLayoutId id="2147485610" r:id="rId302"/>
    <p:sldLayoutId id="2147485611" r:id="rId303"/>
    <p:sldLayoutId id="2147485612" r:id="rId304"/>
    <p:sldLayoutId id="2147485613" r:id="rId305"/>
    <p:sldLayoutId id="2147485614" r:id="rId306"/>
    <p:sldLayoutId id="2147485615" r:id="rId307"/>
    <p:sldLayoutId id="2147485616" r:id="rId308"/>
    <p:sldLayoutId id="2147485617" r:id="rId309"/>
    <p:sldLayoutId id="2147485618" r:id="rId310"/>
    <p:sldLayoutId id="2147485619" r:id="rId311"/>
    <p:sldLayoutId id="2147485620" r:id="rId312"/>
    <p:sldLayoutId id="2147485621" r:id="rId313"/>
    <p:sldLayoutId id="2147485622" r:id="rId314"/>
    <p:sldLayoutId id="2147485623" r:id="rId315"/>
    <p:sldLayoutId id="2147485624" r:id="rId316"/>
    <p:sldLayoutId id="2147485625" r:id="rId317"/>
    <p:sldLayoutId id="2147485626" r:id="rId318"/>
    <p:sldLayoutId id="2147485627" r:id="rId319"/>
    <p:sldLayoutId id="2147485628" r:id="rId320"/>
    <p:sldLayoutId id="2147485629" r:id="rId321"/>
    <p:sldLayoutId id="2147485630" r:id="rId322"/>
    <p:sldLayoutId id="2147485631" r:id="rId323"/>
    <p:sldLayoutId id="2147485632" r:id="rId324"/>
    <p:sldLayoutId id="2147485633" r:id="rId325"/>
    <p:sldLayoutId id="2147485634" r:id="rId326"/>
    <p:sldLayoutId id="2147485635" r:id="rId327"/>
    <p:sldLayoutId id="2147485636" r:id="rId328"/>
    <p:sldLayoutId id="2147485637" r:id="rId329"/>
    <p:sldLayoutId id="2147485638" r:id="rId330"/>
    <p:sldLayoutId id="2147485639" r:id="rId331"/>
    <p:sldLayoutId id="2147485640" r:id="rId332"/>
    <p:sldLayoutId id="2147485641" r:id="rId333"/>
    <p:sldLayoutId id="2147485642" r:id="rId334"/>
    <p:sldLayoutId id="2147485643" r:id="rId335"/>
    <p:sldLayoutId id="2147485644" r:id="rId336"/>
    <p:sldLayoutId id="2147485645" r:id="rId337"/>
    <p:sldLayoutId id="2147485646" r:id="rId338"/>
    <p:sldLayoutId id="2147485647" r:id="rId339"/>
    <p:sldLayoutId id="2147485648" r:id="rId340"/>
    <p:sldLayoutId id="2147485649" r:id="rId341"/>
    <p:sldLayoutId id="2147485650" r:id="rId342"/>
    <p:sldLayoutId id="2147485651" r:id="rId343"/>
    <p:sldLayoutId id="2147485652" r:id="rId344"/>
    <p:sldLayoutId id="2147485653" r:id="rId345"/>
    <p:sldLayoutId id="2147485654" r:id="rId346"/>
    <p:sldLayoutId id="2147485655" r:id="rId347"/>
    <p:sldLayoutId id="2147485656" r:id="rId348"/>
    <p:sldLayoutId id="2147485657" r:id="rId349"/>
    <p:sldLayoutId id="2147485658" r:id="rId350"/>
    <p:sldLayoutId id="2147485659" r:id="rId351"/>
    <p:sldLayoutId id="2147485660" r:id="rId352"/>
    <p:sldLayoutId id="2147485661" r:id="rId353"/>
    <p:sldLayoutId id="2147485662" r:id="rId354"/>
    <p:sldLayoutId id="2147485663" r:id="rId355"/>
    <p:sldLayoutId id="2147485664" r:id="rId356"/>
    <p:sldLayoutId id="2147485665" r:id="rId357"/>
    <p:sldLayoutId id="2147485666" r:id="rId358"/>
    <p:sldLayoutId id="2147485667" r:id="rId359"/>
    <p:sldLayoutId id="2147485668" r:id="rId360"/>
    <p:sldLayoutId id="2147485669" r:id="rId361"/>
    <p:sldLayoutId id="2147485670" r:id="rId362"/>
    <p:sldLayoutId id="2147485671" r:id="rId363"/>
    <p:sldLayoutId id="2147485672" r:id="rId364"/>
    <p:sldLayoutId id="2147485673" r:id="rId365"/>
    <p:sldLayoutId id="2147485674" r:id="rId366"/>
    <p:sldLayoutId id="2147485675" r:id="rId367"/>
    <p:sldLayoutId id="2147485676" r:id="rId368"/>
    <p:sldLayoutId id="2147485677" r:id="rId369"/>
    <p:sldLayoutId id="2147485678" r:id="rId370"/>
    <p:sldLayoutId id="2147485679" r:id="rId371"/>
    <p:sldLayoutId id="2147485680" r:id="rId372"/>
    <p:sldLayoutId id="2147485681" r:id="rId373"/>
    <p:sldLayoutId id="2147485682" r:id="rId374"/>
    <p:sldLayoutId id="2147485683" r:id="rId375"/>
    <p:sldLayoutId id="2147485684" r:id="rId376"/>
    <p:sldLayoutId id="2147485685" r:id="rId377"/>
    <p:sldLayoutId id="2147485686" r:id="rId378"/>
    <p:sldLayoutId id="2147485687" r:id="rId379"/>
    <p:sldLayoutId id="2147485688" r:id="rId380"/>
    <p:sldLayoutId id="2147485689" r:id="rId381"/>
    <p:sldLayoutId id="2147485690" r:id="rId382"/>
    <p:sldLayoutId id="2147485691" r:id="rId383"/>
    <p:sldLayoutId id="2147485692" r:id="rId384"/>
    <p:sldLayoutId id="2147485693" r:id="rId385"/>
    <p:sldLayoutId id="2147485694" r:id="rId386"/>
    <p:sldLayoutId id="2147485695" r:id="rId387"/>
    <p:sldLayoutId id="2147485696" r:id="rId388"/>
    <p:sldLayoutId id="2147485697" r:id="rId389"/>
    <p:sldLayoutId id="2147485698" r:id="rId390"/>
    <p:sldLayoutId id="2147485699" r:id="rId391"/>
    <p:sldLayoutId id="2147485700" r:id="rId392"/>
    <p:sldLayoutId id="2147485701" r:id="rId393"/>
    <p:sldLayoutId id="2147485702" r:id="rId394"/>
    <p:sldLayoutId id="2147485703" r:id="rId395"/>
    <p:sldLayoutId id="2147485704" r:id="rId396"/>
    <p:sldLayoutId id="2147485705" r:id="rId397"/>
    <p:sldLayoutId id="2147485706" r:id="rId398"/>
    <p:sldLayoutId id="2147485707" r:id="rId399"/>
    <p:sldLayoutId id="2147485708" r:id="rId400"/>
    <p:sldLayoutId id="2147485709" r:id="rId401"/>
    <p:sldLayoutId id="2147485710" r:id="rId402"/>
    <p:sldLayoutId id="2147485711" r:id="rId403"/>
    <p:sldLayoutId id="2147485712" r:id="rId404"/>
    <p:sldLayoutId id="2147485713" r:id="rId405"/>
    <p:sldLayoutId id="2147485714" r:id="rId406"/>
    <p:sldLayoutId id="2147485715" r:id="rId407"/>
    <p:sldLayoutId id="2147485716" r:id="rId408"/>
    <p:sldLayoutId id="2147485717" r:id="rId409"/>
    <p:sldLayoutId id="2147485718" r:id="rId410"/>
    <p:sldLayoutId id="2147485719" r:id="rId411"/>
    <p:sldLayoutId id="2147485720" r:id="rId412"/>
    <p:sldLayoutId id="2147485721"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ma14="http://schemas.microsoft.com/office/mac/drawingml/2011/main"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28881962"/>
      </p:ext>
    </p:extLst>
  </p:cSld>
  <p:clrMap bg1="lt1" tx1="dk1" bg2="lt2" tx2="dk2" accent1="accent1" accent2="accent2" accent3="accent3" accent4="accent4" accent5="accent5" accent6="accent6" hlink="hlink" folHlink="folHlink"/>
  <p:sldLayoutIdLst>
    <p:sldLayoutId id="2147485723" r:id="rId1"/>
    <p:sldLayoutId id="2147485724" r:id="rId2"/>
    <p:sldLayoutId id="2147485725" r:id="rId3"/>
    <p:sldLayoutId id="2147485726" r:id="rId4"/>
    <p:sldLayoutId id="2147485727" r:id="rId5"/>
    <p:sldLayoutId id="2147485728" r:id="rId6"/>
    <p:sldLayoutId id="2147485729" r:id="rId7"/>
    <p:sldLayoutId id="2147485730" r:id="rId8"/>
    <p:sldLayoutId id="2147485731" r:id="rId9"/>
    <p:sldLayoutId id="2147485732" r:id="rId10"/>
    <p:sldLayoutId id="2147485733" r:id="rId11"/>
    <p:sldLayoutId id="2147485734" r:id="rId12"/>
    <p:sldLayoutId id="2147485735" r:id="rId13"/>
    <p:sldLayoutId id="2147485736" r:id="rId14"/>
    <p:sldLayoutId id="2147485737" r:id="rId15"/>
    <p:sldLayoutId id="2147485738" r:id="rId16"/>
    <p:sldLayoutId id="2147485739" r:id="rId17"/>
    <p:sldLayoutId id="2147485740" r:id="rId18"/>
    <p:sldLayoutId id="2147485741" r:id="rId19"/>
    <p:sldLayoutId id="2147485742" r:id="rId20"/>
    <p:sldLayoutId id="2147485743" r:id="rId21"/>
    <p:sldLayoutId id="2147485744" r:id="rId22"/>
    <p:sldLayoutId id="2147485745" r:id="rId23"/>
    <p:sldLayoutId id="2147485746" r:id="rId24"/>
    <p:sldLayoutId id="2147485747" r:id="rId25"/>
    <p:sldLayoutId id="2147485748" r:id="rId26"/>
    <p:sldLayoutId id="2147485749" r:id="rId27"/>
    <p:sldLayoutId id="2147485750" r:id="rId28"/>
    <p:sldLayoutId id="2147485751" r:id="rId29"/>
    <p:sldLayoutId id="2147485752" r:id="rId30"/>
    <p:sldLayoutId id="2147485753" r:id="rId31"/>
    <p:sldLayoutId id="2147485754" r:id="rId32"/>
    <p:sldLayoutId id="2147485755" r:id="rId33"/>
    <p:sldLayoutId id="2147485756" r:id="rId34"/>
    <p:sldLayoutId id="2147485757" r:id="rId35"/>
    <p:sldLayoutId id="2147485758" r:id="rId36"/>
    <p:sldLayoutId id="2147485759" r:id="rId37"/>
    <p:sldLayoutId id="2147485760" r:id="rId38"/>
    <p:sldLayoutId id="2147485761" r:id="rId39"/>
    <p:sldLayoutId id="2147485762" r:id="rId40"/>
    <p:sldLayoutId id="2147485763" r:id="rId41"/>
    <p:sldLayoutId id="2147485764" r:id="rId42"/>
    <p:sldLayoutId id="2147485765" r:id="rId43"/>
    <p:sldLayoutId id="2147485766" r:id="rId44"/>
    <p:sldLayoutId id="2147485767" r:id="rId45"/>
    <p:sldLayoutId id="2147485768" r:id="rId46"/>
    <p:sldLayoutId id="2147485769" r:id="rId47"/>
    <p:sldLayoutId id="2147485770" r:id="rId48"/>
    <p:sldLayoutId id="2147485771" r:id="rId49"/>
    <p:sldLayoutId id="2147485772" r:id="rId50"/>
    <p:sldLayoutId id="2147485773" r:id="rId51"/>
    <p:sldLayoutId id="2147485774" r:id="rId52"/>
    <p:sldLayoutId id="2147485775" r:id="rId53"/>
    <p:sldLayoutId id="2147485776" r:id="rId54"/>
    <p:sldLayoutId id="2147485777" r:id="rId55"/>
    <p:sldLayoutId id="2147485778" r:id="rId56"/>
    <p:sldLayoutId id="2147485779" r:id="rId57"/>
    <p:sldLayoutId id="2147485780" r:id="rId58"/>
    <p:sldLayoutId id="2147485781" r:id="rId59"/>
    <p:sldLayoutId id="2147485782" r:id="rId60"/>
    <p:sldLayoutId id="2147485783" r:id="rId61"/>
    <p:sldLayoutId id="2147485784" r:id="rId62"/>
    <p:sldLayoutId id="2147485785" r:id="rId63"/>
    <p:sldLayoutId id="2147485786" r:id="rId64"/>
    <p:sldLayoutId id="2147485787" r:id="rId65"/>
    <p:sldLayoutId id="2147485788" r:id="rId66"/>
    <p:sldLayoutId id="2147485789" r:id="rId67"/>
    <p:sldLayoutId id="2147485790" r:id="rId68"/>
    <p:sldLayoutId id="2147485791" r:id="rId69"/>
    <p:sldLayoutId id="2147485792" r:id="rId70"/>
    <p:sldLayoutId id="2147485793" r:id="rId71"/>
    <p:sldLayoutId id="2147485794" r:id="rId72"/>
    <p:sldLayoutId id="2147485795" r:id="rId73"/>
    <p:sldLayoutId id="2147485796" r:id="rId74"/>
    <p:sldLayoutId id="2147485797" r:id="rId75"/>
    <p:sldLayoutId id="2147485798" r:id="rId76"/>
    <p:sldLayoutId id="2147485799" r:id="rId77"/>
    <p:sldLayoutId id="2147485800" r:id="rId78"/>
    <p:sldLayoutId id="2147485801" r:id="rId79"/>
    <p:sldLayoutId id="2147485802" r:id="rId80"/>
    <p:sldLayoutId id="2147485803" r:id="rId81"/>
    <p:sldLayoutId id="2147485804" r:id="rId82"/>
    <p:sldLayoutId id="2147485805" r:id="rId83"/>
    <p:sldLayoutId id="2147485806" r:id="rId84"/>
    <p:sldLayoutId id="2147485807" r:id="rId85"/>
    <p:sldLayoutId id="2147485808" r:id="rId86"/>
    <p:sldLayoutId id="2147485809" r:id="rId87"/>
    <p:sldLayoutId id="2147485810" r:id="rId88"/>
    <p:sldLayoutId id="2147485811" r:id="rId89"/>
    <p:sldLayoutId id="2147485812" r:id="rId90"/>
    <p:sldLayoutId id="2147485813" r:id="rId91"/>
    <p:sldLayoutId id="2147485814" r:id="rId92"/>
    <p:sldLayoutId id="2147485815" r:id="rId93"/>
    <p:sldLayoutId id="2147485816" r:id="rId94"/>
    <p:sldLayoutId id="2147485817" r:id="rId95"/>
    <p:sldLayoutId id="2147485818" r:id="rId96"/>
    <p:sldLayoutId id="2147485819" r:id="rId97"/>
    <p:sldLayoutId id="2147485820" r:id="rId98"/>
    <p:sldLayoutId id="2147485821" r:id="rId99"/>
    <p:sldLayoutId id="2147485822" r:id="rId100"/>
    <p:sldLayoutId id="2147485823" r:id="rId101"/>
    <p:sldLayoutId id="2147485824" r:id="rId102"/>
    <p:sldLayoutId id="2147485825" r:id="rId103"/>
    <p:sldLayoutId id="2147485826" r:id="rId104"/>
    <p:sldLayoutId id="2147485827" r:id="rId105"/>
    <p:sldLayoutId id="2147485828" r:id="rId106"/>
    <p:sldLayoutId id="2147485829" r:id="rId107"/>
    <p:sldLayoutId id="2147485830" r:id="rId108"/>
    <p:sldLayoutId id="2147485831" r:id="rId109"/>
    <p:sldLayoutId id="2147485832" r:id="rId110"/>
    <p:sldLayoutId id="2147485833" r:id="rId111"/>
    <p:sldLayoutId id="2147485834" r:id="rId112"/>
    <p:sldLayoutId id="2147485835" r:id="rId113"/>
    <p:sldLayoutId id="2147485836" r:id="rId114"/>
    <p:sldLayoutId id="2147485837" r:id="rId115"/>
    <p:sldLayoutId id="2147485838" r:id="rId116"/>
    <p:sldLayoutId id="2147485839" r:id="rId117"/>
    <p:sldLayoutId id="2147485840" r:id="rId118"/>
    <p:sldLayoutId id="2147485841" r:id="rId119"/>
    <p:sldLayoutId id="2147485842" r:id="rId120"/>
    <p:sldLayoutId id="2147485843" r:id="rId121"/>
    <p:sldLayoutId id="2147485844" r:id="rId122"/>
    <p:sldLayoutId id="2147485845" r:id="rId123"/>
    <p:sldLayoutId id="2147485846" r:id="rId124"/>
    <p:sldLayoutId id="2147485847" r:id="rId125"/>
    <p:sldLayoutId id="2147485848" r:id="rId126"/>
    <p:sldLayoutId id="2147485849" r:id="rId127"/>
    <p:sldLayoutId id="2147485850" r:id="rId128"/>
    <p:sldLayoutId id="2147485851" r:id="rId129"/>
    <p:sldLayoutId id="2147485852" r:id="rId130"/>
    <p:sldLayoutId id="2147485853" r:id="rId131"/>
    <p:sldLayoutId id="2147485854" r:id="rId132"/>
    <p:sldLayoutId id="2147485855" r:id="rId133"/>
    <p:sldLayoutId id="2147485856" r:id="rId134"/>
    <p:sldLayoutId id="2147485857" r:id="rId135"/>
    <p:sldLayoutId id="2147485858" r:id="rId136"/>
    <p:sldLayoutId id="2147485859" r:id="rId137"/>
    <p:sldLayoutId id="2147485860" r:id="rId138"/>
    <p:sldLayoutId id="2147485861" r:id="rId139"/>
    <p:sldLayoutId id="2147485862" r:id="rId140"/>
    <p:sldLayoutId id="2147485863" r:id="rId141"/>
    <p:sldLayoutId id="2147485864" r:id="rId142"/>
    <p:sldLayoutId id="2147485865" r:id="rId143"/>
    <p:sldLayoutId id="2147485866" r:id="rId144"/>
    <p:sldLayoutId id="2147485867" r:id="rId145"/>
    <p:sldLayoutId id="2147485868" r:id="rId146"/>
    <p:sldLayoutId id="2147485869" r:id="rId147"/>
    <p:sldLayoutId id="2147485870" r:id="rId148"/>
    <p:sldLayoutId id="2147485871" r:id="rId149"/>
    <p:sldLayoutId id="2147485872" r:id="rId150"/>
    <p:sldLayoutId id="2147485873" r:id="rId151"/>
    <p:sldLayoutId id="2147485874" r:id="rId152"/>
    <p:sldLayoutId id="2147485875" r:id="rId153"/>
    <p:sldLayoutId id="2147485876" r:id="rId154"/>
    <p:sldLayoutId id="2147485877" r:id="rId155"/>
    <p:sldLayoutId id="2147485878" r:id="rId156"/>
    <p:sldLayoutId id="2147485879" r:id="rId157"/>
    <p:sldLayoutId id="2147485880" r:id="rId158"/>
    <p:sldLayoutId id="2147485881" r:id="rId159"/>
    <p:sldLayoutId id="2147485882" r:id="rId160"/>
    <p:sldLayoutId id="2147485883" r:id="rId161"/>
    <p:sldLayoutId id="2147485884" r:id="rId162"/>
    <p:sldLayoutId id="2147485885" r:id="rId163"/>
    <p:sldLayoutId id="2147485886" r:id="rId164"/>
    <p:sldLayoutId id="2147485887" r:id="rId165"/>
    <p:sldLayoutId id="2147485888" r:id="rId166"/>
    <p:sldLayoutId id="2147485889" r:id="rId167"/>
    <p:sldLayoutId id="2147485890" r:id="rId168"/>
    <p:sldLayoutId id="2147485891" r:id="rId169"/>
    <p:sldLayoutId id="2147485892" r:id="rId170"/>
    <p:sldLayoutId id="2147485893" r:id="rId171"/>
    <p:sldLayoutId id="2147485894" r:id="rId172"/>
    <p:sldLayoutId id="2147485895" r:id="rId173"/>
    <p:sldLayoutId id="2147485896" r:id="rId174"/>
    <p:sldLayoutId id="2147485897" r:id="rId175"/>
    <p:sldLayoutId id="2147485898" r:id="rId176"/>
    <p:sldLayoutId id="2147485899" r:id="rId177"/>
    <p:sldLayoutId id="2147485900" r:id="rId178"/>
    <p:sldLayoutId id="2147485901" r:id="rId179"/>
    <p:sldLayoutId id="2147485902" r:id="rId180"/>
    <p:sldLayoutId id="2147485903" r:id="rId181"/>
    <p:sldLayoutId id="2147485904" r:id="rId182"/>
    <p:sldLayoutId id="2147485905" r:id="rId183"/>
    <p:sldLayoutId id="2147485906" r:id="rId184"/>
    <p:sldLayoutId id="2147485907" r:id="rId185"/>
    <p:sldLayoutId id="2147485908" r:id="rId186"/>
    <p:sldLayoutId id="2147485909" r:id="rId187"/>
    <p:sldLayoutId id="2147485910" r:id="rId188"/>
    <p:sldLayoutId id="2147485911" r:id="rId189"/>
    <p:sldLayoutId id="2147485912" r:id="rId190"/>
    <p:sldLayoutId id="2147485913" r:id="rId191"/>
    <p:sldLayoutId id="2147485914" r:id="rId192"/>
    <p:sldLayoutId id="2147485915" r:id="rId193"/>
    <p:sldLayoutId id="2147485916" r:id="rId194"/>
    <p:sldLayoutId id="2147485917" r:id="rId195"/>
    <p:sldLayoutId id="2147485918" r:id="rId196"/>
    <p:sldLayoutId id="2147485919" r:id="rId197"/>
    <p:sldLayoutId id="2147485920" r:id="rId198"/>
    <p:sldLayoutId id="2147485921" r:id="rId199"/>
    <p:sldLayoutId id="2147485922" r:id="rId200"/>
    <p:sldLayoutId id="2147485923" r:id="rId201"/>
    <p:sldLayoutId id="2147485924" r:id="rId202"/>
    <p:sldLayoutId id="2147485925" r:id="rId203"/>
    <p:sldLayoutId id="2147485926" r:id="rId204"/>
    <p:sldLayoutId id="2147485927" r:id="rId205"/>
    <p:sldLayoutId id="2147485928" r:id="rId206"/>
    <p:sldLayoutId id="2147485929" r:id="rId207"/>
    <p:sldLayoutId id="2147485930" r:id="rId208"/>
    <p:sldLayoutId id="2147485931" r:id="rId209"/>
    <p:sldLayoutId id="2147485932" r:id="rId210"/>
    <p:sldLayoutId id="2147485933" r:id="rId211"/>
    <p:sldLayoutId id="2147485934" r:id="rId212"/>
    <p:sldLayoutId id="2147485935" r:id="rId213"/>
    <p:sldLayoutId id="2147485936" r:id="rId214"/>
    <p:sldLayoutId id="2147485937" r:id="rId215"/>
    <p:sldLayoutId id="2147485938" r:id="rId216"/>
    <p:sldLayoutId id="2147485939" r:id="rId217"/>
    <p:sldLayoutId id="2147485940" r:id="rId218"/>
    <p:sldLayoutId id="2147485941" r:id="rId219"/>
    <p:sldLayoutId id="2147485942" r:id="rId220"/>
    <p:sldLayoutId id="2147485943" r:id="rId221"/>
    <p:sldLayoutId id="2147485944" r:id="rId222"/>
    <p:sldLayoutId id="2147485945" r:id="rId223"/>
    <p:sldLayoutId id="2147485946" r:id="rId224"/>
    <p:sldLayoutId id="2147485947" r:id="rId225"/>
    <p:sldLayoutId id="2147485948" r:id="rId226"/>
    <p:sldLayoutId id="2147485949" r:id="rId227"/>
    <p:sldLayoutId id="2147485950" r:id="rId228"/>
    <p:sldLayoutId id="2147485951" r:id="rId229"/>
    <p:sldLayoutId id="2147485952" r:id="rId230"/>
    <p:sldLayoutId id="2147485953" r:id="rId231"/>
    <p:sldLayoutId id="2147485954" r:id="rId232"/>
    <p:sldLayoutId id="2147485955" r:id="rId233"/>
    <p:sldLayoutId id="2147485956" r:id="rId234"/>
    <p:sldLayoutId id="2147485957" r:id="rId235"/>
    <p:sldLayoutId id="2147485958" r:id="rId236"/>
    <p:sldLayoutId id="2147485959" r:id="rId237"/>
    <p:sldLayoutId id="2147485960" r:id="rId238"/>
    <p:sldLayoutId id="2147485961" r:id="rId239"/>
    <p:sldLayoutId id="2147485962" r:id="rId240"/>
    <p:sldLayoutId id="2147485963" r:id="rId241"/>
    <p:sldLayoutId id="2147485964" r:id="rId242"/>
    <p:sldLayoutId id="2147485965" r:id="rId243"/>
    <p:sldLayoutId id="2147485966" r:id="rId244"/>
    <p:sldLayoutId id="2147485967" r:id="rId245"/>
    <p:sldLayoutId id="2147485968" r:id="rId246"/>
    <p:sldLayoutId id="2147485969" r:id="rId247"/>
    <p:sldLayoutId id="2147485970" r:id="rId248"/>
    <p:sldLayoutId id="2147485971" r:id="rId249"/>
    <p:sldLayoutId id="2147485972" r:id="rId250"/>
    <p:sldLayoutId id="2147485973" r:id="rId251"/>
    <p:sldLayoutId id="2147485974" r:id="rId252"/>
    <p:sldLayoutId id="2147485975" r:id="rId253"/>
    <p:sldLayoutId id="2147485976" r:id="rId254"/>
    <p:sldLayoutId id="2147485977" r:id="rId255"/>
    <p:sldLayoutId id="2147485978" r:id="rId256"/>
    <p:sldLayoutId id="2147485979" r:id="rId257"/>
    <p:sldLayoutId id="2147485980" r:id="rId258"/>
    <p:sldLayoutId id="2147485981" r:id="rId259"/>
    <p:sldLayoutId id="2147485982" r:id="rId260"/>
    <p:sldLayoutId id="2147485983" r:id="rId261"/>
    <p:sldLayoutId id="2147485984" r:id="rId262"/>
    <p:sldLayoutId id="2147485985" r:id="rId263"/>
    <p:sldLayoutId id="2147485986" r:id="rId264"/>
    <p:sldLayoutId id="2147485987" r:id="rId265"/>
    <p:sldLayoutId id="2147485988" r:id="rId266"/>
    <p:sldLayoutId id="2147485989" r:id="rId267"/>
    <p:sldLayoutId id="2147485990" r:id="rId268"/>
    <p:sldLayoutId id="2147485991" r:id="rId269"/>
    <p:sldLayoutId id="2147485992" r:id="rId270"/>
    <p:sldLayoutId id="2147485993" r:id="rId271"/>
    <p:sldLayoutId id="2147485994" r:id="rId272"/>
    <p:sldLayoutId id="2147485995" r:id="rId273"/>
    <p:sldLayoutId id="2147485996" r:id="rId274"/>
    <p:sldLayoutId id="2147485997" r:id="rId275"/>
    <p:sldLayoutId id="2147485998" r:id="rId276"/>
    <p:sldLayoutId id="2147485999" r:id="rId277"/>
    <p:sldLayoutId id="2147486000" r:id="rId278"/>
    <p:sldLayoutId id="2147486001" r:id="rId279"/>
    <p:sldLayoutId id="2147486002" r:id="rId280"/>
    <p:sldLayoutId id="2147486003" r:id="rId281"/>
    <p:sldLayoutId id="2147486004" r:id="rId282"/>
    <p:sldLayoutId id="2147486005" r:id="rId283"/>
    <p:sldLayoutId id="2147486006" r:id="rId284"/>
    <p:sldLayoutId id="2147486007" r:id="rId285"/>
    <p:sldLayoutId id="2147486008" r:id="rId286"/>
    <p:sldLayoutId id="2147486009" r:id="rId287"/>
    <p:sldLayoutId id="2147486010" r:id="rId288"/>
    <p:sldLayoutId id="2147486011" r:id="rId289"/>
    <p:sldLayoutId id="2147486012" r:id="rId290"/>
    <p:sldLayoutId id="2147486013" r:id="rId291"/>
    <p:sldLayoutId id="2147486014" r:id="rId292"/>
    <p:sldLayoutId id="2147486015" r:id="rId293"/>
    <p:sldLayoutId id="2147486016" r:id="rId294"/>
    <p:sldLayoutId id="2147486017" r:id="rId295"/>
    <p:sldLayoutId id="2147486018" r:id="rId296"/>
    <p:sldLayoutId id="2147486019" r:id="rId297"/>
    <p:sldLayoutId id="2147486020" r:id="rId298"/>
    <p:sldLayoutId id="2147486021" r:id="rId299"/>
    <p:sldLayoutId id="2147486022" r:id="rId300"/>
    <p:sldLayoutId id="2147486023" r:id="rId301"/>
    <p:sldLayoutId id="2147486024" r:id="rId302"/>
    <p:sldLayoutId id="2147486025" r:id="rId303"/>
    <p:sldLayoutId id="2147486026" r:id="rId304"/>
    <p:sldLayoutId id="2147486027" r:id="rId305"/>
    <p:sldLayoutId id="2147486028" r:id="rId306"/>
    <p:sldLayoutId id="2147486029" r:id="rId307"/>
    <p:sldLayoutId id="2147486030" r:id="rId308"/>
    <p:sldLayoutId id="2147486031" r:id="rId309"/>
    <p:sldLayoutId id="2147486032" r:id="rId310"/>
    <p:sldLayoutId id="2147486033" r:id="rId311"/>
    <p:sldLayoutId id="2147486034" r:id="rId312"/>
    <p:sldLayoutId id="2147486035" r:id="rId313"/>
    <p:sldLayoutId id="2147486036" r:id="rId314"/>
    <p:sldLayoutId id="2147486037" r:id="rId315"/>
    <p:sldLayoutId id="2147486038" r:id="rId316"/>
    <p:sldLayoutId id="2147486039" r:id="rId317"/>
    <p:sldLayoutId id="2147486040" r:id="rId318"/>
    <p:sldLayoutId id="2147486041" r:id="rId319"/>
    <p:sldLayoutId id="2147486042" r:id="rId320"/>
    <p:sldLayoutId id="2147486043" r:id="rId321"/>
    <p:sldLayoutId id="2147486044" r:id="rId322"/>
    <p:sldLayoutId id="2147486045" r:id="rId323"/>
    <p:sldLayoutId id="2147486046" r:id="rId324"/>
    <p:sldLayoutId id="2147486047" r:id="rId325"/>
    <p:sldLayoutId id="2147486048" r:id="rId326"/>
    <p:sldLayoutId id="2147486049" r:id="rId327"/>
    <p:sldLayoutId id="2147486050" r:id="rId328"/>
    <p:sldLayoutId id="2147486051" r:id="rId329"/>
    <p:sldLayoutId id="2147486052" r:id="rId330"/>
    <p:sldLayoutId id="2147486053" r:id="rId331"/>
    <p:sldLayoutId id="2147486054" r:id="rId332"/>
    <p:sldLayoutId id="2147486055" r:id="rId333"/>
    <p:sldLayoutId id="2147486056" r:id="rId334"/>
    <p:sldLayoutId id="2147486057" r:id="rId335"/>
    <p:sldLayoutId id="2147486058" r:id="rId336"/>
    <p:sldLayoutId id="2147486059" r:id="rId337"/>
    <p:sldLayoutId id="2147486060" r:id="rId338"/>
    <p:sldLayoutId id="2147486061" r:id="rId339"/>
    <p:sldLayoutId id="2147486062" r:id="rId340"/>
    <p:sldLayoutId id="2147486063" r:id="rId341"/>
    <p:sldLayoutId id="2147486064" r:id="rId342"/>
    <p:sldLayoutId id="2147486065" r:id="rId343"/>
    <p:sldLayoutId id="2147486066" r:id="rId344"/>
    <p:sldLayoutId id="2147486067" r:id="rId345"/>
    <p:sldLayoutId id="2147486068" r:id="rId346"/>
    <p:sldLayoutId id="2147486069" r:id="rId347"/>
    <p:sldLayoutId id="2147486070" r:id="rId348"/>
    <p:sldLayoutId id="2147486071" r:id="rId349"/>
    <p:sldLayoutId id="2147486072" r:id="rId350"/>
    <p:sldLayoutId id="2147486073" r:id="rId351"/>
    <p:sldLayoutId id="2147486074" r:id="rId352"/>
    <p:sldLayoutId id="2147486075" r:id="rId353"/>
    <p:sldLayoutId id="2147486076" r:id="rId354"/>
    <p:sldLayoutId id="2147486077" r:id="rId355"/>
    <p:sldLayoutId id="2147486078" r:id="rId356"/>
    <p:sldLayoutId id="2147486079" r:id="rId357"/>
    <p:sldLayoutId id="2147486080" r:id="rId358"/>
    <p:sldLayoutId id="2147486081" r:id="rId359"/>
    <p:sldLayoutId id="2147486082" r:id="rId360"/>
    <p:sldLayoutId id="2147486083" r:id="rId361"/>
    <p:sldLayoutId id="2147486084" r:id="rId362"/>
    <p:sldLayoutId id="2147486085" r:id="rId363"/>
    <p:sldLayoutId id="2147486086" r:id="rId364"/>
    <p:sldLayoutId id="2147486087" r:id="rId365"/>
    <p:sldLayoutId id="2147486088" r:id="rId366"/>
    <p:sldLayoutId id="2147486089" r:id="rId367"/>
    <p:sldLayoutId id="2147486090" r:id="rId368"/>
    <p:sldLayoutId id="2147486091" r:id="rId369"/>
    <p:sldLayoutId id="2147486092" r:id="rId370"/>
    <p:sldLayoutId id="2147486093" r:id="rId371"/>
    <p:sldLayoutId id="2147486094" r:id="rId372"/>
    <p:sldLayoutId id="2147486095" r:id="rId373"/>
    <p:sldLayoutId id="2147486096" r:id="rId374"/>
    <p:sldLayoutId id="2147486097" r:id="rId375"/>
    <p:sldLayoutId id="2147486098" r:id="rId376"/>
    <p:sldLayoutId id="2147486099" r:id="rId377"/>
    <p:sldLayoutId id="2147486100" r:id="rId378"/>
    <p:sldLayoutId id="2147486101" r:id="rId379"/>
    <p:sldLayoutId id="2147486102" r:id="rId380"/>
    <p:sldLayoutId id="2147486103" r:id="rId381"/>
    <p:sldLayoutId id="2147486104" r:id="rId382"/>
    <p:sldLayoutId id="2147486105" r:id="rId383"/>
    <p:sldLayoutId id="2147486106" r:id="rId384"/>
    <p:sldLayoutId id="2147486107" r:id="rId385"/>
    <p:sldLayoutId id="2147486108" r:id="rId386"/>
    <p:sldLayoutId id="2147486109" r:id="rId387"/>
    <p:sldLayoutId id="2147486110" r:id="rId388"/>
    <p:sldLayoutId id="2147486111" r:id="rId389"/>
    <p:sldLayoutId id="2147486112" r:id="rId390"/>
    <p:sldLayoutId id="2147486113" r:id="rId391"/>
    <p:sldLayoutId id="2147486114" r:id="rId392"/>
    <p:sldLayoutId id="2147486115" r:id="rId393"/>
    <p:sldLayoutId id="2147486116" r:id="rId394"/>
    <p:sldLayoutId id="2147486117" r:id="rId395"/>
    <p:sldLayoutId id="2147486118" r:id="rId396"/>
    <p:sldLayoutId id="2147486119" r:id="rId397"/>
    <p:sldLayoutId id="2147486120" r:id="rId398"/>
    <p:sldLayoutId id="2147486121" r:id="rId399"/>
    <p:sldLayoutId id="2147486122" r:id="rId400"/>
    <p:sldLayoutId id="2147486123" r:id="rId401"/>
    <p:sldLayoutId id="2147486124" r:id="rId402"/>
    <p:sldLayoutId id="2147486125" r:id="rId403"/>
    <p:sldLayoutId id="2147486126" r:id="rId404"/>
    <p:sldLayoutId id="2147486127" r:id="rId405"/>
    <p:sldLayoutId id="2147486128" r:id="rId406"/>
    <p:sldLayoutId id="2147486129" r:id="rId407"/>
    <p:sldLayoutId id="2147486130" r:id="rId408"/>
    <p:sldLayoutId id="2147486131" r:id="rId409"/>
    <p:sldLayoutId id="2147486132" r:id="rId410"/>
    <p:sldLayoutId id="2147486133" r:id="rId411"/>
    <p:sldLayoutId id="2147486134" r:id="rId412"/>
    <p:sldLayoutId id="2147486135"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5.png"/><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2.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3.png"/><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 Id="rId25" Type="http://schemas.openxmlformats.org/officeDocument/2006/relationships/image" Target="../media/image49.png"/><Relationship Id="rId26" Type="http://schemas.openxmlformats.org/officeDocument/2006/relationships/image" Target="../media/image50.png"/><Relationship Id="rId27" Type="http://schemas.openxmlformats.org/officeDocument/2006/relationships/image" Target="../media/image51.png"/><Relationship Id="rId28" Type="http://schemas.openxmlformats.org/officeDocument/2006/relationships/image" Target="../media/image52.png"/><Relationship Id="rId29" Type="http://schemas.openxmlformats.org/officeDocument/2006/relationships/image" Target="../media/image53.png"/><Relationship Id="rId1" Type="http://schemas.openxmlformats.org/officeDocument/2006/relationships/slideLayout" Target="../slideLayouts/slideLayout2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30" Type="http://schemas.openxmlformats.org/officeDocument/2006/relationships/image" Target="../media/image54.png"/><Relationship Id="rId31" Type="http://schemas.openxmlformats.org/officeDocument/2006/relationships/image" Target="../media/image55.png"/><Relationship Id="rId32" Type="http://schemas.openxmlformats.org/officeDocument/2006/relationships/image" Target="../media/image56.png"/><Relationship Id="rId9"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33" Type="http://schemas.openxmlformats.org/officeDocument/2006/relationships/image" Target="../media/image57.png"/><Relationship Id="rId34" Type="http://schemas.openxmlformats.org/officeDocument/2006/relationships/image" Target="../media/image58.png"/><Relationship Id="rId35" Type="http://schemas.openxmlformats.org/officeDocument/2006/relationships/image" Target="../media/image59.png"/><Relationship Id="rId36" Type="http://schemas.openxmlformats.org/officeDocument/2006/relationships/image" Target="../media/image60.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image" Target="../media/image43.png"/><Relationship Id="rId37"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_rels/slide26.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5.png"/><Relationship Id="rId1" Type="http://schemas.openxmlformats.org/officeDocument/2006/relationships/slideLayout" Target="../slideLayouts/slideLayout22.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png"/><Relationship Id="rId3" Type="http://schemas.openxmlformats.org/officeDocument/2006/relationships/image" Target="../media/image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1.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png"/><Relationship Id="rId1" Type="http://schemas.openxmlformats.org/officeDocument/2006/relationships/slideLayout" Target="../slideLayouts/slideLayout22.xml"/><Relationship Id="rId2"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png"/><Relationship Id="rId1" Type="http://schemas.openxmlformats.org/officeDocument/2006/relationships/slideLayout" Target="../slideLayouts/slideLayout16.xml"/><Relationship Id="rId2" Type="http://schemas.openxmlformats.org/officeDocument/2006/relationships/image" Target="../media/image8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3.png"/><Relationship Id="rId3"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2.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7.png"/><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97.xml"/><Relationship Id="rId2"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97.xml"/><Relationship Id="rId2" Type="http://schemas.openxmlformats.org/officeDocument/2006/relationships/image" Target="../media/image101.png"/></Relationships>
</file>

<file path=ppt/slides/_rels/slide37.xml.rels><?xml version="1.0" encoding="UTF-8" standalone="yes"?>
<Relationships xmlns="http://schemas.openxmlformats.org/package/2006/relationships"><Relationship Id="rId9" Type="http://schemas.openxmlformats.org/officeDocument/2006/relationships/image" Target="../media/image115.png"/><Relationship Id="rId20" Type="http://schemas.openxmlformats.org/officeDocument/2006/relationships/image" Target="../media/image126.png"/><Relationship Id="rId21" Type="http://schemas.openxmlformats.org/officeDocument/2006/relationships/image" Target="../media/image127.png"/><Relationship Id="rId10" Type="http://schemas.openxmlformats.org/officeDocument/2006/relationships/image" Target="../media/image116.png"/><Relationship Id="rId11" Type="http://schemas.openxmlformats.org/officeDocument/2006/relationships/image" Target="../media/image117.png"/><Relationship Id="rId12" Type="http://schemas.openxmlformats.org/officeDocument/2006/relationships/image" Target="../media/image118.png"/><Relationship Id="rId13" Type="http://schemas.openxmlformats.org/officeDocument/2006/relationships/image" Target="../media/image119.png"/><Relationship Id="rId14" Type="http://schemas.openxmlformats.org/officeDocument/2006/relationships/image" Target="../media/image120.png"/><Relationship Id="rId15" Type="http://schemas.openxmlformats.org/officeDocument/2006/relationships/image" Target="../media/image121.png"/><Relationship Id="rId16" Type="http://schemas.openxmlformats.org/officeDocument/2006/relationships/image" Target="../media/image122.png"/><Relationship Id="rId17" Type="http://schemas.openxmlformats.org/officeDocument/2006/relationships/image" Target="../media/image123.png"/><Relationship Id="rId18" Type="http://schemas.openxmlformats.org/officeDocument/2006/relationships/image" Target="../media/image124.png"/><Relationship Id="rId19" Type="http://schemas.openxmlformats.org/officeDocument/2006/relationships/image" Target="../media/image125.png"/><Relationship Id="rId1" Type="http://schemas.openxmlformats.org/officeDocument/2006/relationships/slideLayout" Target="../slideLayouts/slideLayout97.xml"/><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97.xml"/><Relationship Id="rId2"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16.xml"/><Relationship Id="rId2" Type="http://schemas.openxmlformats.org/officeDocument/2006/relationships/image" Target="../media/image1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32.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png"/><Relationship Id="rId9" Type="http://schemas.openxmlformats.org/officeDocument/2006/relationships/image" Target="../media/image140.png"/><Relationship Id="rId10" Type="http://schemas.openxmlformats.org/officeDocument/2006/relationships/image" Target="../media/image141.png"/><Relationship Id="rId1" Type="http://schemas.openxmlformats.org/officeDocument/2006/relationships/slideLayout" Target="../slideLayouts/slideLayout97.xml"/><Relationship Id="rId2"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png"/><Relationship Id="rId9" Type="http://schemas.openxmlformats.org/officeDocument/2006/relationships/image" Target="../media/image140.png"/><Relationship Id="rId10" Type="http://schemas.openxmlformats.org/officeDocument/2006/relationships/image" Target="../media/image141.png"/><Relationship Id="rId1" Type="http://schemas.openxmlformats.org/officeDocument/2006/relationships/slideLayout" Target="../slideLayouts/slideLayout97.xml"/><Relationship Id="rId2"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97.xml"/><Relationship Id="rId2" Type="http://schemas.openxmlformats.org/officeDocument/2006/relationships/image" Target="../media/image1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 Id="rId1" Type="http://schemas.openxmlformats.org/officeDocument/2006/relationships/slideLayout" Target="../slideLayouts/slideLayout97.xml"/><Relationship Id="rId2" Type="http://schemas.openxmlformats.org/officeDocument/2006/relationships/image" Target="../media/image146.png"/></Relationships>
</file>

<file path=ppt/slides/_rels/slide46.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1" Type="http://schemas.openxmlformats.org/officeDocument/2006/relationships/slideLayout" Target="../slideLayouts/slideLayout97.xml"/><Relationship Id="rId2" Type="http://schemas.openxmlformats.org/officeDocument/2006/relationships/image" Target="../media/image1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 Id="rId3" Type="http://schemas.openxmlformats.org/officeDocument/2006/relationships/image" Target="../media/image1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67.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80.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extLst>
              <a:ext uri="{28A0092B-C50C-407E-A947-70E740481C1C}">
                <a14:useLocalDpi xmlns:a14="http://schemas.microsoft.com/office/drawing/2010/main" val="0"/>
              </a:ext>
            </a:extLst>
          </a:blip>
          <a:srcRect t="5591" b="10012"/>
          <a:stretch/>
        </p:blipFill>
        <p:spPr>
          <a:xfrm>
            <a:off x="0" y="0"/>
            <a:ext cx="12188952" cy="6858002"/>
          </a:xfrm>
          <a:prstGeom prst="rect">
            <a:avLst/>
          </a:prstGeom>
        </p:spPr>
      </p:pic>
      <p:sp>
        <p:nvSpPr>
          <p:cNvPr id="1837" name="Shape 1837"/>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39" name="Shape 1839"/>
          <p:cNvSpPr/>
          <p:nvPr/>
        </p:nvSpPr>
        <p:spPr>
          <a:xfrm>
            <a:off x="0" y="5234761"/>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90000"/>
              </a:lnSpc>
              <a:defRPr sz="3200" spc="200">
                <a:solidFill>
                  <a:srgbClr val="FFFFFF"/>
                </a:solidFill>
                <a:latin typeface="+mn-lt"/>
                <a:ea typeface="+mn-ea"/>
                <a:cs typeface="+mn-cs"/>
                <a:sym typeface="Palatino"/>
              </a:defRPr>
            </a:pPr>
            <a:r>
              <a:t>THE MOTIVES</a:t>
            </a:r>
            <a:r>
              <a:rPr baseline="30000"/>
              <a:t>® </a:t>
            </a:r>
            <a:r>
              <a:t>BUSINESS</a:t>
            </a:r>
          </a:p>
        </p:txBody>
      </p:sp>
      <p:sp>
        <p:nvSpPr>
          <p:cNvPr id="1840" name="Shape 1840"/>
          <p:cNvSpPr/>
          <p:nvPr/>
        </p:nvSpPr>
        <p:spPr>
          <a:xfrm>
            <a:off x="2824421" y="4879563"/>
            <a:ext cx="785621" cy="1437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841" name="Shape 1841"/>
          <p:cNvSpPr/>
          <p:nvPr/>
        </p:nvSpPr>
        <p:spPr>
          <a:xfrm>
            <a:off x="8859308" y="4879563"/>
            <a:ext cx="785621" cy="1437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842" name="Shape 1842"/>
          <p:cNvSpPr/>
          <p:nvPr/>
        </p:nvSpPr>
        <p:spPr>
          <a:xfrm>
            <a:off x="0" y="6563441"/>
            <a:ext cx="12192000" cy="2462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000">
                <a:solidFill>
                  <a:srgbClr val="FFFFFF"/>
                </a:solidFill>
                <a:latin typeface="+mn-lt"/>
                <a:ea typeface="+mn-ea"/>
                <a:cs typeface="+mn-cs"/>
                <a:sym typeface="Palatino"/>
              </a:defRPr>
            </a:lvl1pPr>
          </a:lstStyle>
          <a:p>
            <a:r>
              <a:rPr dirty="0"/>
              <a:t>Copyright © </a:t>
            </a:r>
            <a:r>
              <a:rPr dirty="0" smtClean="0"/>
              <a:t>201</a:t>
            </a:r>
            <a:r>
              <a:rPr lang="en-US" dirty="0" smtClean="0"/>
              <a:t>7</a:t>
            </a:r>
            <a:r>
              <a:rPr dirty="0" smtClean="0"/>
              <a:t> </a:t>
            </a:r>
            <a:r>
              <a:rPr dirty="0"/>
              <a:t>Market America Worldwide</a:t>
            </a:r>
          </a:p>
        </p:txBody>
      </p:sp>
      <p:pic>
        <p:nvPicPr>
          <p:cNvPr id="10" name="Picture 9"/>
          <p:cNvPicPr>
            <a:picLocks noChangeAspect="1"/>
          </p:cNvPicPr>
          <p:nvPr/>
        </p:nvPicPr>
        <p:blipFill>
          <a:blip r:embed="rId3"/>
          <a:stretch>
            <a:fillRect/>
          </a:stretch>
        </p:blipFill>
        <p:spPr>
          <a:xfrm>
            <a:off x="4333711" y="5706256"/>
            <a:ext cx="3541511" cy="310896"/>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4573" y="857"/>
            <a:ext cx="12185900" cy="68562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63" y="857"/>
            <a:ext cx="12188951" cy="6856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6" y="857"/>
            <a:ext cx="12187704" cy="6856284"/>
            <a:chOff x="1246" y="857"/>
            <a:chExt cx="12187704" cy="6856284"/>
          </a:xfrm>
        </p:grpSpPr>
        <p:pic>
          <p:nvPicPr>
            <p:cNvPr id="1905" name="image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 y="1558"/>
              <a:ext cx="12186460" cy="6854883"/>
            </a:xfrm>
            <a:prstGeom prst="rect">
              <a:avLst/>
            </a:prstGeom>
            <a:ln w="12700">
              <a:miter lim="400000"/>
            </a:ln>
          </p:spPr>
        </p:pic>
        <p:grpSp>
          <p:nvGrpSpPr>
            <p:cNvPr id="3" name="Group 2"/>
            <p:cNvGrpSpPr/>
            <p:nvPr/>
          </p:nvGrpSpPr>
          <p:grpSpPr>
            <a:xfrm>
              <a:off x="6096000" y="857"/>
              <a:ext cx="6092950" cy="6856284"/>
              <a:chOff x="6096000" y="857"/>
              <a:chExt cx="6092950" cy="6856284"/>
            </a:xfrm>
          </p:grpSpPr>
          <p:pic>
            <p:nvPicPr>
              <p:cNvPr id="4" name="Picture 3"/>
              <p:cNvPicPr>
                <a:picLocks/>
              </p:cNvPicPr>
              <p:nvPr/>
            </p:nvPicPr>
            <p:blipFill rotWithShape="1">
              <a:blip r:embed="rId3">
                <a:extLst>
                  <a:ext uri="{28A0092B-C50C-407E-A947-70E740481C1C}">
                    <a14:useLocalDpi xmlns:a14="http://schemas.microsoft.com/office/drawing/2010/main" val="0"/>
                  </a:ext>
                </a:extLst>
              </a:blip>
              <a:srcRect l="50012"/>
              <a:stretch/>
            </p:blipFill>
            <p:spPr>
              <a:xfrm>
                <a:off x="6096000" y="857"/>
                <a:ext cx="6092950" cy="6856284"/>
              </a:xfrm>
              <a:prstGeom prst="rect">
                <a:avLst/>
              </a:prstGeom>
            </p:spPr>
          </p:pic>
          <p:sp>
            <p:nvSpPr>
              <p:cNvPr id="5" name="Rectangle 4"/>
              <p:cNvSpPr/>
              <p:nvPr/>
            </p:nvSpPr>
            <p:spPr>
              <a:xfrm>
                <a:off x="10811435" y="3162748"/>
                <a:ext cx="279699" cy="258184"/>
              </a:xfrm>
              <a:prstGeom prst="rect">
                <a:avLst/>
              </a:prstGeom>
              <a:solidFill>
                <a:srgbClr val="EFD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44257215"/>
      </p:ext>
    </p:extLst>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6" y="0"/>
            <a:ext cx="12186460" cy="6858000"/>
            <a:chOff x="1246" y="0"/>
            <a:chExt cx="12186460" cy="6858000"/>
          </a:xfrm>
        </p:grpSpPr>
        <p:pic>
          <p:nvPicPr>
            <p:cNvPr id="1907" name="imag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 y="1558"/>
              <a:ext cx="12186460" cy="6854883"/>
            </a:xfrm>
            <a:prstGeom prst="rect">
              <a:avLst/>
            </a:prstGeom>
            <a:ln w="12700">
              <a:miter lim="400000"/>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22"/>
            <a:stretch/>
          </p:blipFill>
          <p:spPr>
            <a:xfrm>
              <a:off x="6096000" y="0"/>
              <a:ext cx="6090458" cy="6858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1" name="image4.png"/>
          <p:cNvPicPr>
            <a:picLocks noChangeAspect="1"/>
          </p:cNvPicPr>
          <p:nvPr/>
        </p:nvPicPr>
        <p:blipFill>
          <a:blip r:embed="rId2">
            <a:extLst/>
          </a:blip>
          <a:srcRect t="3073" b="10854"/>
          <a:stretch>
            <a:fillRect/>
          </a:stretch>
        </p:blipFill>
        <p:spPr>
          <a:xfrm>
            <a:off x="3046" y="-2"/>
            <a:ext cx="12188955" cy="6858003"/>
          </a:xfrm>
          <a:prstGeom prst="rect">
            <a:avLst/>
          </a:prstGeom>
          <a:ln w="12700">
            <a:miter lim="400000"/>
          </a:ln>
        </p:spPr>
      </p:pic>
      <p:sp>
        <p:nvSpPr>
          <p:cNvPr id="1912" name="Shape 1912"/>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latin typeface="+mn-lt"/>
                <a:ea typeface="+mn-ea"/>
                <a:cs typeface="+mn-cs"/>
                <a:sym typeface="Palatino"/>
              </a:defRPr>
            </a:pPr>
            <a:endParaRPr/>
          </a:p>
        </p:txBody>
      </p:sp>
      <p:sp>
        <p:nvSpPr>
          <p:cNvPr id="1913" name="Shape 1913"/>
          <p:cNvSpPr/>
          <p:nvPr/>
        </p:nvSpPr>
        <p:spPr>
          <a:xfrm>
            <a:off x="678964" y="688531"/>
            <a:ext cx="5594835"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14" name="Shape 1914"/>
          <p:cNvSpPr/>
          <p:nvPr/>
        </p:nvSpPr>
        <p:spPr>
          <a:xfrm>
            <a:off x="685800" y="712857"/>
            <a:ext cx="5587999" cy="1138769"/>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defTabSz="457200">
              <a:defRPr sz="3400" b="1" spc="100">
                <a:solidFill>
                  <a:srgbClr val="FFFFFF"/>
                </a:solidFill>
                <a:latin typeface="+mn-lt"/>
                <a:ea typeface="+mn-ea"/>
                <a:cs typeface="+mn-cs"/>
                <a:sym typeface="Palatino"/>
              </a:defRPr>
            </a:pPr>
            <a:r>
              <a:rPr dirty="0"/>
              <a:t>WHY </a:t>
            </a:r>
            <a:br>
              <a:rPr dirty="0"/>
            </a:br>
            <a:r>
              <a:rPr dirty="0" smtClean="0"/>
              <a:t>MOTIVES</a:t>
            </a:r>
            <a:r>
              <a:rPr lang="en-US" baseline="30000" dirty="0" smtClean="0"/>
              <a:t>®</a:t>
            </a:r>
            <a:r>
              <a:rPr dirty="0" smtClean="0"/>
              <a:t> </a:t>
            </a:r>
            <a:r>
              <a:rPr dirty="0"/>
              <a:t>COSMETICS</a:t>
            </a:r>
          </a:p>
        </p:txBody>
      </p:sp>
      <p:pic>
        <p:nvPicPr>
          <p:cNvPr id="1915" name="image5.png"/>
          <p:cNvPicPr>
            <a:picLocks noChangeAspect="1"/>
          </p:cNvPicPr>
          <p:nvPr/>
        </p:nvPicPr>
        <p:blipFill>
          <a:blip r:embed="rId3">
            <a:extLst/>
          </a:blip>
          <a:stretch>
            <a:fillRect/>
          </a:stretch>
        </p:blipFill>
        <p:spPr>
          <a:xfrm>
            <a:off x="685800" y="6293715"/>
            <a:ext cx="1283646" cy="259486"/>
          </a:xfrm>
          <a:prstGeom prst="rect">
            <a:avLst/>
          </a:prstGeom>
          <a:ln w="12700">
            <a:miter lim="400000"/>
          </a:ln>
        </p:spPr>
      </p:pic>
      <p:sp>
        <p:nvSpPr>
          <p:cNvPr id="1916" name="Shape 1916"/>
          <p:cNvSpPr/>
          <p:nvPr/>
        </p:nvSpPr>
        <p:spPr>
          <a:xfrm>
            <a:off x="555988" y="2232169"/>
            <a:ext cx="11180899" cy="31854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dirty="0">
                <a:latin typeface="+mn-lt"/>
              </a:rPr>
              <a:t>Creme de la creme of cosmetic collection</a:t>
            </a: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dirty="0">
              <a:latin typeface="+mn-lt"/>
            </a:endParaRP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dirty="0">
                <a:latin typeface="+mn-lt"/>
              </a:rPr>
              <a:t>Saves TIME and MONEY by only offering the best of the best, hand selected from over a dozen different manufacturers &amp; offered at a competitive price</a:t>
            </a: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dirty="0">
              <a:latin typeface="+mn-lt"/>
            </a:endParaRP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dirty="0">
                <a:latin typeface="+mn-lt"/>
              </a:rPr>
              <a:t>Personal Service with life long value</a:t>
            </a: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dirty="0">
              <a:latin typeface="+mn-lt"/>
            </a:endParaRPr>
          </a:p>
          <a:p>
            <a:pPr marL="147637"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dirty="0">
                <a:latin typeface="+mn-lt"/>
              </a:rPr>
              <a:t>Access to other high-end, exclusive products within complementary industries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 name="Shape 1918"/>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19" name="Shape 1919"/>
          <p:cNvSpPr/>
          <p:nvPr/>
        </p:nvSpPr>
        <p:spPr>
          <a:xfrm>
            <a:off x="1047750" y="919551"/>
            <a:ext cx="10023056"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tabLst>
                <a:tab pos="101600" algn="l"/>
              </a:tabLst>
              <a:defRPr sz="3300" b="1" cap="all" spc="97">
                <a:solidFill>
                  <a:srgbClr val="FFFFFF"/>
                </a:solidFill>
                <a:latin typeface="+mn-lt"/>
                <a:ea typeface="+mn-ea"/>
                <a:cs typeface="+mn-cs"/>
                <a:sym typeface="Palatino"/>
              </a:defRPr>
            </a:pPr>
            <a:r>
              <a:t>Motives</a:t>
            </a:r>
            <a:r>
              <a:rPr baseline="30000"/>
              <a:t>®</a:t>
            </a:r>
            <a:r>
              <a:t> Cosmetics Opens the Door</a:t>
            </a:r>
          </a:p>
        </p:txBody>
      </p:sp>
      <p:sp>
        <p:nvSpPr>
          <p:cNvPr id="1920" name="Shape 1920"/>
          <p:cNvSpPr/>
          <p:nvPr/>
        </p:nvSpPr>
        <p:spPr>
          <a:xfrm>
            <a:off x="653527" y="1879783"/>
            <a:ext cx="10857960" cy="1780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sz="2700">
                <a:latin typeface="+mn-lt"/>
                <a:ea typeface="+mn-ea"/>
                <a:cs typeface="+mn-cs"/>
                <a:sym typeface="Palatino"/>
              </a:defRPr>
            </a:pPr>
            <a:r>
              <a:t>People are already purchasing cosmetics, our goal is to transfer where and who they are buying them from</a:t>
            </a:r>
            <a:endParaRPr>
              <a:latin typeface="Bodoni SvtyTwo ITC TT-Bold"/>
              <a:ea typeface="Bodoni SvtyTwo ITC TT-Bold"/>
              <a:cs typeface="Bodoni SvtyTwo ITC TT-Bold"/>
              <a:sym typeface="Bodoni SvtyTwo ITC TT-Bold"/>
            </a:endParaRPr>
          </a:p>
          <a:p>
            <a:pPr>
              <a:spcBef>
                <a:spcPts val="1200"/>
              </a:spcBef>
              <a:defRPr sz="300">
                <a:latin typeface="+mn-lt"/>
                <a:ea typeface="+mn-ea"/>
                <a:cs typeface="+mn-cs"/>
                <a:sym typeface="Palatino"/>
              </a:defRPr>
            </a:pPr>
            <a:endParaRPr>
              <a:latin typeface="Bodoni SvtyTwo ITC TT-Bold"/>
              <a:ea typeface="Bodoni SvtyTwo ITC TT-Bold"/>
              <a:cs typeface="Bodoni SvtyTwo ITC TT-Bold"/>
              <a:sym typeface="Bodoni SvtyTwo ITC TT-Bold"/>
            </a:endParaRPr>
          </a:p>
          <a:p>
            <a:pPr>
              <a:spcBef>
                <a:spcPts val="1200"/>
              </a:spcBef>
              <a:defRPr sz="2700">
                <a:latin typeface="+mn-lt"/>
                <a:ea typeface="+mn-ea"/>
                <a:cs typeface="+mn-cs"/>
                <a:sym typeface="Palatino"/>
              </a:defRPr>
            </a:pPr>
            <a:r>
              <a:t>Unique points of difference:</a:t>
            </a:r>
          </a:p>
        </p:txBody>
      </p:sp>
      <p:sp>
        <p:nvSpPr>
          <p:cNvPr id="1921" name="Shape 1921"/>
          <p:cNvSpPr/>
          <p:nvPr/>
        </p:nvSpPr>
        <p:spPr>
          <a:xfrm>
            <a:off x="5772870" y="2827866"/>
            <a:ext cx="6096004" cy="4185917"/>
          </a:xfrm>
          <a:prstGeom prst="rect">
            <a:avLst/>
          </a:prstGeom>
          <a:ln w="12700">
            <a:miter lim="400000"/>
          </a:ln>
          <a:extLst>
            <a:ext uri="{C572A759-6A51-4108-AA02-DFA0A04FC94B}">
              <ma14:wrappingTextBoxFlag xmlns:ma14="http://schemas.microsoft.com/office/mac/drawingml/2011/main" val="1"/>
            </a:ext>
          </a:extLst>
        </p:spPr>
        <p:txBody>
          <a:bodyPr lIns="60957" tIns="60957" rIns="60957" bIns="60957">
            <a:spAutoFit/>
          </a:bodyPr>
          <a:lstStyle/>
          <a:p>
            <a:pPr marL="317500" indent="-317500" defTabSz="609600">
              <a:buClr>
                <a:srgbClr val="000000"/>
              </a:buClr>
              <a:buSzPct val="100000"/>
              <a:buFont typeface="Arial"/>
              <a:buChar char="•"/>
              <a:defRPr sz="2400">
                <a:latin typeface="+mn-lt"/>
                <a:ea typeface="+mn-ea"/>
                <a:cs typeface="+mn-cs"/>
                <a:sym typeface="Palatino"/>
              </a:defRPr>
            </a:pPr>
            <a:r>
              <a:t>High-end prestigious brand at affordable prices</a:t>
            </a:r>
            <a:endParaRPr sz="2000">
              <a:latin typeface="Century Gothic"/>
              <a:ea typeface="Century Gothic"/>
              <a:cs typeface="Century Gothic"/>
              <a:sym typeface="Century Gothic"/>
            </a:endParaRPr>
          </a:p>
          <a:p>
            <a:pPr marL="317500" indent="-317500" defTabSz="609600">
              <a:buClr>
                <a:srgbClr val="000000"/>
              </a:buClr>
              <a:buSzPct val="100000"/>
              <a:buFont typeface="Arial"/>
              <a:buChar char="•"/>
              <a:defRPr sz="2400">
                <a:latin typeface="+mn-lt"/>
                <a:ea typeface="+mn-ea"/>
                <a:cs typeface="+mn-cs"/>
                <a:sym typeface="Palatino"/>
              </a:defRPr>
            </a:pPr>
            <a:r>
              <a:t>Customizable cosmetics line</a:t>
            </a:r>
            <a:endParaRPr sz="2000">
              <a:latin typeface="Century Gothic"/>
              <a:ea typeface="Century Gothic"/>
              <a:cs typeface="Century Gothic"/>
              <a:sym typeface="Century Gothic"/>
            </a:endParaRPr>
          </a:p>
          <a:p>
            <a:pPr marL="317500" indent="-317500" defTabSz="609600">
              <a:buClr>
                <a:srgbClr val="000000"/>
              </a:buClr>
              <a:buSzPct val="100000"/>
              <a:buFont typeface="Arial"/>
              <a:buChar char="•"/>
              <a:defRPr sz="2400">
                <a:latin typeface="+mn-lt"/>
                <a:ea typeface="+mn-ea"/>
                <a:cs typeface="+mn-cs"/>
                <a:sym typeface="Palatino"/>
              </a:defRPr>
            </a:pPr>
            <a:r>
              <a:t>Complements every age, skin-tone and skin type </a:t>
            </a:r>
            <a:endParaRPr sz="2000">
              <a:latin typeface="Century Gothic"/>
              <a:ea typeface="Century Gothic"/>
              <a:cs typeface="Century Gothic"/>
              <a:sym typeface="Century Gothic"/>
            </a:endParaRPr>
          </a:p>
          <a:p>
            <a:pPr marL="317500" indent="-317500" defTabSz="609600">
              <a:buClr>
                <a:srgbClr val="000000"/>
              </a:buClr>
              <a:buSzPct val="100000"/>
              <a:buFont typeface="Arial"/>
              <a:buChar char="•"/>
              <a:defRPr sz="2400">
                <a:latin typeface="+mn-lt"/>
                <a:ea typeface="+mn-ea"/>
                <a:cs typeface="+mn-cs"/>
                <a:sym typeface="Palatino"/>
              </a:defRPr>
            </a:pPr>
            <a:r>
              <a:t>Perfect for all occasions</a:t>
            </a:r>
            <a:endParaRPr sz="2000">
              <a:latin typeface="Century Gothic"/>
              <a:ea typeface="Century Gothic"/>
              <a:cs typeface="Century Gothic"/>
              <a:sym typeface="Century Gothic"/>
            </a:endParaRPr>
          </a:p>
          <a:p>
            <a:pPr marL="317500" indent="-317500" defTabSz="609600">
              <a:buClr>
                <a:srgbClr val="000000"/>
              </a:buClr>
              <a:buSzPct val="100000"/>
              <a:buFont typeface="Arial"/>
              <a:buChar char="•"/>
              <a:defRPr sz="2400">
                <a:latin typeface="+mn-lt"/>
                <a:ea typeface="+mn-ea"/>
                <a:cs typeface="+mn-cs"/>
                <a:sym typeface="Palatino"/>
              </a:defRPr>
            </a:pPr>
            <a:r>
              <a:t>Fully pigmented cosmetics for photo shoots and fashion shows</a:t>
            </a:r>
            <a:endParaRPr sz="2000">
              <a:latin typeface="Century Gothic"/>
              <a:ea typeface="Century Gothic"/>
              <a:cs typeface="Century Gothic"/>
              <a:sym typeface="Century Gothic"/>
            </a:endParaRPr>
          </a:p>
          <a:p>
            <a:pPr marL="317500" indent="-317500" defTabSz="609600">
              <a:buClr>
                <a:srgbClr val="000000"/>
              </a:buClr>
              <a:buSzPct val="100000"/>
              <a:buFont typeface="Arial"/>
              <a:buChar char="•"/>
              <a:defRPr sz="2400">
                <a:latin typeface="+mn-lt"/>
                <a:ea typeface="+mn-ea"/>
                <a:cs typeface="+mn-cs"/>
                <a:sym typeface="Palatino"/>
              </a:defRPr>
            </a:pPr>
            <a:r>
              <a:t>Proprietary formulas</a:t>
            </a:r>
            <a:endParaRPr sz="2000">
              <a:latin typeface="Century Gothic"/>
              <a:ea typeface="Century Gothic"/>
              <a:cs typeface="Century Gothic"/>
              <a:sym typeface="Century Gothic"/>
            </a:endParaRPr>
          </a:p>
          <a:p>
            <a:pPr marL="317500" indent="-317500" defTabSz="609600">
              <a:buClr>
                <a:srgbClr val="000000"/>
              </a:buClr>
              <a:buSzPct val="100000"/>
              <a:buFont typeface="Arial"/>
              <a:buChar char="•"/>
              <a:defRPr sz="2400">
                <a:latin typeface="+mn-lt"/>
                <a:ea typeface="+mn-ea"/>
                <a:cs typeface="+mn-cs"/>
                <a:sym typeface="Palatino"/>
              </a:defRPr>
            </a:pPr>
            <a:r>
              <a:t>No animal testing / cruelty free line</a:t>
            </a:r>
          </a:p>
        </p:txBody>
      </p:sp>
      <p:pic>
        <p:nvPicPr>
          <p:cNvPr id="1922" name="image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82" y="3660322"/>
            <a:ext cx="6198860" cy="27878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extLst>
              <a:ext uri="{28A0092B-C50C-407E-A947-70E740481C1C}">
                <a14:useLocalDpi xmlns:a14="http://schemas.microsoft.com/office/drawing/2010/main" val="0"/>
              </a:ext>
            </a:extLst>
          </a:blip>
          <a:srcRect l="27136" r="12478"/>
          <a:stretch/>
        </p:blipFill>
        <p:spPr>
          <a:xfrm>
            <a:off x="6671731" y="0"/>
            <a:ext cx="5520270" cy="6858000"/>
          </a:xfrm>
          <a:prstGeom prst="rect">
            <a:avLst/>
          </a:prstGeom>
        </p:spPr>
      </p:pic>
      <p:sp>
        <p:nvSpPr>
          <p:cNvPr id="1930" name="Shape 1930"/>
          <p:cNvSpPr/>
          <p:nvPr/>
        </p:nvSpPr>
        <p:spPr>
          <a:xfrm>
            <a:off x="658961" y="1797155"/>
            <a:ext cx="5591090" cy="39395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buSzPct val="100000"/>
              <a:defRPr sz="2300">
                <a:latin typeface="+mn-lt"/>
                <a:ea typeface="+mn-ea"/>
                <a:cs typeface="+mn-cs"/>
                <a:sym typeface="Palatino"/>
              </a:defRPr>
            </a:pPr>
            <a:r>
              <a:rPr dirty="0"/>
              <a:t>One division of a larger parent company, Market America, which is financially strong &amp; stable with over 25 years of solid </a:t>
            </a:r>
            <a:r>
              <a:rPr dirty="0" smtClean="0"/>
              <a:t>growth</a:t>
            </a:r>
            <a:r>
              <a:rPr lang="en-US" dirty="0" smtClean="0"/>
              <a:t/>
            </a:r>
            <a:br>
              <a:rPr lang="en-US" dirty="0" smtClean="0"/>
            </a:br>
            <a:endParaRPr dirty="0"/>
          </a:p>
          <a:p>
            <a:pPr>
              <a:spcBef>
                <a:spcPts val="1200"/>
              </a:spcBef>
              <a:buSzPct val="100000"/>
              <a:defRPr sz="2300">
                <a:latin typeface="+mn-lt"/>
                <a:ea typeface="+mn-ea"/>
                <a:cs typeface="+mn-cs"/>
                <a:sym typeface="Palatino"/>
              </a:defRPr>
            </a:pPr>
            <a:r>
              <a:rPr dirty="0"/>
              <a:t>Ability to leverage other billion dollar industries to offer your clients (and yourself) better products at better </a:t>
            </a:r>
            <a:r>
              <a:rPr dirty="0" smtClean="0"/>
              <a:t>prices</a:t>
            </a:r>
            <a:r>
              <a:rPr lang="en-US" dirty="0" smtClean="0"/>
              <a:t/>
            </a:r>
            <a:br>
              <a:rPr lang="en-US" dirty="0" smtClean="0"/>
            </a:br>
            <a:endParaRPr dirty="0"/>
          </a:p>
          <a:p>
            <a:pPr>
              <a:spcBef>
                <a:spcPts val="1200"/>
              </a:spcBef>
              <a:buSzPct val="100000"/>
              <a:defRPr sz="2300">
                <a:latin typeface="+mn-lt"/>
                <a:ea typeface="+mn-ea"/>
                <a:cs typeface="+mn-cs"/>
                <a:sym typeface="Palatino"/>
              </a:defRPr>
            </a:pPr>
            <a:r>
              <a:rPr dirty="0"/>
              <a:t>Global Presence with Training &amp; Support</a:t>
            </a:r>
          </a:p>
        </p:txBody>
      </p:sp>
      <p:sp>
        <p:nvSpPr>
          <p:cNvPr id="1931" name="Shape 1931"/>
          <p:cNvSpPr/>
          <p:nvPr/>
        </p:nvSpPr>
        <p:spPr>
          <a:xfrm>
            <a:off x="682382" y="307531"/>
            <a:ext cx="5544248"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32" name="Shape 1932"/>
          <p:cNvSpPr/>
          <p:nvPr/>
        </p:nvSpPr>
        <p:spPr>
          <a:xfrm>
            <a:off x="685799" y="551796"/>
            <a:ext cx="5540831" cy="6155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b="1" spc="100">
                <a:solidFill>
                  <a:srgbClr val="FFFFFF"/>
                </a:solidFill>
                <a:latin typeface="+mn-lt"/>
                <a:ea typeface="+mn-ea"/>
                <a:cs typeface="+mn-cs"/>
                <a:sym typeface="Palatino"/>
              </a:defRPr>
            </a:lvl1pPr>
          </a:lstStyle>
          <a:p>
            <a:r>
              <a:rPr dirty="0"/>
              <a:t>WHY </a:t>
            </a:r>
            <a:r>
              <a:rPr dirty="0" smtClean="0"/>
              <a:t>MOTIVES</a:t>
            </a:r>
            <a:r>
              <a:rPr lang="en-US" baseline="30000" dirty="0" smtClean="0"/>
              <a:t>®</a:t>
            </a:r>
            <a:endParaRPr baseline="30000" dirty="0"/>
          </a:p>
        </p:txBody>
      </p:sp>
      <p:pic>
        <p:nvPicPr>
          <p:cNvPr id="1933" name="image5.png"/>
          <p:cNvPicPr>
            <a:picLocks noChangeAspect="1"/>
          </p:cNvPicPr>
          <p:nvPr/>
        </p:nvPicPr>
        <p:blipFill>
          <a:blip r:embed="rId3">
            <a:extLst/>
          </a:blip>
          <a:stretch>
            <a:fillRect/>
          </a:stretch>
        </p:blipFill>
        <p:spPr>
          <a:xfrm>
            <a:off x="685800" y="62937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 name="image17.png"/>
          <p:cNvPicPr>
            <a:picLocks noChangeAspect="1"/>
          </p:cNvPicPr>
          <p:nvPr/>
        </p:nvPicPr>
        <p:blipFill>
          <a:blip r:embed="rId2">
            <a:extLst/>
          </a:blip>
          <a:srcRect r="11621" b="17416"/>
          <a:stretch>
            <a:fillRect/>
          </a:stretch>
        </p:blipFill>
        <p:spPr>
          <a:xfrm>
            <a:off x="-229814" y="-20450"/>
            <a:ext cx="12421815" cy="6878450"/>
          </a:xfrm>
          <a:prstGeom prst="rect">
            <a:avLst/>
          </a:prstGeom>
          <a:ln w="12700">
            <a:miter lim="400000"/>
          </a:ln>
        </p:spPr>
      </p:pic>
      <p:sp>
        <p:nvSpPr>
          <p:cNvPr id="1936" name="Shape 1936"/>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37" name="Shape 1937"/>
          <p:cNvSpPr/>
          <p:nvPr/>
        </p:nvSpPr>
        <p:spPr>
          <a:xfrm>
            <a:off x="674687" y="919551"/>
            <a:ext cx="10815640"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tabLst>
                <a:tab pos="101600" algn="l"/>
              </a:tabLst>
              <a:defRPr sz="3300" b="1" cap="all" spc="97">
                <a:solidFill>
                  <a:srgbClr val="FFFFFF"/>
                </a:solidFill>
                <a:latin typeface="+mn-lt"/>
                <a:ea typeface="+mn-ea"/>
                <a:cs typeface="+mn-cs"/>
                <a:sym typeface="Palatino"/>
              </a:defRPr>
            </a:pPr>
            <a:r>
              <a:t>MOTIVES</a:t>
            </a:r>
            <a:r>
              <a:rPr baseline="30000"/>
              <a:t>®</a:t>
            </a:r>
            <a:r>
              <a:t> unique business model</a:t>
            </a:r>
          </a:p>
        </p:txBody>
      </p:sp>
      <p:sp>
        <p:nvSpPr>
          <p:cNvPr id="1938" name="Shape 1938"/>
          <p:cNvSpPr/>
          <p:nvPr/>
        </p:nvSpPr>
        <p:spPr>
          <a:xfrm>
            <a:off x="636594" y="1999052"/>
            <a:ext cx="5628003" cy="435503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609600">
              <a:spcBef>
                <a:spcPts val="600"/>
              </a:spcBef>
              <a:buClr>
                <a:srgbClr val="FFFFFF"/>
              </a:buClr>
              <a:buSzPct val="100000"/>
              <a:defRPr sz="2400">
                <a:solidFill>
                  <a:srgbClr val="FFFFFF"/>
                </a:solidFill>
                <a:latin typeface="+mn-lt"/>
                <a:ea typeface="+mn-ea"/>
                <a:cs typeface="+mn-cs"/>
                <a:sym typeface="Palatino"/>
              </a:defRPr>
            </a:pPr>
            <a:r>
              <a:rPr dirty="0" smtClean="0"/>
              <a:t>Opportunity </a:t>
            </a:r>
            <a:r>
              <a:rPr dirty="0"/>
              <a:t>to pursue your </a:t>
            </a:r>
            <a:r>
              <a:rPr dirty="0" smtClean="0"/>
              <a:t>passions</a:t>
            </a:r>
            <a:r>
              <a:rPr lang="en-US" dirty="0" smtClean="0"/>
              <a:t/>
            </a:r>
            <a:br>
              <a:rPr lang="en-US" dirty="0" smtClean="0"/>
            </a:br>
            <a:endParaRPr sz="1200" dirty="0"/>
          </a:p>
          <a:p>
            <a:pPr defTabSz="609600">
              <a:spcBef>
                <a:spcPts val="600"/>
              </a:spcBef>
              <a:buClr>
                <a:srgbClr val="FFFFFF"/>
              </a:buClr>
              <a:buSzPct val="100000"/>
              <a:defRPr sz="2400">
                <a:solidFill>
                  <a:srgbClr val="FFFFFF"/>
                </a:solidFill>
                <a:latin typeface="+mn-lt"/>
                <a:ea typeface="+mn-ea"/>
                <a:cs typeface="+mn-cs"/>
                <a:sym typeface="Palatino"/>
              </a:defRPr>
            </a:pPr>
            <a:r>
              <a:rPr dirty="0"/>
              <a:t>Create a willable asset simply by funneling your spent money through your own </a:t>
            </a:r>
            <a:r>
              <a:rPr dirty="0" smtClean="0"/>
              <a:t>business</a:t>
            </a:r>
            <a:r>
              <a:rPr lang="en-US" dirty="0" smtClean="0"/>
              <a:t/>
            </a:r>
            <a:br>
              <a:rPr lang="en-US" dirty="0" smtClean="0"/>
            </a:br>
            <a:r>
              <a:rPr sz="1200" dirty="0" smtClean="0"/>
              <a:t> </a:t>
            </a:r>
            <a:endParaRPr sz="1200" dirty="0"/>
          </a:p>
          <a:p>
            <a:pPr defTabSz="609600">
              <a:spcBef>
                <a:spcPts val="600"/>
              </a:spcBef>
              <a:buClr>
                <a:srgbClr val="FFFFFF"/>
              </a:buClr>
              <a:buSzPct val="100000"/>
              <a:defRPr sz="2400">
                <a:solidFill>
                  <a:srgbClr val="FFFFFF"/>
                </a:solidFill>
                <a:latin typeface="+mn-lt"/>
                <a:ea typeface="+mn-ea"/>
                <a:cs typeface="+mn-cs"/>
                <a:sym typeface="Palatino"/>
              </a:defRPr>
            </a:pPr>
            <a:r>
              <a:rPr dirty="0"/>
              <a:t>Professional Training &amp; </a:t>
            </a:r>
            <a:r>
              <a:rPr dirty="0" smtClean="0"/>
              <a:t>support</a:t>
            </a:r>
            <a:r>
              <a:rPr lang="en-US" dirty="0" smtClean="0"/>
              <a:t/>
            </a:r>
            <a:br>
              <a:rPr lang="en-US" dirty="0" smtClean="0"/>
            </a:br>
            <a:endParaRPr sz="1200" dirty="0"/>
          </a:p>
          <a:p>
            <a:pPr defTabSz="609600">
              <a:spcBef>
                <a:spcPts val="600"/>
              </a:spcBef>
              <a:buClr>
                <a:srgbClr val="FFFFFF"/>
              </a:buClr>
              <a:buSzPct val="100000"/>
              <a:defRPr sz="2400">
                <a:solidFill>
                  <a:srgbClr val="FFFFFF"/>
                </a:solidFill>
                <a:latin typeface="+mn-lt"/>
                <a:ea typeface="+mn-ea"/>
                <a:cs typeface="+mn-cs"/>
                <a:sym typeface="Palatino"/>
              </a:defRPr>
            </a:pPr>
            <a:r>
              <a:rPr dirty="0"/>
              <a:t>Be in control of your </a:t>
            </a:r>
            <a:r>
              <a:rPr dirty="0" smtClean="0"/>
              <a:t>time</a:t>
            </a:r>
            <a:r>
              <a:rPr lang="en-US" dirty="0" smtClean="0"/>
              <a:t/>
            </a:r>
            <a:br>
              <a:rPr lang="en-US" dirty="0" smtClean="0"/>
            </a:br>
            <a:endParaRPr sz="1200" dirty="0"/>
          </a:p>
          <a:p>
            <a:pPr defTabSz="609600">
              <a:spcBef>
                <a:spcPts val="600"/>
              </a:spcBef>
              <a:buClr>
                <a:srgbClr val="FFFFFF"/>
              </a:buClr>
              <a:buSzPct val="100000"/>
              <a:defRPr sz="2400">
                <a:solidFill>
                  <a:srgbClr val="FFFFFF"/>
                </a:solidFill>
                <a:latin typeface="+mn-lt"/>
                <a:ea typeface="+mn-ea"/>
                <a:cs typeface="+mn-cs"/>
                <a:sym typeface="Palatino"/>
              </a:defRPr>
            </a:pPr>
            <a:r>
              <a:rPr dirty="0"/>
              <a:t>Work from home, online &amp; </a:t>
            </a:r>
            <a:r>
              <a:rPr dirty="0" smtClean="0"/>
              <a:t>in-person</a:t>
            </a:r>
            <a:r>
              <a:rPr lang="en-US" dirty="0" smtClean="0"/>
              <a:t/>
            </a:r>
            <a:br>
              <a:rPr lang="en-US" dirty="0" smtClean="0"/>
            </a:br>
            <a:endParaRPr sz="1200" dirty="0">
              <a:latin typeface="Calibri"/>
              <a:ea typeface="Calibri"/>
              <a:cs typeface="Calibri"/>
              <a:sym typeface="Calibri"/>
            </a:endParaRPr>
          </a:p>
          <a:p>
            <a:pPr defTabSz="609600">
              <a:spcBef>
                <a:spcPts val="600"/>
              </a:spcBef>
              <a:buClr>
                <a:srgbClr val="FFFFFF"/>
              </a:buClr>
              <a:buSzPct val="100000"/>
              <a:defRPr sz="2400">
                <a:solidFill>
                  <a:srgbClr val="FFFFFF"/>
                </a:solidFill>
                <a:latin typeface="+mn-lt"/>
                <a:ea typeface="+mn-ea"/>
                <a:cs typeface="+mn-cs"/>
                <a:sym typeface="Palatino"/>
              </a:defRPr>
            </a:pPr>
            <a:r>
              <a:rPr dirty="0"/>
              <a:t>Ability to leverage other’s talents</a:t>
            </a: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18685" t="356" r="15696" b="3559"/>
          <a:stretch/>
        </p:blipFill>
        <p:spPr>
          <a:xfrm>
            <a:off x="5164663" y="0"/>
            <a:ext cx="7027338" cy="6858000"/>
          </a:xfrm>
          <a:prstGeom prst="rect">
            <a:avLst/>
          </a:prstGeom>
        </p:spPr>
      </p:pic>
      <p:sp>
        <p:nvSpPr>
          <p:cNvPr id="1941" name="Shape 1941"/>
          <p:cNvSpPr/>
          <p:nvPr/>
        </p:nvSpPr>
        <p:spPr>
          <a:xfrm>
            <a:off x="648242" y="703030"/>
            <a:ext cx="4268961" cy="1697116"/>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43" name="Shape 1943"/>
          <p:cNvSpPr/>
          <p:nvPr/>
        </p:nvSpPr>
        <p:spPr>
          <a:xfrm>
            <a:off x="728792" y="794713"/>
            <a:ext cx="3579876" cy="16560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lnSpc>
                <a:spcPct val="90000"/>
              </a:lnSpc>
              <a:tabLst>
                <a:tab pos="101600" algn="l"/>
              </a:tabLst>
              <a:defRPr sz="3400" spc="100">
                <a:solidFill>
                  <a:srgbClr val="FFFFFF"/>
                </a:solidFill>
                <a:latin typeface="+mn-lt"/>
                <a:ea typeface="+mn-ea"/>
                <a:cs typeface="+mn-cs"/>
                <a:sym typeface="Palatino"/>
              </a:defRPr>
            </a:lvl1pPr>
          </a:lstStyle>
          <a:p>
            <a:r>
              <a:t>AN INTERNET MARKETING COMPANY</a:t>
            </a:r>
          </a:p>
        </p:txBody>
      </p:sp>
      <p:grpSp>
        <p:nvGrpSpPr>
          <p:cNvPr id="1948" name="Group 1948"/>
          <p:cNvGrpSpPr/>
          <p:nvPr/>
        </p:nvGrpSpPr>
        <p:grpSpPr>
          <a:xfrm>
            <a:off x="10440837" y="603512"/>
            <a:ext cx="1339555" cy="2215815"/>
            <a:chOff x="0" y="0"/>
            <a:chExt cx="1339553" cy="2215813"/>
          </a:xfrm>
        </p:grpSpPr>
        <p:grpSp>
          <p:nvGrpSpPr>
            <p:cNvPr id="1946" name="Group 1946"/>
            <p:cNvGrpSpPr/>
            <p:nvPr/>
          </p:nvGrpSpPr>
          <p:grpSpPr>
            <a:xfrm>
              <a:off x="0" y="-1"/>
              <a:ext cx="1339555" cy="2215816"/>
              <a:chOff x="0" y="0"/>
              <a:chExt cx="1339553" cy="2215814"/>
            </a:xfrm>
          </p:grpSpPr>
          <p:sp>
            <p:nvSpPr>
              <p:cNvPr id="1944" name="Shape 1944"/>
              <p:cNvSpPr/>
              <p:nvPr/>
            </p:nvSpPr>
            <p:spPr>
              <a:xfrm rot="16200000">
                <a:off x="-103244" y="1067313"/>
                <a:ext cx="1546041" cy="75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96" y="0"/>
                    </a:lnTo>
                    <a:lnTo>
                      <a:pt x="21600" y="10800"/>
                    </a:lnTo>
                    <a:lnTo>
                      <a:pt x="18796" y="21600"/>
                    </a:lnTo>
                    <a:lnTo>
                      <a:pt x="0" y="21600"/>
                    </a:lnTo>
                    <a:lnTo>
                      <a:pt x="2804" y="10800"/>
                    </a:lnTo>
                    <a:close/>
                  </a:path>
                </a:pathLst>
              </a:custGeom>
              <a:solidFill>
                <a:srgbClr val="4FBCFD"/>
              </a:solidFill>
              <a:ln w="12700" cap="flat">
                <a:noFill/>
                <a:miter lim="400000"/>
              </a:ln>
              <a:effectLst/>
            </p:spPr>
            <p:txBody>
              <a:bodyPr wrap="square" lIns="45718" tIns="45718" rIns="45718" bIns="45718" numCol="1" anchor="ctr">
                <a:noAutofit/>
              </a:bodyPr>
              <a:lstStyle/>
              <a:p>
                <a:pPr algn="ctr" defTabSz="914400">
                  <a:defRPr sz="1800">
                    <a:solidFill>
                      <a:srgbClr val="FFFFFF"/>
                    </a:solidFill>
                    <a:latin typeface="+mn-lt"/>
                    <a:ea typeface="+mn-ea"/>
                    <a:cs typeface="+mn-cs"/>
                    <a:sym typeface="Palatino"/>
                  </a:defRPr>
                </a:pPr>
                <a:endParaRPr/>
              </a:p>
            </p:txBody>
          </p:sp>
          <p:pic>
            <p:nvPicPr>
              <p:cNvPr id="1945" name="image19.png"/>
              <p:cNvPicPr>
                <a:picLocks noChangeAspect="1"/>
              </p:cNvPicPr>
              <p:nvPr/>
            </p:nvPicPr>
            <p:blipFill>
              <a:blip r:embed="rId4">
                <a:extLst/>
              </a:blip>
              <a:srcRect b="5172"/>
              <a:stretch>
                <a:fillRect/>
              </a:stretch>
            </p:blipFill>
            <p:spPr>
              <a:xfrm>
                <a:off x="0" y="-1"/>
                <a:ext cx="1339555" cy="1270262"/>
              </a:xfrm>
              <a:prstGeom prst="rect">
                <a:avLst/>
              </a:prstGeom>
              <a:ln w="12700" cap="flat">
                <a:noFill/>
                <a:miter lim="400000"/>
              </a:ln>
              <a:effectLst/>
            </p:spPr>
          </p:pic>
        </p:grpSp>
        <p:sp>
          <p:nvSpPr>
            <p:cNvPr id="1947" name="Shape 1947"/>
            <p:cNvSpPr/>
            <p:nvPr/>
          </p:nvSpPr>
          <p:spPr>
            <a:xfrm>
              <a:off x="261929" y="1373937"/>
              <a:ext cx="829974" cy="677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defTabSz="914400">
                <a:defRPr sz="1200">
                  <a:solidFill>
                    <a:srgbClr val="FFFFFF"/>
                  </a:solidFill>
                  <a:latin typeface="+mn-lt"/>
                  <a:ea typeface="+mn-ea"/>
                  <a:cs typeface="+mn-cs"/>
                  <a:sym typeface="Palatino"/>
                </a:defRPr>
              </a:pPr>
              <a:r>
                <a:t>RANKED</a:t>
              </a:r>
              <a:endParaRPr sz="1800"/>
            </a:p>
            <a:p>
              <a:pPr algn="ctr" defTabSz="914400">
                <a:lnSpc>
                  <a:spcPts val="2800"/>
                </a:lnSpc>
                <a:defRPr sz="2800">
                  <a:solidFill>
                    <a:srgbClr val="FFFFFF"/>
                  </a:solidFill>
                  <a:latin typeface="+mn-lt"/>
                  <a:ea typeface="+mn-ea"/>
                  <a:cs typeface="+mn-cs"/>
                  <a:sym typeface="Palatino"/>
                </a:defRPr>
              </a:pPr>
              <a:r>
                <a:t>59</a:t>
              </a:r>
            </a:p>
          </p:txBody>
        </p:sp>
      </p:grpSp>
      <p:pic>
        <p:nvPicPr>
          <p:cNvPr id="1949" name="image20.png" descr="ShopWhite.png"/>
          <p:cNvPicPr>
            <a:picLocks noChangeAspect="1"/>
          </p:cNvPicPr>
          <p:nvPr/>
        </p:nvPicPr>
        <p:blipFill>
          <a:blip r:embed="rId5">
            <a:extLst/>
          </a:blip>
          <a:stretch>
            <a:fillRect/>
          </a:stretch>
        </p:blipFill>
        <p:spPr>
          <a:xfrm>
            <a:off x="7316399" y="5297487"/>
            <a:ext cx="3090674" cy="387578"/>
          </a:xfrm>
          <a:prstGeom prst="rect">
            <a:avLst/>
          </a:prstGeom>
          <a:ln w="12700">
            <a:miter lim="400000"/>
          </a:ln>
        </p:spPr>
      </p:pic>
      <p:pic>
        <p:nvPicPr>
          <p:cNvPr id="1950" name="image5.png"/>
          <p:cNvPicPr>
            <a:picLocks noChangeAspect="1"/>
          </p:cNvPicPr>
          <p:nvPr/>
        </p:nvPicPr>
        <p:blipFill>
          <a:blip r:embed="rId6">
            <a:extLst/>
          </a:blip>
          <a:stretch>
            <a:fillRect/>
          </a:stretch>
        </p:blipFill>
        <p:spPr>
          <a:xfrm>
            <a:off x="685800" y="6293715"/>
            <a:ext cx="1283646" cy="259486"/>
          </a:xfrm>
          <a:prstGeom prst="rect">
            <a:avLst/>
          </a:prstGeom>
          <a:ln w="12700">
            <a:miter lim="400000"/>
          </a:ln>
        </p:spPr>
      </p:pic>
      <p:sp>
        <p:nvSpPr>
          <p:cNvPr id="13" name="Shape 1930"/>
          <p:cNvSpPr/>
          <p:nvPr/>
        </p:nvSpPr>
        <p:spPr>
          <a:xfrm>
            <a:off x="658961" y="2603338"/>
            <a:ext cx="4258242" cy="261609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spcBef>
                <a:spcPts val="1200"/>
              </a:spcBef>
              <a:buSzPct val="100000"/>
              <a:defRPr sz="2300">
                <a:latin typeface="+mn-lt"/>
                <a:ea typeface="+mn-ea"/>
                <a:cs typeface="+mn-cs"/>
                <a:sym typeface="Palatino"/>
              </a:defRPr>
            </a:pPr>
            <a:r>
              <a:rPr lang="en-US" sz="2400" dirty="0" smtClean="0"/>
              <a:t>Hundreds </a:t>
            </a:r>
            <a:r>
              <a:rPr lang="en-US" sz="2400" dirty="0"/>
              <a:t>of partner stores with millions of products</a:t>
            </a:r>
          </a:p>
          <a:p>
            <a:pPr>
              <a:spcBef>
                <a:spcPts val="1200"/>
              </a:spcBef>
              <a:buSzPct val="100000"/>
              <a:defRPr sz="2300">
                <a:latin typeface="+mn-lt"/>
                <a:ea typeface="+mn-ea"/>
                <a:cs typeface="+mn-cs"/>
                <a:sym typeface="Palatino"/>
              </a:defRPr>
            </a:pPr>
            <a:r>
              <a:rPr lang="en-US" sz="2400" dirty="0"/>
              <a:t>Hundreds of exclusive </a:t>
            </a:r>
            <a:br>
              <a:rPr lang="en-US" sz="2400" dirty="0"/>
            </a:br>
            <a:r>
              <a:rPr lang="en-US" sz="2400" dirty="0"/>
              <a:t>products</a:t>
            </a:r>
          </a:p>
          <a:p>
            <a:pPr>
              <a:spcBef>
                <a:spcPts val="1200"/>
              </a:spcBef>
              <a:buSzPct val="100000"/>
              <a:defRPr sz="2300">
                <a:latin typeface="+mn-lt"/>
                <a:ea typeface="+mn-ea"/>
                <a:cs typeface="+mn-cs"/>
                <a:sym typeface="Palatino"/>
              </a:defRPr>
            </a:pPr>
            <a:r>
              <a:rPr lang="en-US" sz="2400" dirty="0"/>
              <a:t>No cost to register as a preferred customer</a:t>
            </a: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2" name="image21.jpeg" descr="MA_Hqtrs_08_LR.jpg"/>
          <p:cNvPicPr>
            <a:picLocks noChangeAspect="1"/>
          </p:cNvPicPr>
          <p:nvPr/>
        </p:nvPicPr>
        <p:blipFill>
          <a:blip r:embed="rId2">
            <a:extLst/>
          </a:blip>
          <a:srcRect t="1847" r="1822"/>
          <a:stretch>
            <a:fillRect/>
          </a:stretch>
        </p:blipFill>
        <p:spPr>
          <a:xfrm>
            <a:off x="-2" y="-2"/>
            <a:ext cx="12192004" cy="6858004"/>
          </a:xfrm>
          <a:prstGeom prst="rect">
            <a:avLst/>
          </a:prstGeom>
          <a:ln w="12700">
            <a:miter lim="400000"/>
          </a:ln>
        </p:spPr>
      </p:pic>
      <p:sp>
        <p:nvSpPr>
          <p:cNvPr id="1953" name="Shape 1953"/>
          <p:cNvSpPr/>
          <p:nvPr/>
        </p:nvSpPr>
        <p:spPr>
          <a:xfrm>
            <a:off x="-2" y="3039742"/>
            <a:ext cx="12190485" cy="3818258"/>
          </a:xfrm>
          <a:prstGeom prst="rect">
            <a:avLst/>
          </a:prstGeom>
          <a:gradFill>
            <a:gsLst>
              <a:gs pos="0">
                <a:srgbClr val="000000"/>
              </a:gs>
              <a:gs pos="48000">
                <a:srgbClr val="000000">
                  <a:alpha val="50000"/>
                </a:srgbClr>
              </a:gs>
              <a:gs pos="100000">
                <a:srgbClr val="000000">
                  <a:alpha val="0"/>
                </a:srgbClr>
              </a:gs>
            </a:gsLst>
            <a:lin ang="16200000"/>
          </a:gradFill>
          <a:ln w="12700">
            <a:miter lim="400000"/>
          </a:ln>
        </p:spPr>
        <p:txBody>
          <a:bodyPr lIns="45718" tIns="45718" rIns="45718" bIns="45718" anchor="ctr"/>
          <a:lstStyle/>
          <a:p>
            <a:pPr algn="ctr" defTabSz="685101">
              <a:defRPr sz="1400">
                <a:solidFill>
                  <a:srgbClr val="FFFFFF"/>
                </a:solidFill>
                <a:latin typeface="+mn-lt"/>
                <a:ea typeface="+mn-ea"/>
                <a:cs typeface="+mn-cs"/>
                <a:sym typeface="Palatino"/>
              </a:defRPr>
            </a:pPr>
            <a:endParaRPr/>
          </a:p>
        </p:txBody>
      </p:sp>
      <p:pic>
        <p:nvPicPr>
          <p:cNvPr id="1954" name="image22.png" descr="Torch_White.png"/>
          <p:cNvPicPr>
            <a:picLocks noChangeAspect="1"/>
          </p:cNvPicPr>
          <p:nvPr/>
        </p:nvPicPr>
        <p:blipFill>
          <a:blip r:embed="rId3">
            <a:extLst/>
          </a:blip>
          <a:srcRect r="80057"/>
          <a:stretch>
            <a:fillRect/>
          </a:stretch>
        </p:blipFill>
        <p:spPr>
          <a:xfrm>
            <a:off x="3494968" y="5754511"/>
            <a:ext cx="545538" cy="874500"/>
          </a:xfrm>
          <a:prstGeom prst="rect">
            <a:avLst/>
          </a:prstGeom>
          <a:ln w="12700">
            <a:miter lim="400000"/>
          </a:ln>
        </p:spPr>
      </p:pic>
      <p:pic>
        <p:nvPicPr>
          <p:cNvPr id="1955" name="image23.png"/>
          <p:cNvPicPr>
            <a:picLocks noChangeAspect="1"/>
          </p:cNvPicPr>
          <p:nvPr/>
        </p:nvPicPr>
        <p:blipFill>
          <a:blip r:embed="rId4">
            <a:extLst/>
          </a:blip>
          <a:stretch>
            <a:fillRect/>
          </a:stretch>
        </p:blipFill>
        <p:spPr>
          <a:xfrm>
            <a:off x="6485113" y="5781990"/>
            <a:ext cx="2022702" cy="768098"/>
          </a:xfrm>
          <a:prstGeom prst="rect">
            <a:avLst/>
          </a:prstGeom>
          <a:ln w="12700">
            <a:miter lim="400000"/>
          </a:ln>
        </p:spPr>
      </p:pic>
      <p:sp>
        <p:nvSpPr>
          <p:cNvPr id="1956" name="Shape 1956"/>
          <p:cNvSpPr/>
          <p:nvPr/>
        </p:nvSpPr>
        <p:spPr>
          <a:xfrm>
            <a:off x="9473372" y="6260298"/>
            <a:ext cx="2966530"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914400">
              <a:defRPr sz="1600">
                <a:solidFill>
                  <a:srgbClr val="FFFFFF"/>
                </a:solidFill>
                <a:latin typeface="+mn-lt"/>
                <a:ea typeface="+mn-ea"/>
                <a:cs typeface="+mn-cs"/>
                <a:sym typeface="Palatino"/>
              </a:defRPr>
            </a:lvl1pPr>
          </a:lstStyle>
          <a:p>
            <a:r>
              <a:t>GREENSBORO, NC</a:t>
            </a:r>
          </a:p>
        </p:txBody>
      </p:sp>
      <p:sp>
        <p:nvSpPr>
          <p:cNvPr id="1957" name="Shape 1957"/>
          <p:cNvSpPr/>
          <p:nvPr/>
        </p:nvSpPr>
        <p:spPr>
          <a:xfrm>
            <a:off x="-3886" y="4684781"/>
            <a:ext cx="12212819" cy="989011"/>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58" name="Shape 1958"/>
          <p:cNvSpPr/>
          <p:nvPr/>
        </p:nvSpPr>
        <p:spPr>
          <a:xfrm>
            <a:off x="609601" y="4762148"/>
            <a:ext cx="10965644"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FFFFF"/>
                </a:solidFill>
                <a:latin typeface="+mn-lt"/>
                <a:ea typeface="+mn-ea"/>
                <a:cs typeface="+mn-cs"/>
                <a:sym typeface="Palatino"/>
              </a:defRPr>
            </a:pPr>
            <a:r>
              <a:rPr dirty="0"/>
              <a:t>A GLOBAL PRODUCT BROKERAGE AND INTERNET MARKETING </a:t>
            </a:r>
            <a:br>
              <a:rPr dirty="0"/>
            </a:br>
            <a:r>
              <a:rPr dirty="0"/>
              <a:t>COMPANY THAT </a:t>
            </a:r>
            <a:r>
              <a:rPr dirty="0" smtClean="0"/>
              <a:t>SPECIALI</a:t>
            </a:r>
            <a:r>
              <a:rPr lang="en-US" dirty="0" smtClean="0"/>
              <a:t>S</a:t>
            </a:r>
            <a:r>
              <a:rPr dirty="0" smtClean="0"/>
              <a:t>ES </a:t>
            </a:r>
            <a:r>
              <a:rPr dirty="0"/>
              <a:t>IN ONE-TO-ONE MARKETING</a:t>
            </a:r>
          </a:p>
        </p:txBody>
      </p:sp>
      <p:sp>
        <p:nvSpPr>
          <p:cNvPr id="1959" name="Shape 1959"/>
          <p:cNvSpPr/>
          <p:nvPr/>
        </p:nvSpPr>
        <p:spPr>
          <a:xfrm>
            <a:off x="3630321" y="5842872"/>
            <a:ext cx="3126617"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200" b="1">
                <a:solidFill>
                  <a:srgbClr val="FFFFFF"/>
                </a:solidFill>
                <a:latin typeface="+mn-lt"/>
                <a:ea typeface="+mn-ea"/>
                <a:cs typeface="+mn-cs"/>
                <a:sym typeface="Palatino"/>
              </a:defRPr>
            </a:pPr>
            <a:r>
              <a:t>Torch Award Winner</a:t>
            </a:r>
            <a:endParaRPr>
              <a:latin typeface="+mj-lt"/>
              <a:ea typeface="+mj-ea"/>
              <a:cs typeface="+mj-cs"/>
              <a:sym typeface="Helvetica"/>
            </a:endParaRPr>
          </a:p>
          <a:p>
            <a:pPr algn="ctr">
              <a:defRPr sz="1200" b="1">
                <a:solidFill>
                  <a:srgbClr val="FFFFFF"/>
                </a:solidFill>
                <a:latin typeface="+mn-lt"/>
                <a:ea typeface="+mn-ea"/>
                <a:cs typeface="+mn-cs"/>
                <a:sym typeface="Palatino"/>
              </a:defRPr>
            </a:pPr>
            <a:r>
              <a:t>Trust • Performance • Integrity</a:t>
            </a:r>
            <a:endParaRPr>
              <a:latin typeface="+mj-lt"/>
              <a:ea typeface="+mj-ea"/>
              <a:cs typeface="+mj-cs"/>
              <a:sym typeface="Helvetica"/>
            </a:endParaRPr>
          </a:p>
          <a:p>
            <a:pPr algn="ctr">
              <a:defRPr sz="1200" b="1">
                <a:solidFill>
                  <a:srgbClr val="FFFFFF"/>
                </a:solidFill>
                <a:latin typeface="+mn-lt"/>
                <a:ea typeface="+mn-ea"/>
                <a:cs typeface="+mn-cs"/>
                <a:sym typeface="Palatino"/>
              </a:defRPr>
            </a:pPr>
            <a:r>
              <a:t>BBB of Central NC</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 name="image4.png"/>
          <p:cNvPicPr>
            <a:picLocks noChangeAspect="1"/>
          </p:cNvPicPr>
          <p:nvPr/>
        </p:nvPicPr>
        <p:blipFill>
          <a:blip r:embed="rId2">
            <a:extLst/>
          </a:blip>
          <a:srcRect t="3073" b="10852"/>
          <a:stretch>
            <a:fillRect/>
          </a:stretch>
        </p:blipFill>
        <p:spPr>
          <a:xfrm>
            <a:off x="3045" y="-3"/>
            <a:ext cx="12188957" cy="6858005"/>
          </a:xfrm>
          <a:prstGeom prst="rect">
            <a:avLst/>
          </a:prstGeom>
          <a:ln w="12700">
            <a:miter lim="400000"/>
          </a:ln>
        </p:spPr>
      </p:pic>
      <p:sp>
        <p:nvSpPr>
          <p:cNvPr id="3625" name="Shape 3625"/>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defRPr>
            </a:pPr>
            <a:endParaRPr sz="4400" spc="-151">
              <a:solidFill>
                <a:srgbClr val="FFFFFF"/>
              </a:solidFill>
              <a:latin typeface="Palatino"/>
              <a:ea typeface="Palatino"/>
              <a:cs typeface="Palatino"/>
              <a:sym typeface="Palatino"/>
            </a:endParaRPr>
          </a:p>
        </p:txBody>
      </p:sp>
      <p:pic>
        <p:nvPicPr>
          <p:cNvPr id="3626"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3627" name="Shape 3627"/>
          <p:cNvSpPr/>
          <p:nvPr/>
        </p:nvSpPr>
        <p:spPr>
          <a:xfrm>
            <a:off x="466271" y="2247519"/>
            <a:ext cx="11319331" cy="26314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buSzPct val="100000"/>
              <a:buFont typeface="Arial" charset="0"/>
              <a:buChar char="•"/>
              <a:defRPr sz="2900">
                <a:solidFill>
                  <a:srgbClr val="FFFFFF"/>
                </a:solidFill>
              </a:defRPr>
            </a:pPr>
            <a:r>
              <a:rPr sz="2900" dirty="0">
                <a:solidFill>
                  <a:srgbClr val="FFFFFF"/>
                </a:solidFill>
                <a:latin typeface="Palatino"/>
                <a:ea typeface="Palatino"/>
                <a:cs typeface="Palatino"/>
                <a:sym typeface="Palatino"/>
              </a:rPr>
              <a:t>Colour Cosmetic sales in current value terms is </a:t>
            </a:r>
            <a:r>
              <a:rPr sz="2900" b="1" u="sng" dirty="0">
                <a:solidFill>
                  <a:srgbClr val="FFFFFF"/>
                </a:solidFill>
                <a:latin typeface="Palatino"/>
                <a:ea typeface="Palatino"/>
                <a:cs typeface="Palatino"/>
                <a:sym typeface="Palatino"/>
              </a:rPr>
              <a:t>$14.4 billion!</a:t>
            </a:r>
          </a:p>
          <a:p>
            <a:pPr marL="457200" indent="-457200">
              <a:spcBef>
                <a:spcPts val="1200"/>
              </a:spcBef>
              <a:buSzPct val="100000"/>
              <a:buFont typeface="Arial" charset="0"/>
              <a:buChar char="•"/>
              <a:defRPr sz="2900">
                <a:solidFill>
                  <a:srgbClr val="FFFFFF"/>
                </a:solidFill>
              </a:defRPr>
            </a:pPr>
            <a:r>
              <a:rPr sz="2900" dirty="0">
                <a:solidFill>
                  <a:srgbClr val="FFFFFF"/>
                </a:solidFill>
                <a:latin typeface="Palatino"/>
                <a:ea typeface="Palatino"/>
                <a:cs typeface="Palatino"/>
                <a:sym typeface="Palatino"/>
              </a:rPr>
              <a:t>The US market is expected to</a:t>
            </a:r>
            <a:r>
              <a:rPr sz="2900" b="1" dirty="0">
                <a:solidFill>
                  <a:srgbClr val="FFFFFF"/>
                </a:solidFill>
                <a:latin typeface="Palatino"/>
                <a:ea typeface="Palatino"/>
                <a:cs typeface="Palatino"/>
                <a:sym typeface="Palatino"/>
              </a:rPr>
              <a:t> </a:t>
            </a:r>
            <a:r>
              <a:rPr sz="2900" b="1" u="sng" dirty="0">
                <a:solidFill>
                  <a:srgbClr val="FFFFFF"/>
                </a:solidFill>
                <a:latin typeface="Palatino"/>
                <a:ea typeface="Palatino"/>
                <a:cs typeface="Palatino"/>
                <a:sym typeface="Palatino"/>
              </a:rPr>
              <a:t>increase by a further US$18 billion </a:t>
            </a:r>
            <a:r>
              <a:rPr sz="2900" dirty="0">
                <a:solidFill>
                  <a:srgbClr val="FFFFFF"/>
                </a:solidFill>
                <a:latin typeface="Palatino"/>
                <a:ea typeface="Palatino"/>
                <a:cs typeface="Palatino"/>
                <a:sym typeface="Palatino"/>
              </a:rPr>
              <a:t>by 2020, with a strong boost from the premium segment  </a:t>
            </a:r>
          </a:p>
          <a:p>
            <a:pPr algn="ctr">
              <a:spcBef>
                <a:spcPts val="1200"/>
              </a:spcBef>
              <a:defRPr sz="2900" i="1">
                <a:solidFill>
                  <a:srgbClr val="FFFFFF"/>
                </a:solidFill>
              </a:defRPr>
            </a:pPr>
            <a:r>
              <a:rPr sz="2900" i="1" dirty="0">
                <a:solidFill>
                  <a:srgbClr val="FFFFFF"/>
                </a:solidFill>
                <a:latin typeface="Palatino"/>
                <a:ea typeface="Palatino"/>
                <a:cs typeface="Palatino"/>
                <a:sym typeface="Palatino"/>
              </a:rPr>
              <a:t>Should the market achieve growth predictions, it will have expanded by almost 45 percent in just 10 years.</a:t>
            </a:r>
          </a:p>
        </p:txBody>
      </p:sp>
      <p:sp>
        <p:nvSpPr>
          <p:cNvPr id="3628" name="Shape 3628"/>
          <p:cNvSpPr/>
          <p:nvPr/>
        </p:nvSpPr>
        <p:spPr>
          <a:xfrm>
            <a:off x="745670" y="5515073"/>
            <a:ext cx="10760531" cy="7386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1600">
                <a:solidFill>
                  <a:srgbClr val="6C6C6C"/>
                </a:solidFill>
                <a:latin typeface="Bodoni SvtyTwo SC ITC TT-Book"/>
                <a:ea typeface="Bodoni SvtyTwo SC ITC TT-Book"/>
                <a:cs typeface="Bodoni SvtyTwo SC ITC TT-Book"/>
                <a:sym typeface="Bodoni SvtyTwo SC ITC TT-Book"/>
              </a:defRPr>
            </a:pPr>
            <a:r>
              <a:rPr sz="1400" dirty="0">
                <a:solidFill>
                  <a:srgbClr val="6C6C6C"/>
                </a:solidFill>
                <a:latin typeface="+mn-ea"/>
                <a:ea typeface="+mn-ea"/>
                <a:cs typeface="Bodoni SvtyTwo SC ITC TT-Book"/>
                <a:sym typeface="Bodoni SvtyTwo SC ITC TT-Book"/>
              </a:rPr>
              <a:t>Euromonitor International - April 2016</a:t>
            </a:r>
          </a:p>
          <a:p>
            <a:pPr algn="ctr">
              <a:defRPr sz="1600">
                <a:solidFill>
                  <a:srgbClr val="8E8E8E"/>
                </a:solidFill>
                <a:latin typeface="Bodoni SvtyTwo SC ITC TT-Book"/>
                <a:ea typeface="Bodoni SvtyTwo SC ITC TT-Book"/>
                <a:cs typeface="Bodoni SvtyTwo SC ITC TT-Book"/>
                <a:sym typeface="Bodoni SvtyTwo SC ITC TT-Book"/>
              </a:defRPr>
            </a:pPr>
            <a:r>
              <a:rPr sz="1400" dirty="0">
                <a:solidFill>
                  <a:srgbClr val="8E8E8E"/>
                </a:solidFill>
                <a:latin typeface="+mn-ea"/>
                <a:ea typeface="+mn-ea"/>
                <a:cs typeface="Bodoni SvtyTwo SC ITC TT-Book"/>
                <a:sym typeface="Bodoni SvtyTwo SC ITC TT-Book"/>
              </a:rPr>
              <a:t>*Source: Marshal Cohen, Chief Industry Analyst at NPD Group: “US Beauty Market Gets an Uplift from Luxury and Makeup”</a:t>
            </a:r>
            <a:br>
              <a:rPr sz="1400" dirty="0">
                <a:solidFill>
                  <a:srgbClr val="8E8E8E"/>
                </a:solidFill>
                <a:latin typeface="+mn-ea"/>
                <a:ea typeface="+mn-ea"/>
                <a:cs typeface="Bodoni SvtyTwo SC ITC TT-Book"/>
                <a:sym typeface="Bodoni SvtyTwo SC ITC TT-Book"/>
              </a:rPr>
            </a:br>
            <a:r>
              <a:rPr sz="1400" dirty="0">
                <a:solidFill>
                  <a:srgbClr val="8E8E8E"/>
                </a:solidFill>
                <a:latin typeface="+mn-ea"/>
                <a:ea typeface="+mn-ea"/>
                <a:cs typeface="Bodoni SvtyTwo SC ITC TT-Book"/>
                <a:sym typeface="Bodoni SvtyTwo SC ITC TT-Book"/>
              </a:rPr>
              <a:t> – 18 April 2016</a:t>
            </a:r>
          </a:p>
        </p:txBody>
      </p:sp>
      <p:sp>
        <p:nvSpPr>
          <p:cNvPr id="3629" name="Shape 3629"/>
          <p:cNvSpPr/>
          <p:nvPr/>
        </p:nvSpPr>
        <p:spPr>
          <a:xfrm>
            <a:off x="678963" y="688531"/>
            <a:ext cx="5415453"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30" name="Shape 3630"/>
          <p:cNvSpPr/>
          <p:nvPr/>
        </p:nvSpPr>
        <p:spPr>
          <a:xfrm>
            <a:off x="685800" y="712857"/>
            <a:ext cx="5408613" cy="1209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3400" b="1" spc="100">
                <a:solidFill>
                  <a:srgbClr val="FFFFFF"/>
                </a:solidFill>
              </a:defRPr>
            </a:pPr>
            <a:r>
              <a:rPr sz="3400" b="1" spc="100">
                <a:solidFill>
                  <a:srgbClr val="FFFFFF"/>
                </a:solidFill>
                <a:latin typeface="Palatino"/>
                <a:ea typeface="Palatino"/>
                <a:cs typeface="Palatino"/>
                <a:sym typeface="Palatino"/>
              </a:rPr>
              <a:t>WHY THE </a:t>
            </a:r>
            <a:br>
              <a:rPr sz="3400" b="1" spc="100">
                <a:solidFill>
                  <a:srgbClr val="FFFFFF"/>
                </a:solidFill>
                <a:latin typeface="Palatino"/>
                <a:ea typeface="Palatino"/>
                <a:cs typeface="Palatino"/>
                <a:sym typeface="Palatino"/>
              </a:rPr>
            </a:br>
            <a:r>
              <a:rPr sz="3400" b="1" spc="100">
                <a:solidFill>
                  <a:srgbClr val="FFFFFF"/>
                </a:solidFill>
                <a:latin typeface="Palatino"/>
                <a:ea typeface="Palatino"/>
                <a:cs typeface="Palatino"/>
                <a:sym typeface="Palatino"/>
              </a:rPr>
              <a:t>BEAUTY INDUSTRY</a:t>
            </a:r>
          </a:p>
        </p:txBody>
      </p:sp>
    </p:spTree>
    <p:extLst>
      <p:ext uri="{BB962C8B-B14F-4D97-AF65-F5344CB8AC3E}">
        <p14:creationId xmlns:p14="http://schemas.microsoft.com/office/powerpoint/2010/main" val="1975701310"/>
      </p:ext>
    </p:extLst>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 name="Shape 1961"/>
          <p:cNvSpPr/>
          <p:nvPr/>
        </p:nvSpPr>
        <p:spPr>
          <a:xfrm>
            <a:off x="596974" y="627680"/>
            <a:ext cx="4757450" cy="290636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62" name="Shape 1962"/>
          <p:cNvSpPr/>
          <p:nvPr/>
        </p:nvSpPr>
        <p:spPr>
          <a:xfrm>
            <a:off x="596975" y="2338429"/>
            <a:ext cx="4757450" cy="8771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047">
              <a:defRPr sz="1700" b="1" spc="-80">
                <a:solidFill>
                  <a:srgbClr val="938461"/>
                </a:solidFill>
                <a:latin typeface="+mn-lt"/>
                <a:ea typeface="+mn-ea"/>
                <a:cs typeface="+mn-cs"/>
                <a:sym typeface="Palatino"/>
              </a:defRPr>
            </a:pPr>
            <a:r>
              <a:rPr dirty="0"/>
              <a:t>ESTIMATED ACCUMULATED RETAIL SALES</a:t>
            </a:r>
            <a:r>
              <a:rPr spc="0" baseline="30000" dirty="0"/>
              <a:t>†</a:t>
            </a:r>
            <a:r>
              <a:rPr dirty="0"/>
              <a:t>:</a:t>
            </a:r>
            <a:endParaRPr dirty="0">
              <a:latin typeface="+mj-lt"/>
              <a:ea typeface="+mj-ea"/>
              <a:cs typeface="+mj-cs"/>
              <a:sym typeface="Helvetica"/>
            </a:endParaRPr>
          </a:p>
          <a:p>
            <a:pPr defTabSz="457047">
              <a:defRPr sz="3400" b="1">
                <a:solidFill>
                  <a:srgbClr val="FFFFFF"/>
                </a:solidFill>
                <a:latin typeface="+mn-lt"/>
                <a:ea typeface="+mn-ea"/>
                <a:cs typeface="+mn-cs"/>
                <a:sym typeface="Palatino"/>
              </a:defRPr>
            </a:pPr>
            <a:r>
              <a:rPr lang="pt-BR" dirty="0"/>
              <a:t>7.193.617.766,00 €</a:t>
            </a:r>
          </a:p>
        </p:txBody>
      </p:sp>
      <p:sp>
        <p:nvSpPr>
          <p:cNvPr id="1963" name="Shape 1963"/>
          <p:cNvSpPr/>
          <p:nvPr/>
        </p:nvSpPr>
        <p:spPr>
          <a:xfrm>
            <a:off x="648242" y="989046"/>
            <a:ext cx="4706182" cy="10824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047">
              <a:lnSpc>
                <a:spcPts val="4300"/>
              </a:lnSpc>
              <a:defRPr sz="3400" b="1" spc="100">
                <a:solidFill>
                  <a:srgbClr val="FFFFFF"/>
                </a:solidFill>
                <a:latin typeface="+mn-lt"/>
                <a:ea typeface="+mn-ea"/>
                <a:cs typeface="+mn-cs"/>
                <a:sym typeface="Palatino"/>
              </a:defRPr>
            </a:pPr>
            <a:r>
              <a:t>WORLDWIDE </a:t>
            </a:r>
            <a:endParaRPr>
              <a:latin typeface="+mj-lt"/>
              <a:ea typeface="+mj-ea"/>
              <a:cs typeface="+mj-cs"/>
              <a:sym typeface="Helvetica"/>
            </a:endParaRPr>
          </a:p>
          <a:p>
            <a:pPr defTabSz="457047">
              <a:lnSpc>
                <a:spcPts val="3200"/>
              </a:lnSpc>
              <a:defRPr sz="3400" b="1" spc="100">
                <a:solidFill>
                  <a:srgbClr val="FFFFFF"/>
                </a:solidFill>
                <a:latin typeface="+mn-lt"/>
                <a:ea typeface="+mn-ea"/>
                <a:cs typeface="+mn-cs"/>
                <a:sym typeface="Palatino"/>
              </a:defRPr>
            </a:pPr>
            <a:r>
              <a:t>COMPANY SALES</a:t>
            </a:r>
          </a:p>
        </p:txBody>
      </p:sp>
      <p:sp>
        <p:nvSpPr>
          <p:cNvPr id="1964" name="Shape 1964"/>
          <p:cNvSpPr/>
          <p:nvPr/>
        </p:nvSpPr>
        <p:spPr>
          <a:xfrm>
            <a:off x="325677" y="4275511"/>
            <a:ext cx="4693924"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457047">
              <a:defRPr sz="3200">
                <a:latin typeface="+mn-lt"/>
                <a:ea typeface="+mn-ea"/>
                <a:cs typeface="+mn-cs"/>
                <a:sym typeface="Palatino"/>
              </a:defRPr>
            </a:lvl1pPr>
          </a:lstStyle>
          <a:p>
            <a:r>
              <a:t/>
            </a:r>
            <a:br/>
            <a:endParaRPr/>
          </a:p>
        </p:txBody>
      </p:sp>
      <p:sp>
        <p:nvSpPr>
          <p:cNvPr id="1965" name="Shape 1965"/>
          <p:cNvSpPr/>
          <p:nvPr/>
        </p:nvSpPr>
        <p:spPr>
          <a:xfrm>
            <a:off x="4508272" y="4351699"/>
            <a:ext cx="4107182" cy="11695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defTabSz="457047">
              <a:defRPr sz="1800" b="1">
                <a:latin typeface="+mn-lt"/>
                <a:ea typeface="+mn-ea"/>
                <a:cs typeface="+mn-cs"/>
                <a:sym typeface="Palatino"/>
              </a:defRPr>
            </a:pPr>
            <a:r>
              <a:rPr dirty="0"/>
              <a:t>TOTAL COMMISSIONS </a:t>
            </a:r>
            <a:endParaRPr dirty="0">
              <a:latin typeface="+mj-lt"/>
              <a:ea typeface="+mj-ea"/>
              <a:cs typeface="+mj-cs"/>
              <a:sym typeface="Helvetica"/>
            </a:endParaRPr>
          </a:p>
          <a:p>
            <a:pPr defTabSz="457047">
              <a:defRPr sz="1800" b="1">
                <a:latin typeface="+mn-lt"/>
                <a:ea typeface="+mn-ea"/>
                <a:cs typeface="+mn-cs"/>
                <a:sym typeface="Palatino"/>
              </a:defRPr>
            </a:pPr>
            <a:r>
              <a:rPr dirty="0"/>
              <a:t>EARNED:</a:t>
            </a:r>
            <a:br>
              <a:rPr dirty="0"/>
            </a:br>
            <a:r>
              <a:rPr lang="pt-BR" sz="3400" dirty="0">
                <a:solidFill>
                  <a:srgbClr val="938461"/>
                </a:solidFill>
              </a:rPr>
              <a:t>1.848.989.980,00 €</a:t>
            </a:r>
          </a:p>
        </p:txBody>
      </p:sp>
      <p:sp>
        <p:nvSpPr>
          <p:cNvPr id="1966" name="Shape 1966"/>
          <p:cNvSpPr/>
          <p:nvPr/>
        </p:nvSpPr>
        <p:spPr>
          <a:xfrm>
            <a:off x="8349242" y="4336311"/>
            <a:ext cx="419760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defTabSz="457047">
              <a:defRPr sz="1800" b="1">
                <a:latin typeface="+mn-lt"/>
                <a:ea typeface="+mn-ea"/>
                <a:cs typeface="+mn-cs"/>
                <a:sym typeface="Palatino"/>
              </a:defRPr>
            </a:pPr>
            <a:r>
              <a:rPr dirty="0"/>
              <a:t>TOTAL UNFRANCHISE</a:t>
            </a:r>
            <a:r>
              <a:rPr baseline="30000" dirty="0"/>
              <a:t>®</a:t>
            </a:r>
            <a:r>
              <a:rPr dirty="0"/>
              <a:t> </a:t>
            </a:r>
            <a:br>
              <a:rPr dirty="0"/>
            </a:br>
            <a:r>
              <a:rPr dirty="0"/>
              <a:t>OWNER EARNINGS**:</a:t>
            </a:r>
            <a:br>
              <a:rPr dirty="0"/>
            </a:br>
            <a:r>
              <a:rPr lang="pt-BR" sz="3400" dirty="0">
                <a:solidFill>
                  <a:srgbClr val="938461"/>
                </a:solidFill>
              </a:rPr>
              <a:t>3.746.157.699,00 €</a:t>
            </a:r>
          </a:p>
        </p:txBody>
      </p:sp>
      <p:sp>
        <p:nvSpPr>
          <p:cNvPr id="1967" name="Shape 1967"/>
          <p:cNvSpPr/>
          <p:nvPr/>
        </p:nvSpPr>
        <p:spPr>
          <a:xfrm>
            <a:off x="3880270" y="4341831"/>
            <a:ext cx="623457" cy="878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457047">
              <a:defRPr sz="4800">
                <a:latin typeface="+mn-lt"/>
                <a:ea typeface="+mn-ea"/>
                <a:cs typeface="+mn-cs"/>
                <a:sym typeface="Palatino"/>
              </a:defRPr>
            </a:lvl1pPr>
          </a:lstStyle>
          <a:p>
            <a:r>
              <a:t>+</a:t>
            </a:r>
          </a:p>
        </p:txBody>
      </p:sp>
      <p:sp>
        <p:nvSpPr>
          <p:cNvPr id="1968" name="Shape 1968"/>
          <p:cNvSpPr/>
          <p:nvPr/>
        </p:nvSpPr>
        <p:spPr>
          <a:xfrm>
            <a:off x="7680314" y="4327719"/>
            <a:ext cx="754383" cy="878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defTabSz="457047">
              <a:defRPr sz="4800">
                <a:latin typeface="+mn-lt"/>
                <a:ea typeface="+mn-ea"/>
                <a:cs typeface="+mn-cs"/>
                <a:sym typeface="Palatino"/>
              </a:defRPr>
            </a:lvl1pPr>
          </a:lstStyle>
          <a:p>
            <a:r>
              <a:t>=</a:t>
            </a:r>
          </a:p>
        </p:txBody>
      </p:sp>
      <p:sp>
        <p:nvSpPr>
          <p:cNvPr id="1969" name="Shape 1969"/>
          <p:cNvSpPr/>
          <p:nvPr/>
        </p:nvSpPr>
        <p:spPr>
          <a:xfrm>
            <a:off x="1011150" y="6179322"/>
            <a:ext cx="10630515" cy="55399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r" defTabSz="457047">
              <a:defRPr sz="1000">
                <a:latin typeface="+mn-lt"/>
                <a:ea typeface="+mn-ea"/>
                <a:cs typeface="+mn-cs"/>
                <a:sym typeface="Palatino"/>
              </a:defRPr>
            </a:pPr>
            <a:r>
              <a:rPr dirty="0"/>
              <a:t>**AS OF </a:t>
            </a:r>
            <a:r>
              <a:rPr lang="en-US" dirty="0" smtClean="0"/>
              <a:t>MARCH 31, 2017</a:t>
            </a:r>
            <a:r>
              <a:rPr dirty="0" smtClean="0"/>
              <a:t> </a:t>
            </a:r>
            <a:r>
              <a:rPr dirty="0"/>
              <a:t>(SINCE THE COMPANY’S INCEPTION) *ESTIMATED RETAIL PROFITS BASED ON SUGGESTED RETAIL PRICE </a:t>
            </a:r>
            <a:br>
              <a:rPr dirty="0"/>
            </a:br>
            <a:r>
              <a:rPr dirty="0"/>
              <a:t>†ESTIMATED ACCUMULATED RETAIL SALES BASED ON SUGGESTED RETAIL PRICE</a:t>
            </a:r>
          </a:p>
          <a:p>
            <a:pPr algn="r" defTabSz="457047">
              <a:defRPr sz="1000">
                <a:solidFill>
                  <a:srgbClr val="FFFFFF"/>
                </a:solidFill>
                <a:latin typeface="+mn-lt"/>
                <a:ea typeface="+mn-ea"/>
                <a:cs typeface="+mn-cs"/>
                <a:sym typeface="Palatino"/>
              </a:defRPr>
            </a:pPr>
            <a:r>
              <a:rPr dirty="0"/>
              <a:t>                 </a:t>
            </a:r>
          </a:p>
        </p:txBody>
      </p:sp>
      <p:sp>
        <p:nvSpPr>
          <p:cNvPr id="1970" name="Shape 1970"/>
          <p:cNvSpPr/>
          <p:nvPr/>
        </p:nvSpPr>
        <p:spPr>
          <a:xfrm>
            <a:off x="720847" y="4348879"/>
            <a:ext cx="4107180" cy="11695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defTabSz="457047">
              <a:defRPr sz="1800" b="1">
                <a:latin typeface="+mn-lt"/>
                <a:ea typeface="+mn-ea"/>
                <a:cs typeface="+mn-cs"/>
                <a:sym typeface="Palatino"/>
              </a:defRPr>
            </a:pPr>
            <a:r>
              <a:rPr dirty="0"/>
              <a:t>TOTAL ESTIMATED RETAIL</a:t>
            </a:r>
            <a:br>
              <a:rPr dirty="0"/>
            </a:br>
            <a:r>
              <a:rPr dirty="0"/>
              <a:t>PROFITS EARNED*:</a:t>
            </a:r>
            <a:endParaRPr dirty="0">
              <a:latin typeface="+mj-lt"/>
              <a:ea typeface="+mj-ea"/>
              <a:cs typeface="+mj-cs"/>
              <a:sym typeface="Helvetica"/>
            </a:endParaRPr>
          </a:p>
          <a:p>
            <a:pPr defTabSz="457047">
              <a:defRPr sz="3400" b="1">
                <a:solidFill>
                  <a:srgbClr val="938461"/>
                </a:solidFill>
                <a:latin typeface="+mn-lt"/>
                <a:ea typeface="+mn-ea"/>
                <a:cs typeface="+mn-cs"/>
                <a:sym typeface="Palatino"/>
              </a:defRPr>
            </a:pPr>
            <a:r>
              <a:rPr lang="cs-CZ" dirty="0"/>
              <a:t>1.897.167.718,00 €</a:t>
            </a:r>
          </a:p>
        </p:txBody>
      </p:sp>
      <p:sp>
        <p:nvSpPr>
          <p:cNvPr id="1971" name="Shape 1971"/>
          <p:cNvSpPr/>
          <p:nvPr/>
        </p:nvSpPr>
        <p:spPr>
          <a:xfrm flipV="1">
            <a:off x="720846" y="2168163"/>
            <a:ext cx="4298755" cy="37710"/>
          </a:xfrm>
          <a:prstGeom prst="line">
            <a:avLst/>
          </a:prstGeom>
          <a:ln w="12700">
            <a:solidFill>
              <a:srgbClr val="FFFFFF"/>
            </a:solidFill>
            <a:miter/>
          </a:ln>
        </p:spPr>
        <p:txBody>
          <a:bodyPr lIns="45718" tIns="45718" rIns="45718" bIns="45718"/>
          <a:lstStyle/>
          <a:p>
            <a:endParaRPr/>
          </a:p>
        </p:txBody>
      </p:sp>
      <p:pic>
        <p:nvPicPr>
          <p:cNvPr id="1972" name="image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170" y="500945"/>
            <a:ext cx="5710973" cy="3081216"/>
          </a:xfrm>
          <a:prstGeom prst="rect">
            <a:avLst/>
          </a:prstGeom>
          <a:ln w="12700">
            <a:miter lim="400000"/>
          </a:ln>
        </p:spPr>
      </p:pic>
      <p:pic>
        <p:nvPicPr>
          <p:cNvPr id="1973" name="image25.png"/>
          <p:cNvPicPr>
            <a:picLocks noChangeAspect="1"/>
          </p:cNvPicPr>
          <p:nvPr/>
        </p:nvPicPr>
        <p:blipFill>
          <a:blip r:embed="rId3">
            <a:extLst/>
          </a:blip>
          <a:stretch>
            <a:fillRect/>
          </a:stretch>
        </p:blipFill>
        <p:spPr>
          <a:xfrm>
            <a:off x="648242" y="6314818"/>
            <a:ext cx="2557298" cy="4262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 name="Shape 1975"/>
          <p:cNvSpPr/>
          <p:nvPr/>
        </p:nvSpPr>
        <p:spPr>
          <a:xfrm>
            <a:off x="678966" y="686258"/>
            <a:ext cx="4083760" cy="1115568"/>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76" name="Shape 1976"/>
          <p:cNvSpPr/>
          <p:nvPr/>
        </p:nvSpPr>
        <p:spPr>
          <a:xfrm>
            <a:off x="685798" y="936266"/>
            <a:ext cx="4076925"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spc="100">
                <a:solidFill>
                  <a:srgbClr val="FFFFFF"/>
                </a:solidFill>
                <a:latin typeface="+mn-lt"/>
                <a:ea typeface="+mn-ea"/>
                <a:cs typeface="+mn-cs"/>
                <a:sym typeface="Palatino"/>
              </a:defRPr>
            </a:lvl1pPr>
          </a:lstStyle>
          <a:p>
            <a:r>
              <a:t>WHY YOU</a:t>
            </a:r>
          </a:p>
        </p:txBody>
      </p:sp>
      <p:sp>
        <p:nvSpPr>
          <p:cNvPr id="1977" name="Shape 1977"/>
          <p:cNvSpPr/>
          <p:nvPr/>
        </p:nvSpPr>
        <p:spPr>
          <a:xfrm>
            <a:off x="419099" y="2401566"/>
            <a:ext cx="4834062" cy="429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200"/>
              </a:spcBef>
              <a:defRPr sz="2800">
                <a:latin typeface="+mn-lt"/>
                <a:ea typeface="+mn-ea"/>
                <a:cs typeface="+mn-cs"/>
                <a:sym typeface="Palatino"/>
              </a:defRPr>
            </a:pPr>
            <a:r>
              <a:t>Control Over Future</a:t>
            </a:r>
            <a:endParaRPr>
              <a:latin typeface="Bodoni SvtyTwo ITC TT-Bold"/>
              <a:ea typeface="Bodoni SvtyTwo ITC TT-Bold"/>
              <a:cs typeface="Bodoni SvtyTwo ITC TT-Bold"/>
              <a:sym typeface="Bodoni SvtyTwo ITC TT-Bold"/>
            </a:endParaRPr>
          </a:p>
          <a:p>
            <a:pPr algn="ctr">
              <a:spcBef>
                <a:spcPts val="1200"/>
              </a:spcBef>
              <a:defRPr sz="2800">
                <a:latin typeface="+mn-lt"/>
                <a:ea typeface="+mn-ea"/>
                <a:cs typeface="+mn-cs"/>
                <a:sym typeface="Palatino"/>
              </a:defRPr>
            </a:pPr>
            <a:r>
              <a:t>Time Freedom</a:t>
            </a:r>
            <a:endParaRPr>
              <a:latin typeface="Bodoni SvtyTwo ITC TT-Bold"/>
              <a:ea typeface="Bodoni SvtyTwo ITC TT-Bold"/>
              <a:cs typeface="Bodoni SvtyTwo ITC TT-Bold"/>
              <a:sym typeface="Bodoni SvtyTwo ITC TT-Bold"/>
            </a:endParaRPr>
          </a:p>
          <a:p>
            <a:pPr algn="ctr">
              <a:spcBef>
                <a:spcPts val="1200"/>
              </a:spcBef>
              <a:defRPr sz="2800">
                <a:latin typeface="+mn-lt"/>
                <a:ea typeface="+mn-ea"/>
                <a:cs typeface="+mn-cs"/>
                <a:sym typeface="Palatino"/>
              </a:defRPr>
            </a:pPr>
            <a:r>
              <a:t>Accelerate Financial Goals</a:t>
            </a:r>
            <a:endParaRPr>
              <a:latin typeface="Bodoni SvtyTwo ITC TT-Bold"/>
              <a:ea typeface="Bodoni SvtyTwo ITC TT-Bold"/>
              <a:cs typeface="Bodoni SvtyTwo ITC TT-Bold"/>
              <a:sym typeface="Bodoni SvtyTwo ITC TT-Bold"/>
            </a:endParaRPr>
          </a:p>
          <a:p>
            <a:pPr algn="ctr">
              <a:spcBef>
                <a:spcPts val="1200"/>
              </a:spcBef>
              <a:defRPr sz="2800">
                <a:latin typeface="+mn-lt"/>
                <a:ea typeface="+mn-ea"/>
                <a:cs typeface="+mn-cs"/>
                <a:sym typeface="Palatino"/>
              </a:defRPr>
            </a:pPr>
            <a:r>
              <a:t>Connect with Clients</a:t>
            </a:r>
            <a:endParaRPr>
              <a:latin typeface="Bodoni SvtyTwo ITC TT-Bold"/>
              <a:ea typeface="Bodoni SvtyTwo ITC TT-Bold"/>
              <a:cs typeface="Bodoni SvtyTwo ITC TT-Bold"/>
              <a:sym typeface="Bodoni SvtyTwo ITC TT-Bold"/>
            </a:endParaRPr>
          </a:p>
          <a:p>
            <a:pPr algn="ctr">
              <a:spcBef>
                <a:spcPts val="1200"/>
              </a:spcBef>
              <a:defRPr sz="2800">
                <a:latin typeface="+mn-lt"/>
                <a:ea typeface="+mn-ea"/>
                <a:cs typeface="+mn-cs"/>
                <a:sym typeface="Palatino"/>
              </a:defRPr>
            </a:pPr>
            <a:r>
              <a:t>Meaningful Partnerships</a:t>
            </a:r>
            <a:endParaRPr>
              <a:latin typeface="Bodoni SvtyTwo ITC TT-Bold"/>
              <a:ea typeface="Bodoni SvtyTwo ITC TT-Bold"/>
              <a:cs typeface="Bodoni SvtyTwo ITC TT-Bold"/>
              <a:sym typeface="Bodoni SvtyTwo ITC TT-Bold"/>
            </a:endParaRPr>
          </a:p>
          <a:p>
            <a:pPr algn="ctr">
              <a:spcBef>
                <a:spcPts val="1200"/>
              </a:spcBef>
              <a:defRPr sz="2800">
                <a:latin typeface="+mn-lt"/>
                <a:ea typeface="+mn-ea"/>
                <a:cs typeface="+mn-cs"/>
                <a:sym typeface="Palatino"/>
              </a:defRPr>
            </a:pPr>
            <a:r>
              <a:t>Professional Outlet</a:t>
            </a:r>
            <a:endParaRPr>
              <a:latin typeface="Bodoni SvtyTwo ITC TT-Bold"/>
              <a:ea typeface="Bodoni SvtyTwo ITC TT-Bold"/>
              <a:cs typeface="Bodoni SvtyTwo ITC TT-Bold"/>
              <a:sym typeface="Bodoni SvtyTwo ITC TT-Bold"/>
            </a:endParaRPr>
          </a:p>
          <a:p>
            <a:pPr algn="ctr">
              <a:spcBef>
                <a:spcPts val="1200"/>
              </a:spcBef>
              <a:defRPr sz="2800">
                <a:latin typeface="+mn-lt"/>
                <a:ea typeface="+mn-ea"/>
                <a:cs typeface="+mn-cs"/>
                <a:sym typeface="Palatino"/>
              </a:defRPr>
            </a:pPr>
            <a:r>
              <a:t>You Deserve it!</a:t>
            </a:r>
          </a:p>
        </p:txBody>
      </p:sp>
      <p:pic>
        <p:nvPicPr>
          <p:cNvPr id="1978" name="image26.png"/>
          <p:cNvPicPr>
            <a:picLocks noChangeAspect="1"/>
          </p:cNvPicPr>
          <p:nvPr/>
        </p:nvPicPr>
        <p:blipFill>
          <a:blip r:embed="rId2">
            <a:extLst/>
          </a:blip>
          <a:srcRect l="6996" r="29576"/>
          <a:stretch>
            <a:fillRect/>
          </a:stretch>
        </p:blipFill>
        <p:spPr>
          <a:xfrm>
            <a:off x="5667373" y="0"/>
            <a:ext cx="6524629"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0" name="image4.png"/>
          <p:cNvPicPr>
            <a:picLocks noChangeAspect="1"/>
          </p:cNvPicPr>
          <p:nvPr/>
        </p:nvPicPr>
        <p:blipFill>
          <a:blip r:embed="rId2">
            <a:alphaModFix amt="9000"/>
            <a:extLst/>
          </a:blip>
          <a:srcRect t="3073" b="10855"/>
          <a:stretch>
            <a:fillRect/>
          </a:stretch>
        </p:blipFill>
        <p:spPr>
          <a:xfrm>
            <a:off x="3046" y="-2"/>
            <a:ext cx="12188955" cy="6858002"/>
          </a:xfrm>
          <a:prstGeom prst="rect">
            <a:avLst/>
          </a:prstGeom>
          <a:ln w="12700">
            <a:miter lim="400000"/>
          </a:ln>
        </p:spPr>
      </p:pic>
      <p:sp>
        <p:nvSpPr>
          <p:cNvPr id="1981" name="Shape 1981"/>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82" name="Shape 1982"/>
          <p:cNvSpPr/>
          <p:nvPr/>
        </p:nvSpPr>
        <p:spPr>
          <a:xfrm>
            <a:off x="1047750" y="919551"/>
            <a:ext cx="10023056"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tabLst>
                <a:tab pos="101600" algn="l"/>
              </a:tabLst>
              <a:defRPr sz="3300" b="1" cap="all" spc="97">
                <a:solidFill>
                  <a:srgbClr val="FFFFFF"/>
                </a:solidFill>
                <a:latin typeface="+mn-lt"/>
                <a:ea typeface="+mn-ea"/>
                <a:cs typeface="+mn-cs"/>
                <a:sym typeface="Palatino"/>
              </a:defRPr>
            </a:lvl1pPr>
          </a:lstStyle>
          <a:p>
            <a:r>
              <a:t>Why Not You?</a:t>
            </a:r>
          </a:p>
        </p:txBody>
      </p:sp>
      <p:pic>
        <p:nvPicPr>
          <p:cNvPr id="1983"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
        <p:nvSpPr>
          <p:cNvPr id="1984" name="Shape 1984"/>
          <p:cNvSpPr/>
          <p:nvPr/>
        </p:nvSpPr>
        <p:spPr>
          <a:xfrm>
            <a:off x="653527" y="1881142"/>
            <a:ext cx="10857960" cy="35702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200"/>
              </a:spcBef>
              <a:defRPr sz="2700" b="1">
                <a:latin typeface="+mn-lt"/>
                <a:ea typeface="+mn-ea"/>
                <a:cs typeface="+mn-cs"/>
                <a:sym typeface="Palatino"/>
              </a:defRPr>
            </a:pPr>
            <a:r>
              <a:rPr dirty="0"/>
              <a:t>FACT:</a:t>
            </a:r>
            <a:endParaRPr b="0" dirty="0">
              <a:latin typeface="Bodoni SvtyTwo ITC TT-Bold"/>
              <a:ea typeface="Bodoni SvtyTwo ITC TT-Bold"/>
              <a:cs typeface="Bodoni SvtyTwo ITC TT-Bold"/>
              <a:sym typeface="Bodoni SvtyTwo ITC TT-Bold"/>
            </a:endParaRPr>
          </a:p>
          <a:p>
            <a:pPr algn="ctr">
              <a:spcBef>
                <a:spcPts val="1200"/>
              </a:spcBef>
              <a:defRPr sz="2400">
                <a:latin typeface="+mn-lt"/>
                <a:ea typeface="+mn-ea"/>
                <a:cs typeface="+mn-cs"/>
                <a:sym typeface="Palatino"/>
              </a:defRPr>
            </a:pPr>
            <a:r>
              <a:rPr dirty="0"/>
              <a:t>Currently, there are over 400 million dollar club members within our company</a:t>
            </a:r>
            <a:br>
              <a:rPr dirty="0"/>
            </a:br>
            <a:endParaRPr sz="2700" dirty="0"/>
          </a:p>
          <a:p>
            <a:pPr algn="ctr">
              <a:spcBef>
                <a:spcPts val="1200"/>
              </a:spcBef>
              <a:defRPr sz="2700" b="1">
                <a:latin typeface="+mn-lt"/>
                <a:ea typeface="+mn-ea"/>
                <a:cs typeface="+mn-cs"/>
                <a:sym typeface="Palatino"/>
              </a:defRPr>
            </a:pPr>
            <a:r>
              <a:rPr dirty="0"/>
              <a:t>LEVERAGE : </a:t>
            </a:r>
            <a:endParaRPr b="0" dirty="0">
              <a:latin typeface="Bodoni SvtyTwo ITC TT-Bold"/>
              <a:ea typeface="Bodoni SvtyTwo ITC TT-Bold"/>
              <a:cs typeface="Bodoni SvtyTwo ITC TT-Bold"/>
              <a:sym typeface="Bodoni SvtyTwo ITC TT-Bold"/>
            </a:endParaRPr>
          </a:p>
          <a:p>
            <a:pPr algn="ctr">
              <a:spcBef>
                <a:spcPts val="1200"/>
              </a:spcBef>
              <a:defRPr sz="2400">
                <a:latin typeface="+mn-lt"/>
                <a:ea typeface="+mn-ea"/>
                <a:cs typeface="+mn-cs"/>
                <a:sym typeface="Palatino"/>
              </a:defRPr>
            </a:pPr>
            <a:r>
              <a:rPr sz="2700" dirty="0">
                <a:latin typeface="+mn-lt"/>
                <a:ea typeface="Bodoni SvtyTwo ITC TT-Book"/>
                <a:cs typeface="+mn-cs"/>
                <a:sym typeface="Bodoni SvtyTwo ITC TT-Book"/>
              </a:rPr>
              <a:t>If other’s have achieved success, it’s possible for you. </a:t>
            </a:r>
          </a:p>
          <a:p>
            <a:pPr algn="ctr">
              <a:spcBef>
                <a:spcPts val="1200"/>
              </a:spcBef>
              <a:defRPr sz="2400">
                <a:latin typeface="+mn-lt"/>
                <a:ea typeface="+mn-ea"/>
                <a:cs typeface="+mn-cs"/>
                <a:sym typeface="Palatino"/>
              </a:defRPr>
            </a:pPr>
            <a:r>
              <a:rPr sz="2700" dirty="0">
                <a:latin typeface="+mn-lt"/>
                <a:ea typeface="Bodoni SvtyTwo ITC TT-Book"/>
                <a:cs typeface="+mn-cs"/>
                <a:sym typeface="Bodoni SvtyTwo ITC TT-Book"/>
              </a:rPr>
              <a:t>You can do it faster now than ever because of technology, proven systems,  established training curriculums and high quality </a:t>
            </a:r>
            <a:r>
              <a:rPr sz="2700" dirty="0" smtClean="0">
                <a:latin typeface="+mn-lt"/>
                <a:ea typeface="Bodoni SvtyTwo ITC TT-Book"/>
                <a:cs typeface="+mn-cs"/>
                <a:sym typeface="Bodoni SvtyTwo ITC TT-Book"/>
              </a:rPr>
              <a:t>products!</a:t>
            </a:r>
            <a:r>
              <a:rPr dirty="0" smtClean="0">
                <a:latin typeface="+mn-lt"/>
                <a:cs typeface="+mn-cs"/>
              </a:rPr>
              <a:t> </a:t>
            </a:r>
            <a:endParaRPr dirty="0">
              <a:latin typeface="+mn-lt"/>
              <a:ea typeface="Bodoni SvtyTwo ITC TT-Book"/>
              <a:cs typeface="+mn-cs"/>
              <a:sym typeface="Bodoni SvtyTwo ITC TT-Book"/>
            </a:endParaRPr>
          </a:p>
        </p:txBody>
      </p:sp>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p:nvPr/>
        </p:nvSpPr>
        <p:spPr>
          <a:xfrm>
            <a:off x="405112" y="1075367"/>
            <a:ext cx="11366343" cy="6340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047">
              <a:lnSpc>
                <a:spcPct val="110000"/>
              </a:lnSpc>
              <a:defRPr sz="1600">
                <a:latin typeface="+mn-lt"/>
                <a:ea typeface="+mn-ea"/>
                <a:cs typeface="+mn-cs"/>
                <a:sym typeface="Palatino"/>
              </a:defRPr>
            </a:pPr>
            <a:r>
              <a:rPr lang="en-US" dirty="0"/>
              <a:t>MARKET ESPAÑA </a:t>
            </a:r>
            <a:r>
              <a:rPr dirty="0" smtClean="0"/>
              <a:t>| </a:t>
            </a:r>
            <a:r>
              <a:rPr dirty="0"/>
              <a:t>SHOP.COM IS CHANGING THE WAY THAT PEOPLE SHOP SO EVERYONE </a:t>
            </a:r>
            <a:br>
              <a:rPr dirty="0"/>
            </a:br>
            <a:r>
              <a:rPr dirty="0"/>
              <a:t>CAN BECOME FINANCIALLY INDEPENDENT BY CREATING THEIR OWN ECONOMY</a:t>
            </a:r>
          </a:p>
        </p:txBody>
      </p:sp>
      <p:sp>
        <p:nvSpPr>
          <p:cNvPr id="1987" name="Shape 1987"/>
          <p:cNvSpPr/>
          <p:nvPr/>
        </p:nvSpPr>
        <p:spPr>
          <a:xfrm>
            <a:off x="152398" y="201411"/>
            <a:ext cx="11887203" cy="708817"/>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88" name="Shape 1988"/>
          <p:cNvSpPr/>
          <p:nvPr/>
        </p:nvSpPr>
        <p:spPr>
          <a:xfrm>
            <a:off x="0" y="280309"/>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200">
                <a:solidFill>
                  <a:srgbClr val="FFFFFF"/>
                </a:solidFill>
                <a:latin typeface="+mn-lt"/>
                <a:ea typeface="+mn-ea"/>
                <a:cs typeface="+mn-cs"/>
                <a:sym typeface="Palatino"/>
              </a:defRPr>
            </a:lvl1pPr>
          </a:lstStyle>
          <a:p>
            <a:r>
              <a:t>EARNED OVER ONE MILLION DOLLARS IN COMMISSIONS</a:t>
            </a: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6" name="Picture 7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fade">
                                      <p:cBhvr>
                                        <p:cTn id="111" dur="500"/>
                                        <p:tgtEl>
                                          <p:spTgt spid="76"/>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500"/>
                                        <p:tgtEl>
                                          <p:spTgt spid="68"/>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500"/>
                                        <p:tgtEl>
                                          <p:spTgt spid="69"/>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0"/>
                                        </p:tgtEl>
                                        <p:attrNameLst>
                                          <p:attrName>style.visibility</p:attrName>
                                        </p:attrNameLst>
                                      </p:cBhvr>
                                      <p:to>
                                        <p:strVal val="visible"/>
                                      </p:to>
                                    </p:set>
                                    <p:animEffect transition="in" filter="fade">
                                      <p:cBhvr>
                                        <p:cTn id="123" dur="500"/>
                                        <p:tgtEl>
                                          <p:spTgt spid="70"/>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1"/>
                                        </p:tgtEl>
                                        <p:attrNameLst>
                                          <p:attrName>style.visibility</p:attrName>
                                        </p:attrNameLst>
                                      </p:cBhvr>
                                      <p:to>
                                        <p:strVal val="visible"/>
                                      </p:to>
                                    </p:set>
                                    <p:animEffect transition="in" filter="fade">
                                      <p:cBhvr>
                                        <p:cTn id="127" dur="500"/>
                                        <p:tgtEl>
                                          <p:spTgt spid="71"/>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fade">
                                      <p:cBhvr>
                                        <p:cTn id="131" dur="500"/>
                                        <p:tgtEl>
                                          <p:spTgt spid="72"/>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fade">
                                      <p:cBhvr>
                                        <p:cTn id="135" dur="500"/>
                                        <p:tgtEl>
                                          <p:spTgt spid="73"/>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4"/>
                                        </p:tgtEl>
                                        <p:attrNameLst>
                                          <p:attrName>style.visibility</p:attrName>
                                        </p:attrNameLst>
                                      </p:cBhvr>
                                      <p:to>
                                        <p:strVal val="visible"/>
                                      </p:to>
                                    </p:set>
                                    <p:animEffect transition="in" filter="fade">
                                      <p:cBhvr>
                                        <p:cTn id="139" dur="500"/>
                                        <p:tgtEl>
                                          <p:spTgt spid="74"/>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5"/>
                                        </p:tgtEl>
                                        <p:attrNameLst>
                                          <p:attrName>style.visibility</p:attrName>
                                        </p:attrNameLst>
                                      </p:cBhvr>
                                      <p:to>
                                        <p:strVal val="visible"/>
                                      </p:to>
                                    </p:set>
                                    <p:animEffect transition="in" filter="fade">
                                      <p:cBhvr>
                                        <p:cTn id="1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6" name="image4.png"/>
          <p:cNvPicPr>
            <a:picLocks noChangeAspect="1"/>
          </p:cNvPicPr>
          <p:nvPr/>
        </p:nvPicPr>
        <p:blipFill>
          <a:blip r:embed="rId2">
            <a:alphaModFix amt="9000"/>
            <a:extLst/>
          </a:blip>
          <a:srcRect t="3073" b="10855"/>
          <a:stretch>
            <a:fillRect/>
          </a:stretch>
        </p:blipFill>
        <p:spPr>
          <a:xfrm>
            <a:off x="3046" y="-2"/>
            <a:ext cx="12188955" cy="6858002"/>
          </a:xfrm>
          <a:prstGeom prst="rect">
            <a:avLst/>
          </a:prstGeom>
          <a:ln w="12700">
            <a:miter lim="400000"/>
          </a:ln>
        </p:spPr>
      </p:pic>
      <p:sp>
        <p:nvSpPr>
          <p:cNvPr id="2027" name="Shape 2027"/>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028" name="Shape 2028"/>
          <p:cNvSpPr/>
          <p:nvPr/>
        </p:nvSpPr>
        <p:spPr>
          <a:xfrm>
            <a:off x="1047750" y="919551"/>
            <a:ext cx="10023056"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tabLst>
                <a:tab pos="101600" algn="l"/>
              </a:tabLst>
              <a:defRPr sz="3300" b="1" cap="all" spc="97">
                <a:solidFill>
                  <a:srgbClr val="FFFFFF"/>
                </a:solidFill>
                <a:latin typeface="+mn-lt"/>
                <a:ea typeface="+mn-ea"/>
                <a:cs typeface="+mn-cs"/>
                <a:sym typeface="Palatino"/>
              </a:defRPr>
            </a:lvl1pPr>
          </a:lstStyle>
          <a:p>
            <a:r>
              <a:t>Why Not You?</a:t>
            </a:r>
          </a:p>
        </p:txBody>
      </p:sp>
      <p:pic>
        <p:nvPicPr>
          <p:cNvPr id="2029"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
        <p:nvSpPr>
          <p:cNvPr id="2030" name="Shape 2030"/>
          <p:cNvSpPr/>
          <p:nvPr/>
        </p:nvSpPr>
        <p:spPr>
          <a:xfrm>
            <a:off x="630298" y="1962036"/>
            <a:ext cx="10857960" cy="35855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200"/>
              </a:spcBef>
              <a:defRPr sz="2700" b="1">
                <a:latin typeface="+mn-lt"/>
                <a:ea typeface="+mn-ea"/>
                <a:cs typeface="+mn-cs"/>
                <a:sym typeface="Palatino"/>
              </a:defRPr>
            </a:pPr>
            <a:r>
              <a:rPr dirty="0"/>
              <a:t>FACT:</a:t>
            </a:r>
            <a:endParaRPr b="0" dirty="0">
              <a:latin typeface="Bodoni SvtyTwo ITC TT-Bold"/>
              <a:ea typeface="Bodoni SvtyTwo ITC TT-Bold"/>
              <a:cs typeface="Bodoni SvtyTwo ITC TT-Bold"/>
              <a:sym typeface="Bodoni SvtyTwo ITC TT-Bold"/>
            </a:endParaRPr>
          </a:p>
          <a:p>
            <a:pPr algn="ctr">
              <a:spcBef>
                <a:spcPts val="1200"/>
              </a:spcBef>
              <a:defRPr sz="2400">
                <a:latin typeface="+mn-lt"/>
                <a:ea typeface="+mn-ea"/>
                <a:cs typeface="+mn-cs"/>
                <a:sym typeface="Palatino"/>
              </a:defRPr>
            </a:pPr>
            <a:r>
              <a:rPr dirty="0"/>
              <a:t>Social Media is a powerful and free platform to leverage for your success!</a:t>
            </a:r>
          </a:p>
          <a:p>
            <a:pPr algn="ctr">
              <a:spcBef>
                <a:spcPts val="1200"/>
              </a:spcBef>
              <a:defRPr sz="2400">
                <a:latin typeface="+mn-lt"/>
                <a:ea typeface="+mn-ea"/>
                <a:cs typeface="+mn-cs"/>
                <a:sym typeface="Palatino"/>
              </a:defRPr>
            </a:pPr>
            <a:endParaRPr dirty="0"/>
          </a:p>
          <a:p>
            <a:pPr algn="ctr">
              <a:spcBef>
                <a:spcPts val="1200"/>
              </a:spcBef>
              <a:defRPr sz="2700" b="1">
                <a:latin typeface="+mn-lt"/>
                <a:ea typeface="+mn-ea"/>
                <a:cs typeface="+mn-cs"/>
                <a:sym typeface="Palatino"/>
              </a:defRPr>
            </a:pPr>
            <a:r>
              <a:rPr dirty="0"/>
              <a:t>LEVERAGE : </a:t>
            </a:r>
            <a:endParaRPr b="0" dirty="0">
              <a:latin typeface="Bodoni SvtyTwo ITC TT-Bold"/>
              <a:ea typeface="Bodoni SvtyTwo ITC TT-Bold"/>
              <a:cs typeface="Bodoni SvtyTwo ITC TT-Bold"/>
              <a:sym typeface="Bodoni SvtyTwo ITC TT-Bold"/>
            </a:endParaRPr>
          </a:p>
          <a:p>
            <a:pPr algn="ctr">
              <a:spcBef>
                <a:spcPts val="1200"/>
              </a:spcBef>
              <a:defRPr sz="2400">
                <a:latin typeface="+mn-lt"/>
                <a:ea typeface="+mn-ea"/>
                <a:cs typeface="+mn-cs"/>
                <a:sym typeface="Palatino"/>
              </a:defRPr>
            </a:pPr>
            <a:r>
              <a:rPr sz="2400" dirty="0">
                <a:latin typeface="+mn-lt"/>
                <a:ea typeface="Bodoni SvtyTwo ITC TT-Book"/>
                <a:cs typeface="Bodoni SvtyTwo ITC TT-Book"/>
                <a:sym typeface="Bodoni SvtyTwo ITC TT-Book"/>
              </a:rPr>
              <a:t>As consumers, s</a:t>
            </a:r>
            <a:r>
              <a:rPr sz="2400" dirty="0">
                <a:latin typeface="+mn-lt"/>
              </a:rPr>
              <a:t>ocial media gives users access to full transparency</a:t>
            </a:r>
          </a:p>
          <a:p>
            <a:pPr algn="ctr">
              <a:spcBef>
                <a:spcPts val="1200"/>
              </a:spcBef>
              <a:defRPr sz="2400">
                <a:latin typeface="+mn-lt"/>
                <a:ea typeface="+mn-ea"/>
                <a:cs typeface="+mn-cs"/>
                <a:sym typeface="Palatino"/>
              </a:defRPr>
            </a:pPr>
            <a:r>
              <a:rPr sz="2400" dirty="0">
                <a:latin typeface="+mn-lt"/>
              </a:rPr>
              <a:t>As business owners, it means the ability to brand ourselves and monetize lifestyle marketing. </a:t>
            </a:r>
            <a:endParaRPr sz="2400" dirty="0">
              <a:latin typeface="+mn-lt"/>
              <a:ea typeface="Bodoni SvtyTwo ITC TT-Book"/>
              <a:cs typeface="Bodoni SvtyTwo ITC TT-Book"/>
              <a:sym typeface="Bodoni SvtyTwo ITC TT-Book"/>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image66.png"/>
          <p:cNvPicPr>
            <a:picLocks noChangeAspect="1"/>
          </p:cNvPicPr>
          <p:nvPr/>
        </p:nvPicPr>
        <p:blipFill>
          <a:blip r:embed="rId2">
            <a:extLst/>
          </a:blip>
          <a:stretch>
            <a:fillRect/>
          </a:stretch>
        </p:blipFill>
        <p:spPr>
          <a:xfrm>
            <a:off x="2995591" y="1"/>
            <a:ext cx="4309869" cy="5193932"/>
          </a:xfrm>
          <a:prstGeom prst="rect">
            <a:avLst/>
          </a:prstGeom>
          <a:ln w="12700">
            <a:miter lim="400000"/>
          </a:ln>
        </p:spPr>
      </p:pic>
      <p:pic>
        <p:nvPicPr>
          <p:cNvPr id="2038" name="image67.jpg" descr="MiamiOfficeStaff_20160203_143844.pdf"/>
          <p:cNvPicPr>
            <a:picLocks noChangeAspect="1"/>
          </p:cNvPicPr>
          <p:nvPr/>
        </p:nvPicPr>
        <p:blipFill>
          <a:blip r:embed="rId3">
            <a:extLst/>
          </a:blip>
          <a:stretch>
            <a:fillRect/>
          </a:stretch>
        </p:blipFill>
        <p:spPr>
          <a:xfrm>
            <a:off x="-66592" y="0"/>
            <a:ext cx="3298820" cy="4258277"/>
          </a:xfrm>
          <a:prstGeom prst="rect">
            <a:avLst/>
          </a:prstGeom>
          <a:ln w="12700">
            <a:miter lim="400000"/>
          </a:ln>
        </p:spPr>
      </p:pic>
      <p:pic>
        <p:nvPicPr>
          <p:cNvPr id="2039" name="image68.png" descr="VOGUE Magazine.png"/>
          <p:cNvPicPr>
            <a:picLocks noChangeAspect="1"/>
          </p:cNvPicPr>
          <p:nvPr/>
        </p:nvPicPr>
        <p:blipFill>
          <a:blip r:embed="rId4">
            <a:extLst/>
          </a:blip>
          <a:stretch>
            <a:fillRect/>
          </a:stretch>
        </p:blipFill>
        <p:spPr>
          <a:xfrm>
            <a:off x="-66593" y="980117"/>
            <a:ext cx="4133321" cy="2644056"/>
          </a:xfrm>
          <a:prstGeom prst="rect">
            <a:avLst/>
          </a:prstGeom>
          <a:ln w="12700">
            <a:miter lim="400000"/>
          </a:ln>
        </p:spPr>
      </p:pic>
      <p:pic>
        <p:nvPicPr>
          <p:cNvPr id="2040" name="image69.png"/>
          <p:cNvPicPr>
            <a:picLocks noChangeAspect="1"/>
          </p:cNvPicPr>
          <p:nvPr/>
        </p:nvPicPr>
        <p:blipFill>
          <a:blip r:embed="rId5">
            <a:extLst/>
          </a:blip>
          <a:stretch>
            <a:fillRect/>
          </a:stretch>
        </p:blipFill>
        <p:spPr>
          <a:xfrm>
            <a:off x="6535708" y="-81228"/>
            <a:ext cx="5875016" cy="6983887"/>
          </a:xfrm>
          <a:prstGeom prst="rect">
            <a:avLst/>
          </a:prstGeom>
          <a:ln w="12700">
            <a:miter lim="400000"/>
          </a:ln>
        </p:spPr>
      </p:pic>
      <p:pic>
        <p:nvPicPr>
          <p:cNvPr id="2041" name="image70.jpg" descr="MiamiOfficeStaff_20160203_142846.pdf"/>
          <p:cNvPicPr>
            <a:picLocks noChangeAspect="1"/>
          </p:cNvPicPr>
          <p:nvPr/>
        </p:nvPicPr>
        <p:blipFill>
          <a:blip r:embed="rId6">
            <a:extLst/>
          </a:blip>
          <a:stretch>
            <a:fillRect/>
          </a:stretch>
        </p:blipFill>
        <p:spPr>
          <a:xfrm>
            <a:off x="2434670" y="3337176"/>
            <a:ext cx="2726296" cy="3519238"/>
          </a:xfrm>
          <a:prstGeom prst="rect">
            <a:avLst/>
          </a:prstGeom>
          <a:ln w="12700">
            <a:miter lim="400000"/>
          </a:ln>
        </p:spPr>
      </p:pic>
      <p:pic>
        <p:nvPicPr>
          <p:cNvPr id="2042" name="image71.jpg"/>
          <p:cNvPicPr>
            <a:picLocks noChangeAspect="1"/>
          </p:cNvPicPr>
          <p:nvPr/>
        </p:nvPicPr>
        <p:blipFill>
          <a:blip r:embed="rId7">
            <a:extLst/>
          </a:blip>
          <a:stretch>
            <a:fillRect/>
          </a:stretch>
        </p:blipFill>
        <p:spPr>
          <a:xfrm>
            <a:off x="-66593" y="3762718"/>
            <a:ext cx="2516734" cy="3139944"/>
          </a:xfrm>
          <a:prstGeom prst="rect">
            <a:avLst/>
          </a:prstGeom>
          <a:ln w="12700">
            <a:miter lim="400000"/>
          </a:ln>
        </p:spPr>
      </p:pic>
      <p:pic>
        <p:nvPicPr>
          <p:cNvPr id="2043" name="image72.png"/>
          <p:cNvPicPr>
            <a:picLocks noChangeAspect="1"/>
          </p:cNvPicPr>
          <p:nvPr/>
        </p:nvPicPr>
        <p:blipFill>
          <a:blip r:embed="rId8">
            <a:extLst/>
          </a:blip>
          <a:stretch>
            <a:fillRect/>
          </a:stretch>
        </p:blipFill>
        <p:spPr>
          <a:xfrm>
            <a:off x="-5973253" y="-3482565"/>
            <a:ext cx="4728117" cy="1385004"/>
          </a:xfrm>
          <a:prstGeom prst="rect">
            <a:avLst/>
          </a:prstGeom>
          <a:ln w="12700">
            <a:miter lim="400000"/>
          </a:ln>
        </p:spPr>
      </p:pic>
      <p:pic>
        <p:nvPicPr>
          <p:cNvPr id="2044" name="image73.png" descr="Screen shot 2016-02-03 at 2.48.44 PM.png"/>
          <p:cNvPicPr>
            <a:picLocks noChangeAspect="1"/>
          </p:cNvPicPr>
          <p:nvPr/>
        </p:nvPicPr>
        <p:blipFill>
          <a:blip r:embed="rId9">
            <a:extLst/>
          </a:blip>
          <a:stretch>
            <a:fillRect/>
          </a:stretch>
        </p:blipFill>
        <p:spPr>
          <a:xfrm>
            <a:off x="8880181" y="1890603"/>
            <a:ext cx="3428586" cy="1949732"/>
          </a:xfrm>
          <a:prstGeom prst="rect">
            <a:avLst/>
          </a:prstGeom>
          <a:ln w="12700">
            <a:miter lim="400000"/>
          </a:ln>
        </p:spPr>
      </p:pic>
      <p:pic>
        <p:nvPicPr>
          <p:cNvPr id="2045" name="image74.png" descr="Screen shot 2016-02-03 at 1.57.16 PM.png"/>
          <p:cNvPicPr>
            <a:picLocks noChangeAspect="1"/>
          </p:cNvPicPr>
          <p:nvPr/>
        </p:nvPicPr>
        <p:blipFill>
          <a:blip r:embed="rId10">
            <a:extLst/>
          </a:blip>
          <a:stretch>
            <a:fillRect/>
          </a:stretch>
        </p:blipFill>
        <p:spPr>
          <a:xfrm>
            <a:off x="5411918" y="-65781"/>
            <a:ext cx="2764666" cy="1805927"/>
          </a:xfrm>
          <a:prstGeom prst="rect">
            <a:avLst/>
          </a:prstGeom>
          <a:ln w="12700">
            <a:miter lim="400000"/>
          </a:ln>
        </p:spPr>
      </p:pic>
      <p:pic>
        <p:nvPicPr>
          <p:cNvPr id="2046" name="image75.png" descr="Screen shot 2016-02-03 at 1.08.18 PM.png"/>
          <p:cNvPicPr>
            <a:picLocks noChangeAspect="1"/>
          </p:cNvPicPr>
          <p:nvPr/>
        </p:nvPicPr>
        <p:blipFill>
          <a:blip r:embed="rId11">
            <a:extLst/>
          </a:blip>
          <a:stretch>
            <a:fillRect/>
          </a:stretch>
        </p:blipFill>
        <p:spPr>
          <a:xfrm>
            <a:off x="-109386" y="4931326"/>
            <a:ext cx="3104978" cy="1986520"/>
          </a:xfrm>
          <a:prstGeom prst="rect">
            <a:avLst/>
          </a:prstGeom>
          <a:ln w="12700">
            <a:miter lim="400000"/>
          </a:ln>
        </p:spPr>
      </p:pic>
      <p:pic>
        <p:nvPicPr>
          <p:cNvPr id="2047" name="image76.jpg" descr="MiamiOfficeStaff_20160203_142424.pdf"/>
          <p:cNvPicPr>
            <a:picLocks noChangeAspect="1"/>
          </p:cNvPicPr>
          <p:nvPr/>
        </p:nvPicPr>
        <p:blipFill>
          <a:blip r:embed="rId12">
            <a:extLst/>
          </a:blip>
          <a:stretch>
            <a:fillRect/>
          </a:stretch>
        </p:blipFill>
        <p:spPr>
          <a:xfrm>
            <a:off x="6239723" y="1154467"/>
            <a:ext cx="2726296" cy="3519238"/>
          </a:xfrm>
          <a:prstGeom prst="rect">
            <a:avLst/>
          </a:prstGeom>
          <a:ln w="12700">
            <a:miter lim="400000"/>
          </a:ln>
        </p:spPr>
      </p:pic>
      <p:pic>
        <p:nvPicPr>
          <p:cNvPr id="2048" name="image77.jpg" descr="TW_LDV_Elle Magazine Ad_35707_FINAL_outlined.jpg"/>
          <p:cNvPicPr>
            <a:picLocks noChangeAspect="1"/>
          </p:cNvPicPr>
          <p:nvPr/>
        </p:nvPicPr>
        <p:blipFill>
          <a:blip r:embed="rId13">
            <a:extLst/>
          </a:blip>
          <a:stretch>
            <a:fillRect/>
          </a:stretch>
        </p:blipFill>
        <p:spPr>
          <a:xfrm>
            <a:off x="5007969" y="3641504"/>
            <a:ext cx="2516700" cy="3199308"/>
          </a:xfrm>
          <a:prstGeom prst="rect">
            <a:avLst/>
          </a:prstGeom>
          <a:ln w="12700">
            <a:miter lim="400000"/>
          </a:ln>
        </p:spPr>
      </p:pic>
      <p:sp>
        <p:nvSpPr>
          <p:cNvPr id="2049" name="Shape 2049"/>
          <p:cNvSpPr/>
          <p:nvPr/>
        </p:nvSpPr>
        <p:spPr>
          <a:xfrm>
            <a:off x="8176582" y="4196758"/>
            <a:ext cx="4132186" cy="2644057"/>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18" tIns="45718" rIns="45718" bIns="45718" anchor="ctr"/>
          <a:lstStyle/>
          <a:p>
            <a:pPr algn="ctr" defTabSz="914353">
              <a:defRPr sz="1800">
                <a:solidFill>
                  <a:srgbClr val="FFFFFF"/>
                </a:solidFill>
                <a:latin typeface="Calibri"/>
                <a:ea typeface="Calibri"/>
                <a:cs typeface="Calibri"/>
                <a:sym typeface="Calibri"/>
              </a:defRPr>
            </a:pPr>
            <a:endParaRPr/>
          </a:p>
        </p:txBody>
      </p:sp>
      <p:pic>
        <p:nvPicPr>
          <p:cNvPr id="2050" name="image78.png" descr="tw-loren-amber-elle-magazine-1015.pdf"/>
          <p:cNvPicPr>
            <a:picLocks noChangeAspect="1"/>
          </p:cNvPicPr>
          <p:nvPr/>
        </p:nvPicPr>
        <p:blipFill>
          <a:blip r:embed="rId14">
            <a:extLst/>
          </a:blip>
          <a:stretch>
            <a:fillRect/>
          </a:stretch>
        </p:blipFill>
        <p:spPr>
          <a:xfrm>
            <a:off x="8176582" y="4211258"/>
            <a:ext cx="4132186" cy="264405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hape 2052"/>
          <p:cNvSpPr/>
          <p:nvPr/>
        </p:nvSpPr>
        <p:spPr>
          <a:xfrm>
            <a:off x="5334000" y="-1"/>
            <a:ext cx="6858000" cy="7021287"/>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053" name="Shape 2053"/>
          <p:cNvSpPr/>
          <p:nvPr/>
        </p:nvSpPr>
        <p:spPr>
          <a:xfrm>
            <a:off x="585593" y="706429"/>
            <a:ext cx="4417791" cy="2136720"/>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054" name="Shape 2054"/>
          <p:cNvSpPr/>
          <p:nvPr/>
        </p:nvSpPr>
        <p:spPr>
          <a:xfrm>
            <a:off x="713402" y="3015958"/>
            <a:ext cx="4283454"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2200">
                <a:latin typeface="+mn-lt"/>
                <a:ea typeface="+mn-ea"/>
                <a:cs typeface="+mn-cs"/>
                <a:sym typeface="Palatino"/>
              </a:defRPr>
            </a:lvl1pPr>
          </a:lstStyle>
          <a:p>
            <a:r>
              <a:t>ENCOURAGES TEAMWORK</a:t>
            </a:r>
          </a:p>
        </p:txBody>
      </p:sp>
      <p:sp>
        <p:nvSpPr>
          <p:cNvPr id="2055" name="Shape 2055"/>
          <p:cNvSpPr/>
          <p:nvPr/>
        </p:nvSpPr>
        <p:spPr>
          <a:xfrm>
            <a:off x="713698" y="3517756"/>
            <a:ext cx="4272191" cy="1196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2200">
                <a:latin typeface="+mn-lt"/>
                <a:ea typeface="+mn-ea"/>
                <a:cs typeface="+mn-cs"/>
                <a:sym typeface="Palatino"/>
              </a:defRPr>
            </a:lvl1pPr>
          </a:lstStyle>
          <a:p>
            <a:r>
              <a:t>EVERYONE RECEIVES 100% CREDIT FOR SALES AND VOLUME GENERATED</a:t>
            </a:r>
          </a:p>
        </p:txBody>
      </p:sp>
      <p:sp>
        <p:nvSpPr>
          <p:cNvPr id="2056" name="Shape 2056"/>
          <p:cNvSpPr/>
          <p:nvPr/>
        </p:nvSpPr>
        <p:spPr>
          <a:xfrm>
            <a:off x="713697" y="4751201"/>
            <a:ext cx="4554075" cy="828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2200">
                <a:latin typeface="+mn-lt"/>
                <a:ea typeface="+mn-ea"/>
                <a:cs typeface="+mn-cs"/>
                <a:sym typeface="Palatino"/>
              </a:defRPr>
            </a:lvl1pPr>
          </a:lstStyle>
          <a:p>
            <a:r>
              <a:t>EARNING POTENTIAL IS NOT DETERMINED BY POSITION</a:t>
            </a:r>
          </a:p>
        </p:txBody>
      </p:sp>
      <p:pic>
        <p:nvPicPr>
          <p:cNvPr id="2057" name="image79.png"/>
          <p:cNvPicPr>
            <a:picLocks noChangeAspect="1"/>
          </p:cNvPicPr>
          <p:nvPr/>
        </p:nvPicPr>
        <p:blipFill>
          <a:blip r:embed="rId2">
            <a:extLst/>
          </a:blip>
          <a:stretch>
            <a:fillRect/>
          </a:stretch>
        </p:blipFill>
        <p:spPr>
          <a:xfrm>
            <a:off x="8896032" y="3538073"/>
            <a:ext cx="857997" cy="732520"/>
          </a:xfrm>
          <a:prstGeom prst="rect">
            <a:avLst/>
          </a:prstGeom>
          <a:ln w="12700">
            <a:miter lim="400000"/>
          </a:ln>
        </p:spPr>
      </p:pic>
      <p:sp>
        <p:nvSpPr>
          <p:cNvPr id="2058" name="Shape 2058"/>
          <p:cNvSpPr/>
          <p:nvPr/>
        </p:nvSpPr>
        <p:spPr>
          <a:xfrm>
            <a:off x="5944120" y="5566812"/>
            <a:ext cx="5615357" cy="800102"/>
          </a:xfrm>
          <a:prstGeom prst="leftRightArrow">
            <a:avLst>
              <a:gd name="adj1" fmla="val 58791"/>
              <a:gd name="adj2" fmla="val 68571"/>
            </a:avLst>
          </a:prstGeom>
          <a:solidFill>
            <a:srgbClr val="938461"/>
          </a:solidFill>
          <a:ln w="12700">
            <a:miter lim="400000"/>
          </a:ln>
        </p:spPr>
        <p:txBody>
          <a:bodyPr lIns="45718" tIns="45718" rIns="45718" bIns="45718" anchor="ctr"/>
          <a:lstStyle/>
          <a:p>
            <a:pPr algn="ctr" defTabSz="457200">
              <a:defRPr sz="1800">
                <a:solidFill>
                  <a:srgbClr val="FFFFFF"/>
                </a:solidFill>
                <a:latin typeface="+mn-lt"/>
                <a:ea typeface="+mn-ea"/>
                <a:cs typeface="+mn-cs"/>
                <a:sym typeface="Palatino"/>
              </a:defRPr>
            </a:pPr>
            <a:endParaRPr/>
          </a:p>
        </p:txBody>
      </p:sp>
      <p:pic>
        <p:nvPicPr>
          <p:cNvPr id="2059" name="image80.png"/>
          <p:cNvPicPr>
            <a:picLocks noChangeAspect="1"/>
          </p:cNvPicPr>
          <p:nvPr/>
        </p:nvPicPr>
        <p:blipFill>
          <a:blip r:embed="rId3">
            <a:extLst/>
          </a:blip>
          <a:stretch>
            <a:fillRect/>
          </a:stretch>
        </p:blipFill>
        <p:spPr>
          <a:xfrm>
            <a:off x="7829469" y="2404878"/>
            <a:ext cx="857525" cy="745229"/>
          </a:xfrm>
          <a:prstGeom prst="rect">
            <a:avLst/>
          </a:prstGeom>
          <a:ln w="12700">
            <a:miter lim="400000"/>
          </a:ln>
        </p:spPr>
      </p:pic>
      <p:pic>
        <p:nvPicPr>
          <p:cNvPr id="2060" name="image81.png"/>
          <p:cNvPicPr>
            <a:picLocks noChangeAspect="1"/>
          </p:cNvPicPr>
          <p:nvPr/>
        </p:nvPicPr>
        <p:blipFill>
          <a:blip r:embed="rId4">
            <a:extLst/>
          </a:blip>
          <a:stretch>
            <a:fillRect/>
          </a:stretch>
        </p:blipFill>
        <p:spPr>
          <a:xfrm>
            <a:off x="6760926" y="2401440"/>
            <a:ext cx="861007" cy="752106"/>
          </a:xfrm>
          <a:prstGeom prst="rect">
            <a:avLst/>
          </a:prstGeom>
          <a:ln w="12700">
            <a:miter lim="400000"/>
          </a:ln>
        </p:spPr>
      </p:pic>
      <p:pic>
        <p:nvPicPr>
          <p:cNvPr id="2061" name="image82.png"/>
          <p:cNvPicPr>
            <a:picLocks noChangeAspect="1"/>
          </p:cNvPicPr>
          <p:nvPr/>
        </p:nvPicPr>
        <p:blipFill>
          <a:blip r:embed="rId5">
            <a:extLst/>
          </a:blip>
          <a:stretch>
            <a:fillRect/>
          </a:stretch>
        </p:blipFill>
        <p:spPr>
          <a:xfrm>
            <a:off x="7830318" y="3535619"/>
            <a:ext cx="855822" cy="737428"/>
          </a:xfrm>
          <a:prstGeom prst="rect">
            <a:avLst/>
          </a:prstGeom>
          <a:ln w="12700">
            <a:miter lim="400000"/>
          </a:ln>
        </p:spPr>
      </p:pic>
      <p:pic>
        <p:nvPicPr>
          <p:cNvPr id="2062" name="image83.png"/>
          <p:cNvPicPr>
            <a:picLocks noChangeAspect="1"/>
          </p:cNvPicPr>
          <p:nvPr/>
        </p:nvPicPr>
        <p:blipFill>
          <a:blip r:embed="rId6">
            <a:extLst/>
          </a:blip>
          <a:stretch>
            <a:fillRect/>
          </a:stretch>
        </p:blipFill>
        <p:spPr>
          <a:xfrm>
            <a:off x="8028043" y="289972"/>
            <a:ext cx="1581372" cy="1581372"/>
          </a:xfrm>
          <a:prstGeom prst="rect">
            <a:avLst/>
          </a:prstGeom>
          <a:ln w="12700">
            <a:miter lim="400000"/>
          </a:ln>
        </p:spPr>
      </p:pic>
      <p:pic>
        <p:nvPicPr>
          <p:cNvPr id="2063" name="image84.png"/>
          <p:cNvPicPr>
            <a:picLocks noChangeAspect="1"/>
          </p:cNvPicPr>
          <p:nvPr/>
        </p:nvPicPr>
        <p:blipFill>
          <a:blip r:embed="rId7">
            <a:extLst/>
          </a:blip>
          <a:stretch>
            <a:fillRect/>
          </a:stretch>
        </p:blipFill>
        <p:spPr>
          <a:xfrm>
            <a:off x="9964528" y="3539521"/>
            <a:ext cx="854606" cy="729625"/>
          </a:xfrm>
          <a:prstGeom prst="rect">
            <a:avLst/>
          </a:prstGeom>
          <a:ln w="12700">
            <a:miter lim="400000"/>
          </a:ln>
        </p:spPr>
      </p:pic>
      <p:pic>
        <p:nvPicPr>
          <p:cNvPr id="2064" name="image85.png"/>
          <p:cNvPicPr>
            <a:picLocks noChangeAspect="1"/>
          </p:cNvPicPr>
          <p:nvPr/>
        </p:nvPicPr>
        <p:blipFill>
          <a:blip r:embed="rId8">
            <a:extLst/>
          </a:blip>
          <a:stretch>
            <a:fillRect/>
          </a:stretch>
        </p:blipFill>
        <p:spPr>
          <a:xfrm>
            <a:off x="8897859" y="2400974"/>
            <a:ext cx="854339" cy="753035"/>
          </a:xfrm>
          <a:prstGeom prst="rect">
            <a:avLst/>
          </a:prstGeom>
          <a:ln w="12700">
            <a:miter lim="400000"/>
          </a:ln>
        </p:spPr>
      </p:pic>
      <p:pic>
        <p:nvPicPr>
          <p:cNvPr id="2065" name="image86.png"/>
          <p:cNvPicPr>
            <a:picLocks noChangeAspect="1"/>
          </p:cNvPicPr>
          <p:nvPr/>
        </p:nvPicPr>
        <p:blipFill>
          <a:blip r:embed="rId9">
            <a:extLst/>
          </a:blip>
          <a:stretch>
            <a:fillRect/>
          </a:stretch>
        </p:blipFill>
        <p:spPr>
          <a:xfrm>
            <a:off x="11041143" y="3540033"/>
            <a:ext cx="857378" cy="728603"/>
          </a:xfrm>
          <a:prstGeom prst="rect">
            <a:avLst/>
          </a:prstGeom>
          <a:ln w="12700">
            <a:miter lim="400000"/>
          </a:ln>
        </p:spPr>
      </p:pic>
      <p:sp>
        <p:nvSpPr>
          <p:cNvPr id="2066" name="Shape 2066"/>
          <p:cNvSpPr/>
          <p:nvPr/>
        </p:nvSpPr>
        <p:spPr>
          <a:xfrm>
            <a:off x="706068" y="867610"/>
            <a:ext cx="4257185" cy="16560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90000"/>
              </a:lnSpc>
              <a:defRPr sz="3400" cap="all" spc="100">
                <a:solidFill>
                  <a:srgbClr val="FFFFFF"/>
                </a:solidFill>
                <a:latin typeface="+mn-lt"/>
                <a:ea typeface="+mn-ea"/>
                <a:cs typeface="+mn-cs"/>
                <a:sym typeface="Palatino"/>
              </a:defRPr>
            </a:lvl1pPr>
          </a:lstStyle>
          <a:p>
            <a:r>
              <a:t>HORIZONtal Marketing Structure</a:t>
            </a:r>
          </a:p>
        </p:txBody>
      </p:sp>
      <p:grpSp>
        <p:nvGrpSpPr>
          <p:cNvPr id="2069" name="Group 2069"/>
          <p:cNvGrpSpPr/>
          <p:nvPr/>
        </p:nvGrpSpPr>
        <p:grpSpPr>
          <a:xfrm>
            <a:off x="587778" y="706429"/>
            <a:ext cx="4532981" cy="1816871"/>
            <a:chOff x="0" y="0"/>
            <a:chExt cx="4532979" cy="1816870"/>
          </a:xfrm>
        </p:grpSpPr>
        <p:sp>
          <p:nvSpPr>
            <p:cNvPr id="2067" name="Shape 2067"/>
            <p:cNvSpPr/>
            <p:nvPr/>
          </p:nvSpPr>
          <p:spPr>
            <a:xfrm>
              <a:off x="0" y="0"/>
              <a:ext cx="4417792" cy="1694547"/>
            </a:xfrm>
            <a:prstGeom prst="rect">
              <a:avLst/>
            </a:prstGeom>
            <a:solidFill>
              <a:srgbClr val="938461"/>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a:p>
          </p:txBody>
        </p:sp>
        <p:sp>
          <p:nvSpPr>
            <p:cNvPr id="2068" name="Shape 2068"/>
            <p:cNvSpPr/>
            <p:nvPr/>
          </p:nvSpPr>
          <p:spPr>
            <a:xfrm>
              <a:off x="120474" y="160792"/>
              <a:ext cx="4412506" cy="1656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lnSpc>
                  <a:spcPct val="90000"/>
                </a:lnSpc>
                <a:defRPr sz="3400" cap="all" spc="100">
                  <a:solidFill>
                    <a:srgbClr val="FFFFFF"/>
                  </a:solidFill>
                  <a:latin typeface="+mn-lt"/>
                  <a:ea typeface="+mn-ea"/>
                  <a:cs typeface="+mn-cs"/>
                  <a:sym typeface="Palatino"/>
                </a:defRPr>
              </a:lvl1pPr>
            </a:lstStyle>
            <a:p>
              <a:r>
                <a:t>Vertical Marketing Structure</a:t>
              </a:r>
            </a:p>
          </p:txBody>
        </p:sp>
      </p:grpSp>
      <p:pic>
        <p:nvPicPr>
          <p:cNvPr id="2070" name="image87.png"/>
          <p:cNvPicPr>
            <a:picLocks noChangeAspect="1"/>
          </p:cNvPicPr>
          <p:nvPr/>
        </p:nvPicPr>
        <p:blipFill>
          <a:blip r:embed="rId10">
            <a:extLst/>
          </a:blip>
          <a:stretch>
            <a:fillRect/>
          </a:stretch>
        </p:blipFill>
        <p:spPr>
          <a:xfrm>
            <a:off x="6762629" y="3529767"/>
            <a:ext cx="857604" cy="749133"/>
          </a:xfrm>
          <a:prstGeom prst="rect">
            <a:avLst/>
          </a:prstGeom>
          <a:ln w="12700">
            <a:miter lim="400000"/>
          </a:ln>
        </p:spPr>
      </p:pic>
      <p:sp>
        <p:nvSpPr>
          <p:cNvPr id="2071" name="Shape 2071"/>
          <p:cNvSpPr/>
          <p:nvPr/>
        </p:nvSpPr>
        <p:spPr>
          <a:xfrm>
            <a:off x="6613900" y="4898969"/>
            <a:ext cx="4343004" cy="65402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lnSpc>
                <a:spcPct val="90000"/>
              </a:lnSpc>
              <a:defRPr sz="2000">
                <a:solidFill>
                  <a:srgbClr val="FFFFFF"/>
                </a:solidFill>
                <a:latin typeface="+mn-lt"/>
                <a:ea typeface="+mn-ea"/>
                <a:cs typeface="+mn-cs"/>
                <a:sym typeface="Palatino"/>
              </a:defRPr>
            </a:lvl1pPr>
          </a:lstStyle>
          <a:p>
            <a:r>
              <a:rPr lang="en-US" dirty="0" smtClean="0"/>
              <a:t>MAKE-UP ARTIST</a:t>
            </a:r>
            <a:r>
              <a:rPr dirty="0" smtClean="0"/>
              <a:t>, </a:t>
            </a:r>
            <a:r>
              <a:rPr lang="en-US" dirty="0" smtClean="0"/>
              <a:t>SPA OWNER</a:t>
            </a:r>
            <a:r>
              <a:rPr dirty="0" smtClean="0"/>
              <a:t>, </a:t>
            </a:r>
            <a:r>
              <a:rPr dirty="0"/>
              <a:t>SALES, TRADITIONAL BUSINESS</a:t>
            </a:r>
          </a:p>
        </p:txBody>
      </p:sp>
      <p:pic>
        <p:nvPicPr>
          <p:cNvPr id="2072" name="image88.png"/>
          <p:cNvPicPr>
            <a:picLocks noChangeAspect="1"/>
          </p:cNvPicPr>
          <p:nvPr/>
        </p:nvPicPr>
        <p:blipFill>
          <a:blip r:embed="rId11">
            <a:extLst/>
          </a:blip>
          <a:stretch>
            <a:fillRect/>
          </a:stretch>
        </p:blipFill>
        <p:spPr>
          <a:xfrm>
            <a:off x="5694422" y="3530239"/>
            <a:ext cx="860417" cy="748189"/>
          </a:xfrm>
          <a:prstGeom prst="rect">
            <a:avLst/>
          </a:prstGeom>
          <a:ln w="12700">
            <a:miter lim="400000"/>
          </a:ln>
        </p:spPr>
      </p:pic>
      <p:sp>
        <p:nvSpPr>
          <p:cNvPr id="2073" name="Shape 2073"/>
          <p:cNvSpPr/>
          <p:nvPr/>
        </p:nvSpPr>
        <p:spPr>
          <a:xfrm>
            <a:off x="6481221" y="5762652"/>
            <a:ext cx="4475682"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2000">
                <a:solidFill>
                  <a:srgbClr val="221C35"/>
                </a:solidFill>
                <a:latin typeface="+mn-lt"/>
                <a:ea typeface="+mn-ea"/>
                <a:cs typeface="+mn-cs"/>
                <a:sym typeface="Palatino"/>
              </a:defRPr>
            </a:lvl1pPr>
          </a:lstStyle>
          <a:p>
            <a:r>
              <a:t>ALL IN COMPETITION</a:t>
            </a:r>
          </a:p>
        </p:txBody>
      </p:sp>
      <p:grpSp>
        <p:nvGrpSpPr>
          <p:cNvPr id="2076" name="Group 2076"/>
          <p:cNvGrpSpPr/>
          <p:nvPr/>
        </p:nvGrpSpPr>
        <p:grpSpPr>
          <a:xfrm>
            <a:off x="10865018" y="3079749"/>
            <a:ext cx="694460" cy="427044"/>
            <a:chOff x="0" y="0"/>
            <a:chExt cx="694458" cy="427042"/>
          </a:xfrm>
        </p:grpSpPr>
        <p:sp>
          <p:nvSpPr>
            <p:cNvPr id="2074" name="Shape 2074"/>
            <p:cNvSpPr/>
            <p:nvPr/>
          </p:nvSpPr>
          <p:spPr>
            <a:xfrm>
              <a:off x="0" y="-1"/>
              <a:ext cx="686010" cy="905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075" name="Shape 2075"/>
            <p:cNvSpPr/>
            <p:nvPr/>
          </p:nvSpPr>
          <p:spPr>
            <a:xfrm flipH="1" flipV="1">
              <a:off x="686008" y="0"/>
              <a:ext cx="8451" cy="4270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grpSp>
        <p:nvGrpSpPr>
          <p:cNvPr id="2079" name="Group 2079"/>
          <p:cNvGrpSpPr/>
          <p:nvPr/>
        </p:nvGrpSpPr>
        <p:grpSpPr>
          <a:xfrm>
            <a:off x="6167265" y="3079750"/>
            <a:ext cx="554470" cy="427042"/>
            <a:chOff x="0" y="0"/>
            <a:chExt cx="554469" cy="427041"/>
          </a:xfrm>
        </p:grpSpPr>
        <p:sp>
          <p:nvSpPr>
            <p:cNvPr id="2077" name="Shape 2077"/>
            <p:cNvSpPr/>
            <p:nvPr/>
          </p:nvSpPr>
          <p:spPr>
            <a:xfrm flipH="1">
              <a:off x="0" y="-1"/>
              <a:ext cx="554470" cy="9054"/>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078" name="Shape 2078"/>
            <p:cNvSpPr/>
            <p:nvPr/>
          </p:nvSpPr>
          <p:spPr>
            <a:xfrm flipV="1">
              <a:off x="0" y="9054"/>
              <a:ext cx="2" cy="417988"/>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grpSp>
        <p:nvGrpSpPr>
          <p:cNvPr id="2082" name="Group 2082"/>
          <p:cNvGrpSpPr/>
          <p:nvPr/>
        </p:nvGrpSpPr>
        <p:grpSpPr>
          <a:xfrm>
            <a:off x="7636126" y="1904999"/>
            <a:ext cx="152403" cy="938216"/>
            <a:chOff x="0" y="0"/>
            <a:chExt cx="152401" cy="938215"/>
          </a:xfrm>
        </p:grpSpPr>
        <p:sp>
          <p:nvSpPr>
            <p:cNvPr id="2080" name="Shape 2080"/>
            <p:cNvSpPr/>
            <p:nvPr/>
          </p:nvSpPr>
          <p:spPr>
            <a:xfrm>
              <a:off x="0" y="938213"/>
              <a:ext cx="152403" cy="2"/>
            </a:xfrm>
            <a:prstGeom prst="line">
              <a:avLst/>
            </a:prstGeom>
            <a:noFill/>
            <a:ln w="19050" cap="flat">
              <a:solidFill>
                <a:srgbClr val="93BF3E"/>
              </a:solidFill>
              <a:prstDash val="solid"/>
              <a:round/>
            </a:ln>
            <a:effectLst/>
          </p:spPr>
          <p:txBody>
            <a:bodyPr wrap="square" lIns="45718" tIns="45718" rIns="45718" bIns="45718" numCol="1" anchor="t">
              <a:noAutofit/>
            </a:bodyPr>
            <a:lstStyle/>
            <a:p>
              <a:endParaRPr/>
            </a:p>
          </p:txBody>
        </p:sp>
        <p:sp>
          <p:nvSpPr>
            <p:cNvPr id="2081" name="Shape 2081"/>
            <p:cNvSpPr/>
            <p:nvPr/>
          </p:nvSpPr>
          <p:spPr>
            <a:xfrm flipV="1">
              <a:off x="152401" y="-1"/>
              <a:ext cx="2" cy="938216"/>
            </a:xfrm>
            <a:prstGeom prst="line">
              <a:avLst/>
            </a:prstGeom>
            <a:noFill/>
            <a:ln w="19050" cap="flat">
              <a:solidFill>
                <a:srgbClr val="93BF3E"/>
              </a:solidFill>
              <a:prstDash val="solid"/>
              <a:round/>
              <a:tailEnd type="triangle" w="med" len="med"/>
            </a:ln>
            <a:effectLst/>
          </p:spPr>
          <p:txBody>
            <a:bodyPr wrap="square" lIns="45718" tIns="45718" rIns="45718" bIns="45718" numCol="1" anchor="t">
              <a:noAutofit/>
            </a:bodyPr>
            <a:lstStyle/>
            <a:p>
              <a:endParaRPr/>
            </a:p>
          </p:txBody>
        </p:sp>
      </p:grpSp>
      <p:grpSp>
        <p:nvGrpSpPr>
          <p:cNvPr id="2085" name="Group 2085"/>
          <p:cNvGrpSpPr/>
          <p:nvPr/>
        </p:nvGrpSpPr>
        <p:grpSpPr>
          <a:xfrm>
            <a:off x="9160125" y="1904999"/>
            <a:ext cx="152404" cy="938216"/>
            <a:chOff x="0" y="0"/>
            <a:chExt cx="152403" cy="938215"/>
          </a:xfrm>
        </p:grpSpPr>
        <p:sp>
          <p:nvSpPr>
            <p:cNvPr id="2083" name="Shape 2083"/>
            <p:cNvSpPr/>
            <p:nvPr/>
          </p:nvSpPr>
          <p:spPr>
            <a:xfrm>
              <a:off x="0" y="938213"/>
              <a:ext cx="152403" cy="2"/>
            </a:xfrm>
            <a:prstGeom prst="line">
              <a:avLst/>
            </a:prstGeom>
            <a:noFill/>
            <a:ln w="19050" cap="flat">
              <a:solidFill>
                <a:srgbClr val="93BF3E"/>
              </a:solidFill>
              <a:prstDash val="solid"/>
              <a:round/>
            </a:ln>
            <a:effectLst/>
          </p:spPr>
          <p:txBody>
            <a:bodyPr wrap="square" lIns="45718" tIns="45718" rIns="45718" bIns="45718" numCol="1" anchor="t">
              <a:noAutofit/>
            </a:bodyPr>
            <a:lstStyle/>
            <a:p>
              <a:endParaRPr/>
            </a:p>
          </p:txBody>
        </p:sp>
        <p:sp>
          <p:nvSpPr>
            <p:cNvPr id="2084" name="Shape 2084"/>
            <p:cNvSpPr/>
            <p:nvPr/>
          </p:nvSpPr>
          <p:spPr>
            <a:xfrm flipV="1">
              <a:off x="-1" y="-1"/>
              <a:ext cx="2" cy="938216"/>
            </a:xfrm>
            <a:prstGeom prst="line">
              <a:avLst/>
            </a:prstGeom>
            <a:noFill/>
            <a:ln w="19050" cap="flat">
              <a:solidFill>
                <a:srgbClr val="93BF3E"/>
              </a:solidFill>
              <a:prstDash val="solid"/>
              <a:round/>
              <a:tailEnd type="triangle" w="med" len="med"/>
            </a:ln>
            <a:effectLst/>
          </p:spPr>
          <p:txBody>
            <a:bodyPr wrap="square" lIns="45718" tIns="45718" rIns="45718" bIns="45718" numCol="1" anchor="t">
              <a:noAutofit/>
            </a:bodyPr>
            <a:lstStyle/>
            <a:p>
              <a:endParaRPr/>
            </a:p>
          </p:txBody>
        </p:sp>
      </p:grpSp>
      <p:grpSp>
        <p:nvGrpSpPr>
          <p:cNvPr id="2091" name="Group 2091"/>
          <p:cNvGrpSpPr/>
          <p:nvPr/>
        </p:nvGrpSpPr>
        <p:grpSpPr>
          <a:xfrm>
            <a:off x="7636125" y="1905000"/>
            <a:ext cx="381004" cy="2166941"/>
            <a:chOff x="0" y="0"/>
            <a:chExt cx="381002" cy="2166940"/>
          </a:xfrm>
        </p:grpSpPr>
        <p:sp>
          <p:nvSpPr>
            <p:cNvPr id="2086" name="Shape 2086"/>
            <p:cNvSpPr/>
            <p:nvPr/>
          </p:nvSpPr>
          <p:spPr>
            <a:xfrm>
              <a:off x="0" y="2166939"/>
              <a:ext cx="304801"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87" name="Shape 2087"/>
            <p:cNvSpPr/>
            <p:nvPr/>
          </p:nvSpPr>
          <p:spPr>
            <a:xfrm flipV="1">
              <a:off x="304800" y="0"/>
              <a:ext cx="2" cy="2166941"/>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sp>
          <p:nvSpPr>
            <p:cNvPr id="2088" name="Shape 2088"/>
            <p:cNvSpPr/>
            <p:nvPr/>
          </p:nvSpPr>
          <p:spPr>
            <a:xfrm>
              <a:off x="0" y="2090738"/>
              <a:ext cx="3810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89" name="Shape 2089"/>
            <p:cNvSpPr/>
            <p:nvPr/>
          </p:nvSpPr>
          <p:spPr>
            <a:xfrm flipV="1">
              <a:off x="380999" y="1047751"/>
              <a:ext cx="2" cy="1042989"/>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0" name="Shape 2090"/>
            <p:cNvSpPr/>
            <p:nvPr/>
          </p:nvSpPr>
          <p:spPr>
            <a:xfrm flipH="1">
              <a:off x="-1" y="1049337"/>
              <a:ext cx="381002" cy="2"/>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grpSp>
      <p:grpSp>
        <p:nvGrpSpPr>
          <p:cNvPr id="2097" name="Group 2097"/>
          <p:cNvGrpSpPr/>
          <p:nvPr/>
        </p:nvGrpSpPr>
        <p:grpSpPr>
          <a:xfrm>
            <a:off x="8931525" y="1905000"/>
            <a:ext cx="381004" cy="2166941"/>
            <a:chOff x="0" y="0"/>
            <a:chExt cx="381002" cy="2166940"/>
          </a:xfrm>
        </p:grpSpPr>
        <p:sp>
          <p:nvSpPr>
            <p:cNvPr id="2092" name="Shape 2092"/>
            <p:cNvSpPr/>
            <p:nvPr/>
          </p:nvSpPr>
          <p:spPr>
            <a:xfrm flipH="1">
              <a:off x="76199" y="2166939"/>
              <a:ext cx="3048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3" name="Shape 2093"/>
            <p:cNvSpPr/>
            <p:nvPr/>
          </p:nvSpPr>
          <p:spPr>
            <a:xfrm flipV="1">
              <a:off x="76199" y="0"/>
              <a:ext cx="3" cy="2166941"/>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sp>
          <p:nvSpPr>
            <p:cNvPr id="2094" name="Shape 2094"/>
            <p:cNvSpPr/>
            <p:nvPr/>
          </p:nvSpPr>
          <p:spPr>
            <a:xfrm flipH="1">
              <a:off x="-1" y="2090738"/>
              <a:ext cx="3810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5" name="Shape 2095"/>
            <p:cNvSpPr/>
            <p:nvPr/>
          </p:nvSpPr>
          <p:spPr>
            <a:xfrm flipV="1">
              <a:off x="-1" y="1047751"/>
              <a:ext cx="2" cy="1042989"/>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6" name="Shape 2096"/>
            <p:cNvSpPr/>
            <p:nvPr/>
          </p:nvSpPr>
          <p:spPr>
            <a:xfrm>
              <a:off x="0" y="1047750"/>
              <a:ext cx="381002" cy="2"/>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grpSp>
      <p:grpSp>
        <p:nvGrpSpPr>
          <p:cNvPr id="2106" name="Group 2106"/>
          <p:cNvGrpSpPr/>
          <p:nvPr/>
        </p:nvGrpSpPr>
        <p:grpSpPr>
          <a:xfrm>
            <a:off x="7636125" y="1904998"/>
            <a:ext cx="609604" cy="3365503"/>
            <a:chOff x="0" y="0"/>
            <a:chExt cx="609602" cy="3365501"/>
          </a:xfrm>
        </p:grpSpPr>
        <p:sp>
          <p:nvSpPr>
            <p:cNvPr id="2098" name="Shape 2098"/>
            <p:cNvSpPr/>
            <p:nvPr/>
          </p:nvSpPr>
          <p:spPr>
            <a:xfrm>
              <a:off x="0" y="3365501"/>
              <a:ext cx="4572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099" name="Shape 2099"/>
            <p:cNvSpPr/>
            <p:nvPr/>
          </p:nvSpPr>
          <p:spPr>
            <a:xfrm flipV="1">
              <a:off x="457199" y="-1"/>
              <a:ext cx="3" cy="3365503"/>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0" name="Shape 2100"/>
            <p:cNvSpPr/>
            <p:nvPr/>
          </p:nvSpPr>
          <p:spPr>
            <a:xfrm>
              <a:off x="-1" y="3289301"/>
              <a:ext cx="533403"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1" name="Shape 2101"/>
            <p:cNvSpPr/>
            <p:nvPr/>
          </p:nvSpPr>
          <p:spPr>
            <a:xfrm flipV="1">
              <a:off x="533399" y="1174750"/>
              <a:ext cx="2" cy="2114552"/>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2" name="Shape 2102"/>
            <p:cNvSpPr/>
            <p:nvPr/>
          </p:nvSpPr>
          <p:spPr>
            <a:xfrm flipH="1">
              <a:off x="-1" y="1174750"/>
              <a:ext cx="5334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3" name="Shape 2103"/>
            <p:cNvSpPr/>
            <p:nvPr/>
          </p:nvSpPr>
          <p:spPr>
            <a:xfrm flipH="1">
              <a:off x="-1" y="2270125"/>
              <a:ext cx="6096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4" name="Shape 2104"/>
            <p:cNvSpPr/>
            <p:nvPr/>
          </p:nvSpPr>
          <p:spPr>
            <a:xfrm flipV="1">
              <a:off x="609601" y="2270125"/>
              <a:ext cx="2" cy="942977"/>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5" name="Shape 2105"/>
            <p:cNvSpPr/>
            <p:nvPr/>
          </p:nvSpPr>
          <p:spPr>
            <a:xfrm>
              <a:off x="0" y="3213101"/>
              <a:ext cx="6096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grpSp>
      <p:grpSp>
        <p:nvGrpSpPr>
          <p:cNvPr id="2115" name="Group 2115"/>
          <p:cNvGrpSpPr/>
          <p:nvPr/>
        </p:nvGrpSpPr>
        <p:grpSpPr>
          <a:xfrm>
            <a:off x="8702925" y="1904998"/>
            <a:ext cx="609604" cy="3368678"/>
            <a:chOff x="-1" y="0"/>
            <a:chExt cx="609602" cy="3368676"/>
          </a:xfrm>
        </p:grpSpPr>
        <p:sp>
          <p:nvSpPr>
            <p:cNvPr id="2107" name="Shape 2107"/>
            <p:cNvSpPr/>
            <p:nvPr/>
          </p:nvSpPr>
          <p:spPr>
            <a:xfrm>
              <a:off x="152400" y="3368676"/>
              <a:ext cx="4572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8" name="Shape 2108"/>
            <p:cNvSpPr/>
            <p:nvPr/>
          </p:nvSpPr>
          <p:spPr>
            <a:xfrm flipV="1">
              <a:off x="152399" y="-1"/>
              <a:ext cx="3" cy="3365503"/>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9" name="Shape 2109"/>
            <p:cNvSpPr/>
            <p:nvPr/>
          </p:nvSpPr>
          <p:spPr>
            <a:xfrm flipH="1">
              <a:off x="76200" y="3292476"/>
              <a:ext cx="5334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10" name="Shape 2110"/>
            <p:cNvSpPr/>
            <p:nvPr/>
          </p:nvSpPr>
          <p:spPr>
            <a:xfrm flipV="1">
              <a:off x="76199" y="1174750"/>
              <a:ext cx="3" cy="2114552"/>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11" name="Shape 2111"/>
            <p:cNvSpPr/>
            <p:nvPr/>
          </p:nvSpPr>
          <p:spPr>
            <a:xfrm>
              <a:off x="76200" y="1174750"/>
              <a:ext cx="5334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12" name="Shape 2112"/>
            <p:cNvSpPr/>
            <p:nvPr/>
          </p:nvSpPr>
          <p:spPr>
            <a:xfrm>
              <a:off x="0" y="2270125"/>
              <a:ext cx="6096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13" name="Shape 2113"/>
            <p:cNvSpPr/>
            <p:nvPr/>
          </p:nvSpPr>
          <p:spPr>
            <a:xfrm flipV="1">
              <a:off x="-2" y="2270125"/>
              <a:ext cx="4" cy="955677"/>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14" name="Shape 2114"/>
            <p:cNvSpPr/>
            <p:nvPr/>
          </p:nvSpPr>
          <p:spPr>
            <a:xfrm>
              <a:off x="0" y="3216276"/>
              <a:ext cx="6096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grpSp>
      <p:grpSp>
        <p:nvGrpSpPr>
          <p:cNvPr id="2127" name="Group 2127"/>
          <p:cNvGrpSpPr/>
          <p:nvPr/>
        </p:nvGrpSpPr>
        <p:grpSpPr>
          <a:xfrm>
            <a:off x="7206341" y="1601042"/>
            <a:ext cx="3205221" cy="1926773"/>
            <a:chOff x="-1" y="0"/>
            <a:chExt cx="3205220" cy="1926771"/>
          </a:xfrm>
        </p:grpSpPr>
        <p:grpSp>
          <p:nvGrpSpPr>
            <p:cNvPr id="2121" name="Group 2121"/>
            <p:cNvGrpSpPr/>
            <p:nvPr/>
          </p:nvGrpSpPr>
          <p:grpSpPr>
            <a:xfrm>
              <a:off x="-3" y="425763"/>
              <a:ext cx="3200407" cy="374169"/>
              <a:chOff x="-1" y="0"/>
              <a:chExt cx="3200405" cy="374167"/>
            </a:xfrm>
          </p:grpSpPr>
          <p:sp>
            <p:nvSpPr>
              <p:cNvPr id="2116" name="Shape 2116"/>
              <p:cNvSpPr/>
              <p:nvPr/>
            </p:nvSpPr>
            <p:spPr>
              <a:xfrm>
                <a:off x="-1" y="8127"/>
                <a:ext cx="3200405" cy="3"/>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17" name="Shape 2117"/>
              <p:cNvSpPr/>
              <p:nvPr/>
            </p:nvSpPr>
            <p:spPr>
              <a:xfrm flipH="1">
                <a:off x="-2" y="-1"/>
                <a:ext cx="2"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18" name="Shape 2118"/>
              <p:cNvSpPr/>
              <p:nvPr/>
            </p:nvSpPr>
            <p:spPr>
              <a:xfrm>
                <a:off x="1068523" y="-1"/>
                <a:ext cx="1"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19" name="Shape 2119"/>
              <p:cNvSpPr/>
              <p:nvPr/>
            </p:nvSpPr>
            <p:spPr>
              <a:xfrm>
                <a:off x="2133601" y="-1"/>
                <a:ext cx="2"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0" name="Shape 2120"/>
              <p:cNvSpPr/>
              <p:nvPr/>
            </p:nvSpPr>
            <p:spPr>
              <a:xfrm>
                <a:off x="3200403" y="-1"/>
                <a:ext cx="2" cy="374168"/>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sp>
          <p:nvSpPr>
            <p:cNvPr id="2122" name="Shape 2122"/>
            <p:cNvSpPr/>
            <p:nvPr/>
          </p:nvSpPr>
          <p:spPr>
            <a:xfrm flipH="1">
              <a:off x="-1" y="1552605"/>
              <a:ext cx="1" cy="3531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3" name="Shape 2123"/>
            <p:cNvSpPr/>
            <p:nvPr/>
          </p:nvSpPr>
          <p:spPr>
            <a:xfrm>
              <a:off x="1059468" y="1552605"/>
              <a:ext cx="2" cy="3531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4" name="Shape 2124"/>
            <p:cNvSpPr/>
            <p:nvPr/>
          </p:nvSpPr>
          <p:spPr>
            <a:xfrm>
              <a:off x="2133599" y="1552605"/>
              <a:ext cx="2" cy="37416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5" name="Shape 2125"/>
            <p:cNvSpPr/>
            <p:nvPr/>
          </p:nvSpPr>
          <p:spPr>
            <a:xfrm>
              <a:off x="3205217" y="1552605"/>
              <a:ext cx="2" cy="37416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6" name="Shape 2126"/>
            <p:cNvSpPr/>
            <p:nvPr/>
          </p:nvSpPr>
          <p:spPr>
            <a:xfrm>
              <a:off x="1595521" y="0"/>
              <a:ext cx="2" cy="438466"/>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grpSp>
        <p:nvGrpSpPr>
          <p:cNvPr id="2130" name="Group 2130"/>
          <p:cNvGrpSpPr/>
          <p:nvPr/>
        </p:nvGrpSpPr>
        <p:grpSpPr>
          <a:xfrm>
            <a:off x="11352460" y="785445"/>
            <a:ext cx="798563" cy="5615359"/>
            <a:chOff x="0" y="0"/>
            <a:chExt cx="798562" cy="5615358"/>
          </a:xfrm>
        </p:grpSpPr>
        <p:sp>
          <p:nvSpPr>
            <p:cNvPr id="2128" name="Shape 2128"/>
            <p:cNvSpPr/>
            <p:nvPr/>
          </p:nvSpPr>
          <p:spPr>
            <a:xfrm rot="5400000">
              <a:off x="-2408399" y="2408397"/>
              <a:ext cx="5615359" cy="798563"/>
            </a:xfrm>
            <a:prstGeom prst="leftRightArrow">
              <a:avLst>
                <a:gd name="adj1" fmla="val 58791"/>
                <a:gd name="adj2" fmla="val 68571"/>
              </a:avLst>
            </a:prstGeom>
            <a:solidFill>
              <a:srgbClr val="938461"/>
            </a:solidFill>
            <a:ln w="12700" cap="flat">
              <a:noFill/>
              <a:miter lim="400000"/>
            </a:ln>
            <a:effectLst/>
          </p:spPr>
          <p:txBody>
            <a:bodyPr wrap="square" lIns="45718" tIns="45718" rIns="45718" bIns="45718" numCol="1" anchor="ctr">
              <a:noAutofit/>
            </a:bodyPr>
            <a:lstStyle/>
            <a:p>
              <a:pPr algn="ctr" defTabSz="457200">
                <a:defRPr sz="1800">
                  <a:solidFill>
                    <a:srgbClr val="0FB7FF"/>
                  </a:solidFill>
                  <a:latin typeface="+mn-lt"/>
                  <a:ea typeface="+mn-ea"/>
                  <a:cs typeface="+mn-cs"/>
                  <a:sym typeface="Palatino"/>
                </a:defRPr>
              </a:pPr>
              <a:endParaRPr/>
            </a:p>
          </p:txBody>
        </p:sp>
        <p:sp>
          <p:nvSpPr>
            <p:cNvPr id="2129" name="Shape 2129"/>
            <p:cNvSpPr/>
            <p:nvPr/>
          </p:nvSpPr>
          <p:spPr>
            <a:xfrm rot="5400000">
              <a:off x="-2086471" y="2609559"/>
              <a:ext cx="4971503" cy="396239"/>
            </a:xfrm>
            <a:prstGeom prst="rect">
              <a:avLst/>
            </a:prstGeom>
            <a:solidFill>
              <a:srgbClr val="938461"/>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defTabSz="457200">
                <a:defRPr sz="1800">
                  <a:solidFill>
                    <a:srgbClr val="221C35"/>
                  </a:solidFill>
                  <a:latin typeface="+mn-lt"/>
                  <a:ea typeface="+mn-ea"/>
                  <a:cs typeface="+mn-cs"/>
                  <a:sym typeface="Palatino"/>
                </a:defRPr>
              </a:lvl1pPr>
            </a:lstStyle>
            <a:p>
              <a:r>
                <a:t>ALL WORKING TOGETHER</a:t>
              </a:r>
            </a:p>
          </p:txBody>
        </p:sp>
      </p:grpSp>
      <p:grpSp>
        <p:nvGrpSpPr>
          <p:cNvPr id="2143" name="Group 2143"/>
          <p:cNvGrpSpPr/>
          <p:nvPr/>
        </p:nvGrpSpPr>
        <p:grpSpPr>
          <a:xfrm>
            <a:off x="5807330" y="1871661"/>
            <a:ext cx="1658941" cy="4545016"/>
            <a:chOff x="-1" y="0"/>
            <a:chExt cx="1658940" cy="4545015"/>
          </a:xfrm>
        </p:grpSpPr>
        <p:sp>
          <p:nvSpPr>
            <p:cNvPr id="2131" name="Shape 2131"/>
            <p:cNvSpPr/>
            <p:nvPr/>
          </p:nvSpPr>
          <p:spPr>
            <a:xfrm>
              <a:off x="228600" y="4545013"/>
              <a:ext cx="609602"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2" name="Shape 2132"/>
            <p:cNvSpPr/>
            <p:nvPr/>
          </p:nvSpPr>
          <p:spPr>
            <a:xfrm flipV="1">
              <a:off x="228600" y="-1"/>
              <a:ext cx="2" cy="4545016"/>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3" name="Shape 2133"/>
            <p:cNvSpPr/>
            <p:nvPr/>
          </p:nvSpPr>
          <p:spPr>
            <a:xfrm flipH="1" flipV="1">
              <a:off x="152400" y="4468813"/>
              <a:ext cx="685802" cy="3177"/>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4" name="Shape 2134"/>
            <p:cNvSpPr/>
            <p:nvPr/>
          </p:nvSpPr>
          <p:spPr>
            <a:xfrm flipV="1">
              <a:off x="152400" y="1208088"/>
              <a:ext cx="2" cy="325755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5" name="Shape 2135"/>
            <p:cNvSpPr/>
            <p:nvPr/>
          </p:nvSpPr>
          <p:spPr>
            <a:xfrm>
              <a:off x="152400" y="1208087"/>
              <a:ext cx="762002"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36" name="Shape 2136"/>
            <p:cNvSpPr/>
            <p:nvPr/>
          </p:nvSpPr>
          <p:spPr>
            <a:xfrm>
              <a:off x="76200" y="2305050"/>
              <a:ext cx="838202"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37" name="Shape 2137"/>
            <p:cNvSpPr/>
            <p:nvPr/>
          </p:nvSpPr>
          <p:spPr>
            <a:xfrm flipV="1">
              <a:off x="76200" y="2305051"/>
              <a:ext cx="2" cy="2087564"/>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8" name="Shape 2138"/>
            <p:cNvSpPr/>
            <p:nvPr/>
          </p:nvSpPr>
          <p:spPr>
            <a:xfrm>
              <a:off x="76200" y="4392613"/>
              <a:ext cx="762002"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9" name="Shape 2139"/>
            <p:cNvSpPr/>
            <p:nvPr/>
          </p:nvSpPr>
          <p:spPr>
            <a:xfrm>
              <a:off x="228600" y="1269"/>
              <a:ext cx="1430340" cy="1"/>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40" name="Shape 2140"/>
            <p:cNvSpPr/>
            <p:nvPr/>
          </p:nvSpPr>
          <p:spPr>
            <a:xfrm flipV="1">
              <a:off x="-2" y="3313113"/>
              <a:ext cx="2" cy="100330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1" name="Shape 2141"/>
            <p:cNvSpPr/>
            <p:nvPr/>
          </p:nvSpPr>
          <p:spPr>
            <a:xfrm>
              <a:off x="-2" y="4316413"/>
              <a:ext cx="838204"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2" name="Shape 2142"/>
            <p:cNvSpPr/>
            <p:nvPr/>
          </p:nvSpPr>
          <p:spPr>
            <a:xfrm>
              <a:off x="-2" y="3313113"/>
              <a:ext cx="838204"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grpSp>
      <p:grpSp>
        <p:nvGrpSpPr>
          <p:cNvPr id="2156" name="Group 2156"/>
          <p:cNvGrpSpPr/>
          <p:nvPr/>
        </p:nvGrpSpPr>
        <p:grpSpPr>
          <a:xfrm>
            <a:off x="9480176" y="1871660"/>
            <a:ext cx="1646296" cy="4529141"/>
            <a:chOff x="0" y="0"/>
            <a:chExt cx="1646295" cy="4529140"/>
          </a:xfrm>
        </p:grpSpPr>
        <p:sp>
          <p:nvSpPr>
            <p:cNvPr id="2144" name="Shape 2144"/>
            <p:cNvSpPr/>
            <p:nvPr/>
          </p:nvSpPr>
          <p:spPr>
            <a:xfrm flipH="1">
              <a:off x="856129" y="4529138"/>
              <a:ext cx="573743"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5" name="Shape 2145"/>
            <p:cNvSpPr/>
            <p:nvPr/>
          </p:nvSpPr>
          <p:spPr>
            <a:xfrm flipV="1">
              <a:off x="1431140" y="0"/>
              <a:ext cx="3" cy="4529141"/>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6" name="Shape 2146"/>
            <p:cNvSpPr/>
            <p:nvPr/>
          </p:nvSpPr>
          <p:spPr>
            <a:xfrm>
              <a:off x="856129" y="4452938"/>
              <a:ext cx="645461"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7" name="Shape 2147"/>
            <p:cNvSpPr/>
            <p:nvPr/>
          </p:nvSpPr>
          <p:spPr>
            <a:xfrm flipV="1">
              <a:off x="1502859" y="1208088"/>
              <a:ext cx="1" cy="324485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8" name="Shape 2148"/>
            <p:cNvSpPr/>
            <p:nvPr/>
          </p:nvSpPr>
          <p:spPr>
            <a:xfrm flipH="1">
              <a:off x="784412" y="1208087"/>
              <a:ext cx="717178"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49" name="Shape 2149"/>
            <p:cNvSpPr/>
            <p:nvPr/>
          </p:nvSpPr>
          <p:spPr>
            <a:xfrm flipH="1">
              <a:off x="784413" y="2303462"/>
              <a:ext cx="788896"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50" name="Shape 2150"/>
            <p:cNvSpPr/>
            <p:nvPr/>
          </p:nvSpPr>
          <p:spPr>
            <a:xfrm flipV="1">
              <a:off x="1574576" y="2305052"/>
              <a:ext cx="3" cy="2071689"/>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1" name="Shape 2151"/>
            <p:cNvSpPr/>
            <p:nvPr/>
          </p:nvSpPr>
          <p:spPr>
            <a:xfrm flipH="1">
              <a:off x="856130" y="4376738"/>
              <a:ext cx="717178"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2" name="Shape 2152"/>
            <p:cNvSpPr/>
            <p:nvPr/>
          </p:nvSpPr>
          <p:spPr>
            <a:xfrm flipH="1" flipV="1">
              <a:off x="-1" y="0"/>
              <a:ext cx="1429874"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53" name="Shape 2153"/>
            <p:cNvSpPr/>
            <p:nvPr/>
          </p:nvSpPr>
          <p:spPr>
            <a:xfrm flipV="1">
              <a:off x="1646294" y="3313113"/>
              <a:ext cx="2" cy="987427"/>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4" name="Shape 2154"/>
            <p:cNvSpPr/>
            <p:nvPr/>
          </p:nvSpPr>
          <p:spPr>
            <a:xfrm flipH="1">
              <a:off x="856130" y="4300538"/>
              <a:ext cx="788897"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5" name="Shape 2155"/>
            <p:cNvSpPr/>
            <p:nvPr/>
          </p:nvSpPr>
          <p:spPr>
            <a:xfrm flipH="1">
              <a:off x="856130" y="3316288"/>
              <a:ext cx="788897"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grpSp>
      <p:pic>
        <p:nvPicPr>
          <p:cNvPr id="2157" name="image89.png"/>
          <p:cNvPicPr>
            <a:picLocks noChangeAspect="1"/>
          </p:cNvPicPr>
          <p:nvPr/>
        </p:nvPicPr>
        <p:blipFill>
          <a:blip r:embed="rId12">
            <a:extLst/>
          </a:blip>
          <a:stretch>
            <a:fillRect/>
          </a:stretch>
        </p:blipFill>
        <p:spPr>
          <a:xfrm>
            <a:off x="9962498" y="2400974"/>
            <a:ext cx="858664" cy="753035"/>
          </a:xfrm>
          <a:prstGeom prst="rect">
            <a:avLst/>
          </a:prstGeom>
          <a:ln w="12700">
            <a:miter lim="400000"/>
          </a:ln>
        </p:spPr>
      </p:pic>
      <p:pic>
        <p:nvPicPr>
          <p:cNvPr id="2158" name="image5.png"/>
          <p:cNvPicPr>
            <a:picLocks noChangeAspect="1"/>
          </p:cNvPicPr>
          <p:nvPr/>
        </p:nvPicPr>
        <p:blipFill>
          <a:blip r:embed="rId13">
            <a:extLst/>
          </a:blip>
          <a:stretch>
            <a:fillRect/>
          </a:stretch>
        </p:blipFill>
        <p:spPr>
          <a:xfrm>
            <a:off x="685800" y="6293715"/>
            <a:ext cx="1283646" cy="25948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500"/>
                                  </p:stCondLst>
                                  <p:iterate>
                                    <p:tmAbs val="0"/>
                                  </p:iterate>
                                  <p:childTnLst>
                                    <p:set>
                                      <p:cBhvr>
                                        <p:cTn id="6" fill="hold"/>
                                        <p:tgtEl>
                                          <p:spTgt spid="2058"/>
                                        </p:tgtEl>
                                        <p:attrNameLst>
                                          <p:attrName>style.visibility</p:attrName>
                                        </p:attrNameLst>
                                      </p:cBhvr>
                                      <p:to>
                                        <p:strVal val="visible"/>
                                      </p:to>
                                    </p:set>
                                    <p:animEffect transition="in" filter="wipe(left)">
                                      <p:cBhvr>
                                        <p:cTn id="7" dur="500"/>
                                        <p:tgtEl>
                                          <p:spTgt spid="2058"/>
                                        </p:tgtEl>
                                      </p:cBhvr>
                                    </p:animEffect>
                                  </p:childTnLst>
                                </p:cTn>
                              </p:par>
                            </p:childTnLst>
                          </p:cTn>
                        </p:par>
                        <p:par>
                          <p:cTn id="8" fill="hold">
                            <p:stCondLst>
                              <p:cond delay="2000"/>
                            </p:stCondLst>
                            <p:childTnLst>
                              <p:par>
                                <p:cTn id="9" presetID="22" presetClass="entr" presetSubtype="8" fill="hold" grpId="2" nodeType="afterEffect">
                                  <p:stCondLst>
                                    <p:cond delay="0"/>
                                  </p:stCondLst>
                                  <p:iterate>
                                    <p:tmAbs val="0"/>
                                  </p:iterate>
                                  <p:childTnLst>
                                    <p:set>
                                      <p:cBhvr>
                                        <p:cTn id="10" fill="hold"/>
                                        <p:tgtEl>
                                          <p:spTgt spid="2073"/>
                                        </p:tgtEl>
                                        <p:attrNameLst>
                                          <p:attrName>style.visibility</p:attrName>
                                        </p:attrNameLst>
                                      </p:cBhvr>
                                      <p:to>
                                        <p:strVal val="visible"/>
                                      </p:to>
                                    </p:set>
                                    <p:animEffect transition="in" filter="wipe(left)">
                                      <p:cBhvr>
                                        <p:cTn id="11" dur="500"/>
                                        <p:tgtEl>
                                          <p:spTgt spid="207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500" fill="hold"/>
                                        <p:tgtEl>
                                          <p:spTgt spid="2066"/>
                                        </p:tgtEl>
                                      </p:cBhvr>
                                    </p:animEffect>
                                    <p:set>
                                      <p:cBhvr>
                                        <p:cTn id="16" fill="hold">
                                          <p:stCondLst>
                                            <p:cond delay="499"/>
                                          </p:stCondLst>
                                        </p:cTn>
                                        <p:tgtEl>
                                          <p:spTgt spid="2066"/>
                                        </p:tgtEl>
                                        <p:attrNameLst>
                                          <p:attrName>style.visibility</p:attrName>
                                        </p:attrNameLst>
                                      </p:cBhvr>
                                      <p:to>
                                        <p:strVal val="hidden"/>
                                      </p:to>
                                    </p:set>
                                  </p:childTnLst>
                                </p:cTn>
                              </p:par>
                            </p:childTnLst>
                          </p:cTn>
                        </p:par>
                        <p:par>
                          <p:cTn id="17" fill="hold">
                            <p:stCondLst>
                              <p:cond delay="500"/>
                            </p:stCondLst>
                            <p:childTnLst>
                              <p:par>
                                <p:cTn id="18" presetID="9" presetClass="exit" fill="hold" grpId="4" nodeType="afterEffect">
                                  <p:stCondLst>
                                    <p:cond delay="0"/>
                                  </p:stCondLst>
                                  <p:iterate>
                                    <p:tmAbs val="0"/>
                                  </p:iterate>
                                  <p:childTnLst>
                                    <p:animEffect transition="out" filter="dissolve">
                                      <p:cBhvr>
                                        <p:cTn id="19" dur="500" fill="hold"/>
                                        <p:tgtEl>
                                          <p:spTgt spid="2053"/>
                                        </p:tgtEl>
                                      </p:cBhvr>
                                    </p:animEffect>
                                    <p:set>
                                      <p:cBhvr>
                                        <p:cTn id="20" fill="hold">
                                          <p:stCondLst>
                                            <p:cond delay="499"/>
                                          </p:stCondLst>
                                        </p:cTn>
                                        <p:tgtEl>
                                          <p:spTgt spid="2053"/>
                                        </p:tgtEl>
                                        <p:attrNameLst>
                                          <p:attrName>style.visibility</p:attrName>
                                        </p:attrNameLst>
                                      </p:cBhvr>
                                      <p:to>
                                        <p:strVal val="hidden"/>
                                      </p:to>
                                    </p:set>
                                  </p:childTnLst>
                                </p:cTn>
                              </p:par>
                            </p:childTnLst>
                          </p:cTn>
                        </p:par>
                        <p:par>
                          <p:cTn id="21" fill="hold">
                            <p:stCondLst>
                              <p:cond delay="1000"/>
                            </p:stCondLst>
                            <p:childTnLst>
                              <p:par>
                                <p:cTn id="22" presetID="9" presetClass="exit" fill="hold" grpId="5" nodeType="afterEffect">
                                  <p:stCondLst>
                                    <p:cond delay="0"/>
                                  </p:stCondLst>
                                  <p:iterate>
                                    <p:tmAbs val="0"/>
                                  </p:iterate>
                                  <p:childTnLst>
                                    <p:animEffect transition="out" filter="dissolve">
                                      <p:cBhvr>
                                        <p:cTn id="23" dur="500" fill="hold"/>
                                        <p:tgtEl>
                                          <p:spTgt spid="2058"/>
                                        </p:tgtEl>
                                      </p:cBhvr>
                                    </p:animEffect>
                                    <p:set>
                                      <p:cBhvr>
                                        <p:cTn id="24" fill="hold">
                                          <p:stCondLst>
                                            <p:cond delay="499"/>
                                          </p:stCondLst>
                                        </p:cTn>
                                        <p:tgtEl>
                                          <p:spTgt spid="2058"/>
                                        </p:tgtEl>
                                        <p:attrNameLst>
                                          <p:attrName>style.visibility</p:attrName>
                                        </p:attrNameLst>
                                      </p:cBhvr>
                                      <p:to>
                                        <p:strVal val="hidden"/>
                                      </p:to>
                                    </p:set>
                                  </p:childTnLst>
                                </p:cTn>
                              </p:par>
                            </p:childTnLst>
                          </p:cTn>
                        </p:par>
                        <p:par>
                          <p:cTn id="25" fill="hold">
                            <p:stCondLst>
                              <p:cond delay="1500"/>
                            </p:stCondLst>
                            <p:childTnLst>
                              <p:par>
                                <p:cTn id="26" presetID="9" presetClass="exit" fill="hold" grpId="6" nodeType="afterEffect">
                                  <p:stCondLst>
                                    <p:cond delay="0"/>
                                  </p:stCondLst>
                                  <p:iterate>
                                    <p:tmAbs val="0"/>
                                  </p:iterate>
                                  <p:childTnLst>
                                    <p:animEffect transition="out" filter="dissolve">
                                      <p:cBhvr>
                                        <p:cTn id="27" dur="500" fill="hold"/>
                                        <p:tgtEl>
                                          <p:spTgt spid="2073"/>
                                        </p:tgtEl>
                                      </p:cBhvr>
                                    </p:animEffect>
                                    <p:set>
                                      <p:cBhvr>
                                        <p:cTn id="28" fill="hold">
                                          <p:stCondLst>
                                            <p:cond delay="499"/>
                                          </p:stCondLst>
                                        </p:cTn>
                                        <p:tgtEl>
                                          <p:spTgt spid="2073"/>
                                        </p:tgtEl>
                                        <p:attrNameLst>
                                          <p:attrName>style.visibility</p:attrName>
                                        </p:attrNameLst>
                                      </p:cBhvr>
                                      <p:to>
                                        <p:strVal val="hidden"/>
                                      </p:to>
                                    </p:set>
                                  </p:childTnLst>
                                </p:cTn>
                              </p:par>
                            </p:childTnLst>
                          </p:cTn>
                        </p:par>
                        <p:par>
                          <p:cTn id="29" fill="hold">
                            <p:stCondLst>
                              <p:cond delay="2000"/>
                            </p:stCondLst>
                            <p:childTnLst>
                              <p:par>
                                <p:cTn id="30" presetID="9" presetClass="exit" fill="hold" grpId="7" nodeType="afterEffect">
                                  <p:stCondLst>
                                    <p:cond delay="0"/>
                                  </p:stCondLst>
                                  <p:iterate>
                                    <p:tmAbs val="0"/>
                                  </p:iterate>
                                  <p:childTnLst>
                                    <p:animEffect transition="out" filter="dissolve">
                                      <p:cBhvr>
                                        <p:cTn id="31" dur="500" fill="hold"/>
                                        <p:tgtEl>
                                          <p:spTgt spid="2071"/>
                                        </p:tgtEl>
                                      </p:cBhvr>
                                    </p:animEffect>
                                    <p:set>
                                      <p:cBhvr>
                                        <p:cTn id="32" fill="hold">
                                          <p:stCondLst>
                                            <p:cond delay="499"/>
                                          </p:stCondLst>
                                        </p:cTn>
                                        <p:tgtEl>
                                          <p:spTgt spid="2071"/>
                                        </p:tgtEl>
                                        <p:attrNameLst>
                                          <p:attrName>style.visibility</p:attrName>
                                        </p:attrNameLst>
                                      </p:cBhvr>
                                      <p:to>
                                        <p:strVal val="hidden"/>
                                      </p:to>
                                    </p:set>
                                  </p:childTnLst>
                                </p:cTn>
                              </p:par>
                            </p:childTnLst>
                          </p:cTn>
                        </p:par>
                        <p:par>
                          <p:cTn id="33" fill="hold">
                            <p:stCondLst>
                              <p:cond delay="2500"/>
                            </p:stCondLst>
                            <p:childTnLst>
                              <p:par>
                                <p:cTn id="34" presetID="9" presetClass="exit" fill="hold" grpId="8" nodeType="afterEffect">
                                  <p:stCondLst>
                                    <p:cond delay="0"/>
                                  </p:stCondLst>
                                  <p:iterate>
                                    <p:tmAbs val="0"/>
                                  </p:iterate>
                                  <p:childTnLst>
                                    <p:animEffect transition="out" filter="dissolve">
                                      <p:cBhvr>
                                        <p:cTn id="35" dur="500" fill="hold"/>
                                        <p:tgtEl>
                                          <p:spTgt spid="2127"/>
                                        </p:tgtEl>
                                      </p:cBhvr>
                                    </p:animEffect>
                                    <p:set>
                                      <p:cBhvr>
                                        <p:cTn id="36" fill="hold">
                                          <p:stCondLst>
                                            <p:cond delay="499"/>
                                          </p:stCondLst>
                                        </p:cTn>
                                        <p:tgtEl>
                                          <p:spTgt spid="2127"/>
                                        </p:tgtEl>
                                        <p:attrNameLst>
                                          <p:attrName>style.visibility</p:attrName>
                                        </p:attrNameLst>
                                      </p:cBhvr>
                                      <p:to>
                                        <p:strVal val="hidden"/>
                                      </p:to>
                                    </p:set>
                                  </p:childTnLst>
                                </p:cTn>
                              </p:par>
                            </p:childTnLst>
                          </p:cTn>
                        </p:par>
                        <p:par>
                          <p:cTn id="37" fill="hold">
                            <p:stCondLst>
                              <p:cond delay="3000"/>
                            </p:stCondLst>
                            <p:childTnLst>
                              <p:par>
                                <p:cTn id="38" presetID="9" presetClass="exit" fill="hold" grpId="9" nodeType="afterEffect">
                                  <p:stCondLst>
                                    <p:cond delay="0"/>
                                  </p:stCondLst>
                                  <p:iterate>
                                    <p:tmAbs val="0"/>
                                  </p:iterate>
                                  <p:childTnLst>
                                    <p:animEffect transition="out" filter="dissolve">
                                      <p:cBhvr>
                                        <p:cTn id="39" dur="500" fill="hold"/>
                                        <p:tgtEl>
                                          <p:spTgt spid="2072"/>
                                        </p:tgtEl>
                                      </p:cBhvr>
                                    </p:animEffect>
                                    <p:set>
                                      <p:cBhvr>
                                        <p:cTn id="40" fill="hold">
                                          <p:stCondLst>
                                            <p:cond delay="499"/>
                                          </p:stCondLst>
                                        </p:cTn>
                                        <p:tgtEl>
                                          <p:spTgt spid="2072"/>
                                        </p:tgtEl>
                                        <p:attrNameLst>
                                          <p:attrName>style.visibility</p:attrName>
                                        </p:attrNameLst>
                                      </p:cBhvr>
                                      <p:to>
                                        <p:strVal val="hidden"/>
                                      </p:to>
                                    </p:set>
                                  </p:childTnLst>
                                </p:cTn>
                              </p:par>
                            </p:childTnLst>
                          </p:cTn>
                        </p:par>
                        <p:par>
                          <p:cTn id="41" fill="hold">
                            <p:stCondLst>
                              <p:cond delay="3500"/>
                            </p:stCondLst>
                            <p:childTnLst>
                              <p:par>
                                <p:cTn id="42" presetID="9" presetClass="exit" fill="hold" grpId="10" nodeType="afterEffect">
                                  <p:stCondLst>
                                    <p:cond delay="0"/>
                                  </p:stCondLst>
                                  <p:iterate>
                                    <p:tmAbs val="0"/>
                                  </p:iterate>
                                  <p:childTnLst>
                                    <p:animEffect transition="out" filter="dissolve">
                                      <p:cBhvr>
                                        <p:cTn id="43" dur="500" fill="hold"/>
                                        <p:tgtEl>
                                          <p:spTgt spid="2065"/>
                                        </p:tgtEl>
                                      </p:cBhvr>
                                    </p:animEffect>
                                    <p:set>
                                      <p:cBhvr>
                                        <p:cTn id="44" fill="hold">
                                          <p:stCondLst>
                                            <p:cond delay="499"/>
                                          </p:stCondLst>
                                        </p:cTn>
                                        <p:tgtEl>
                                          <p:spTgt spid="2065"/>
                                        </p:tgtEl>
                                        <p:attrNameLst>
                                          <p:attrName>style.visibility</p:attrName>
                                        </p:attrNameLst>
                                      </p:cBhvr>
                                      <p:to>
                                        <p:strVal val="hidden"/>
                                      </p:to>
                                    </p:set>
                                  </p:childTnLst>
                                </p:cTn>
                              </p:par>
                            </p:childTnLst>
                          </p:cTn>
                        </p:par>
                        <p:par>
                          <p:cTn id="45" fill="hold">
                            <p:stCondLst>
                              <p:cond delay="4000"/>
                            </p:stCondLst>
                            <p:childTnLst>
                              <p:par>
                                <p:cTn id="46" presetID="9" presetClass="exit" fill="hold" grpId="11" nodeType="afterEffect">
                                  <p:stCondLst>
                                    <p:cond delay="0"/>
                                  </p:stCondLst>
                                  <p:iterate>
                                    <p:tmAbs val="0"/>
                                  </p:iterate>
                                  <p:childTnLst>
                                    <p:animEffect transition="out" filter="dissolve">
                                      <p:cBhvr>
                                        <p:cTn id="47" dur="500" fill="hold"/>
                                        <p:tgtEl>
                                          <p:spTgt spid="2076"/>
                                        </p:tgtEl>
                                      </p:cBhvr>
                                    </p:animEffect>
                                    <p:set>
                                      <p:cBhvr>
                                        <p:cTn id="48" fill="hold">
                                          <p:stCondLst>
                                            <p:cond delay="499"/>
                                          </p:stCondLst>
                                        </p:cTn>
                                        <p:tgtEl>
                                          <p:spTgt spid="2076"/>
                                        </p:tgtEl>
                                        <p:attrNameLst>
                                          <p:attrName>style.visibility</p:attrName>
                                        </p:attrNameLst>
                                      </p:cBhvr>
                                      <p:to>
                                        <p:strVal val="hidden"/>
                                      </p:to>
                                    </p:set>
                                  </p:childTnLst>
                                </p:cTn>
                              </p:par>
                            </p:childTnLst>
                          </p:cTn>
                        </p:par>
                        <p:par>
                          <p:cTn id="49" fill="hold">
                            <p:stCondLst>
                              <p:cond delay="4500"/>
                            </p:stCondLst>
                            <p:childTnLst>
                              <p:par>
                                <p:cTn id="50" presetID="9" presetClass="exit" fill="hold" grpId="12" nodeType="afterEffect">
                                  <p:stCondLst>
                                    <p:cond delay="0"/>
                                  </p:stCondLst>
                                  <p:iterate>
                                    <p:tmAbs val="0"/>
                                  </p:iterate>
                                  <p:childTnLst>
                                    <p:animEffect transition="out" filter="dissolve">
                                      <p:cBhvr>
                                        <p:cTn id="51" dur="500" fill="hold"/>
                                        <p:tgtEl>
                                          <p:spTgt spid="2079"/>
                                        </p:tgtEl>
                                      </p:cBhvr>
                                    </p:animEffect>
                                    <p:set>
                                      <p:cBhvr>
                                        <p:cTn id="52" fill="hold">
                                          <p:stCondLst>
                                            <p:cond delay="499"/>
                                          </p:stCondLst>
                                        </p:cTn>
                                        <p:tgtEl>
                                          <p:spTgt spid="2079"/>
                                        </p:tgtEl>
                                        <p:attrNameLst>
                                          <p:attrName>style.visibility</p:attrName>
                                        </p:attrNameLst>
                                      </p:cBhvr>
                                      <p:to>
                                        <p:strVal val="hidden"/>
                                      </p:to>
                                    </p:set>
                                  </p:childTnLst>
                                </p:cTn>
                              </p:par>
                            </p:childTnLst>
                          </p:cTn>
                        </p:par>
                        <p:par>
                          <p:cTn id="53" fill="hold">
                            <p:stCondLst>
                              <p:cond delay="5000"/>
                            </p:stCondLst>
                            <p:childTnLst>
                              <p:par>
                                <p:cTn id="54" presetID="9" presetClass="entr" fill="hold" grpId="13" nodeType="afterEffect">
                                  <p:stCondLst>
                                    <p:cond delay="0"/>
                                  </p:stCondLst>
                                  <p:iterate>
                                    <p:tmAbs val="0"/>
                                  </p:iterate>
                                  <p:childTnLst>
                                    <p:set>
                                      <p:cBhvr>
                                        <p:cTn id="55" fill="hold"/>
                                        <p:tgtEl>
                                          <p:spTgt spid="2069"/>
                                        </p:tgtEl>
                                        <p:attrNameLst>
                                          <p:attrName>style.visibility</p:attrName>
                                        </p:attrNameLst>
                                      </p:cBhvr>
                                      <p:to>
                                        <p:strVal val="visible"/>
                                      </p:to>
                                    </p:set>
                                    <p:animEffect transition="in" filter="dissolve">
                                      <p:cBhvr>
                                        <p:cTn id="56" dur="500"/>
                                        <p:tgtEl>
                                          <p:spTgt spid="2069"/>
                                        </p:tgtEl>
                                      </p:cBhvr>
                                    </p:animEffect>
                                  </p:childTnLst>
                                </p:cTn>
                              </p:par>
                            </p:childTnLst>
                          </p:cTn>
                        </p:par>
                        <p:par>
                          <p:cTn id="57" fill="hold">
                            <p:stCondLst>
                              <p:cond delay="5500"/>
                            </p:stCondLst>
                            <p:childTnLst>
                              <p:par>
                                <p:cTn id="58" presetID="9" presetClass="entr" fill="hold" grpId="14" nodeType="afterEffect">
                                  <p:stCondLst>
                                    <p:cond delay="0"/>
                                  </p:stCondLst>
                                  <p:iterate>
                                    <p:tmAbs val="0"/>
                                  </p:iterate>
                                  <p:childTnLst>
                                    <p:set>
                                      <p:cBhvr>
                                        <p:cTn id="59" fill="hold"/>
                                        <p:tgtEl>
                                          <p:spTgt spid="2054"/>
                                        </p:tgtEl>
                                        <p:attrNameLst>
                                          <p:attrName>style.visibility</p:attrName>
                                        </p:attrNameLst>
                                      </p:cBhvr>
                                      <p:to>
                                        <p:strVal val="visible"/>
                                      </p:to>
                                    </p:set>
                                    <p:animEffect transition="in" filter="dissolve">
                                      <p:cBhvr>
                                        <p:cTn id="60" dur="500"/>
                                        <p:tgtEl>
                                          <p:spTgt spid="2054"/>
                                        </p:tgtEl>
                                      </p:cBhvr>
                                    </p:animEffect>
                                  </p:childTnLst>
                                </p:cTn>
                              </p:par>
                            </p:childTnLst>
                          </p:cTn>
                        </p:par>
                        <p:par>
                          <p:cTn id="61" fill="hold">
                            <p:stCondLst>
                              <p:cond delay="6000"/>
                            </p:stCondLst>
                            <p:childTnLst>
                              <p:par>
                                <p:cTn id="62" presetID="9" presetClass="entr" fill="hold" grpId="15" nodeType="afterEffect">
                                  <p:stCondLst>
                                    <p:cond delay="0"/>
                                  </p:stCondLst>
                                  <p:iterate>
                                    <p:tmAbs val="0"/>
                                  </p:iterate>
                                  <p:childTnLst>
                                    <p:set>
                                      <p:cBhvr>
                                        <p:cTn id="63" fill="hold"/>
                                        <p:tgtEl>
                                          <p:spTgt spid="2055"/>
                                        </p:tgtEl>
                                        <p:attrNameLst>
                                          <p:attrName>style.visibility</p:attrName>
                                        </p:attrNameLst>
                                      </p:cBhvr>
                                      <p:to>
                                        <p:strVal val="visible"/>
                                      </p:to>
                                    </p:set>
                                    <p:animEffect transition="in" filter="dissolve">
                                      <p:cBhvr>
                                        <p:cTn id="64" dur="500"/>
                                        <p:tgtEl>
                                          <p:spTgt spid="2055"/>
                                        </p:tgtEl>
                                      </p:cBhvr>
                                    </p:animEffect>
                                  </p:childTnLst>
                                </p:cTn>
                              </p:par>
                            </p:childTnLst>
                          </p:cTn>
                        </p:par>
                        <p:par>
                          <p:cTn id="65" fill="hold">
                            <p:stCondLst>
                              <p:cond delay="6500"/>
                            </p:stCondLst>
                            <p:childTnLst>
                              <p:par>
                                <p:cTn id="66" presetID="9" presetClass="entr" fill="hold" grpId="16" nodeType="afterEffect">
                                  <p:stCondLst>
                                    <p:cond delay="0"/>
                                  </p:stCondLst>
                                  <p:iterate>
                                    <p:tmAbs val="0"/>
                                  </p:iterate>
                                  <p:childTnLst>
                                    <p:set>
                                      <p:cBhvr>
                                        <p:cTn id="67" fill="hold"/>
                                        <p:tgtEl>
                                          <p:spTgt spid="2056"/>
                                        </p:tgtEl>
                                        <p:attrNameLst>
                                          <p:attrName>style.visibility</p:attrName>
                                        </p:attrNameLst>
                                      </p:cBhvr>
                                      <p:to>
                                        <p:strVal val="visible"/>
                                      </p:to>
                                    </p:set>
                                    <p:animEffect transition="in" filter="dissolve">
                                      <p:cBhvr>
                                        <p:cTn id="68" dur="500"/>
                                        <p:tgtEl>
                                          <p:spTgt spid="2056"/>
                                        </p:tgtEl>
                                      </p:cBhvr>
                                    </p:animEffect>
                                  </p:childTnLst>
                                </p:cTn>
                              </p:par>
                            </p:childTnLst>
                          </p:cTn>
                        </p:par>
                        <p:par>
                          <p:cTn id="69" fill="hold">
                            <p:stCondLst>
                              <p:cond delay="0"/>
                            </p:stCondLst>
                            <p:childTnLst>
                              <p:par>
                                <p:cTn id="70" presetID="6" presetClass="emph" presetSubtype="0" fill="hold" grpId="17" nodeType="withEffect">
                                  <p:stCondLst>
                                    <p:cond delay="0"/>
                                  </p:stCondLst>
                                  <p:childTnLst>
                                    <p:animScale>
                                      <p:cBhvr>
                                        <p:cTn id="71" dur="2000" fill="hold"/>
                                        <p:tgtEl>
                                          <p:spTgt spid="2062"/>
                                        </p:tgtEl>
                                      </p:cBhvr>
                                      <p:by x="150000" y="150000"/>
                                    </p:animScale>
                                  </p:childTnLst>
                                </p:cTn>
                              </p:par>
                            </p:childTnLst>
                          </p:cTn>
                        </p:par>
                        <p:par>
                          <p:cTn id="72" fill="hold">
                            <p:stCondLst>
                              <p:cond delay="0"/>
                            </p:stCondLst>
                            <p:childTnLst>
                              <p:par>
                                <p:cTn id="73" presetID="-1" presetClass="path" presetSubtype="0" accel="50000" decel="50000" fill="hold" nodeType="afterEffect">
                                  <p:stCondLst>
                                    <p:cond delay="0"/>
                                  </p:stCondLst>
                                  <p:childTnLst>
                                    <p:animMotion origin="layout" path="M 0.000000 0.000000 L -0.026433 -0.002321" pathEditMode="relative">
                                      <p:cBhvr>
                                        <p:cTn id="74" dur="2000" fill="hold"/>
                                        <p:tgtEl>
                                          <p:spTgt spid="2062"/>
                                        </p:tgtEl>
                                        <p:attrNameLst>
                                          <p:attrName>ppt_x</p:attrName>
                                          <p:attrName>ppt_y</p:attrName>
                                        </p:attrNameLst>
                                      </p:cBhvr>
                                    </p:animMotion>
                                  </p:childTnLst>
                                </p:cTn>
                              </p:par>
                            </p:childTnLst>
                          </p:cTn>
                        </p:par>
                        <p:par>
                          <p:cTn id="75" fill="hold">
                            <p:stCondLst>
                              <p:cond delay="0"/>
                            </p:stCondLst>
                            <p:childTnLst>
                              <p:par>
                                <p:cTn id="76" presetID="-1" presetClass="path" presetSubtype="0" accel="50000" decel="50000" fill="hold" nodeType="withEffect">
                                  <p:stCondLst>
                                    <p:cond delay="0"/>
                                  </p:stCondLst>
                                  <p:childTnLst>
                                    <p:animMotion origin="layout" path="M 0.000000 0.000000 L -0.048296 0.000000" pathEditMode="relative">
                                      <p:cBhvr>
                                        <p:cTn id="77" dur="2000" fill="hold"/>
                                        <p:tgtEl>
                                          <p:spTgt spid="2157"/>
                                        </p:tgtEl>
                                        <p:attrNameLst>
                                          <p:attrName>ppt_x</p:attrName>
                                          <p:attrName>ppt_y</p:attrName>
                                        </p:attrNameLst>
                                      </p:cBhvr>
                                    </p:animMotion>
                                  </p:childTnLst>
                                </p:cTn>
                              </p:par>
                            </p:childTnLst>
                          </p:cTn>
                        </p:par>
                        <p:par>
                          <p:cTn id="78" fill="hold">
                            <p:stCondLst>
                              <p:cond delay="0"/>
                            </p:stCondLst>
                            <p:childTnLst>
                              <p:par>
                                <p:cTn id="79" presetID="-1" presetClass="path" presetSubtype="0" accel="50000" decel="50000" fill="hold" nodeType="withEffect">
                                  <p:stCondLst>
                                    <p:cond delay="0"/>
                                  </p:stCondLst>
                                  <p:childTnLst>
                                    <p:animMotion origin="layout" path="M 0.000000 0.000000 L -0.046346 0.293753" pathEditMode="relative">
                                      <p:cBhvr>
                                        <p:cTn id="80" dur="2000" fill="hold"/>
                                        <p:tgtEl>
                                          <p:spTgt spid="2063"/>
                                        </p:tgtEl>
                                        <p:attrNameLst>
                                          <p:attrName>ppt_x</p:attrName>
                                          <p:attrName>ppt_y</p:attrName>
                                        </p:attrNameLst>
                                      </p:cBhvr>
                                    </p:animMotion>
                                  </p:childTnLst>
                                </p:cTn>
                              </p:par>
                            </p:childTnLst>
                          </p:cTn>
                        </p:par>
                        <p:par>
                          <p:cTn id="81" fill="hold">
                            <p:stCondLst>
                              <p:cond delay="0"/>
                            </p:stCondLst>
                            <p:childTnLst>
                              <p:par>
                                <p:cTn id="82" presetID="-1" presetClass="path" presetSubtype="0" accel="50000" decel="50000" fill="hold" nodeType="withEffect">
                                  <p:stCondLst>
                                    <p:cond delay="0"/>
                                  </p:stCondLst>
                                  <p:childTnLst>
                                    <p:animMotion origin="layout" path="M 0.000000 0.000000 L -0.176296 0.297463" pathEditMode="relative">
                                      <p:cBhvr>
                                        <p:cTn id="83" dur="2000" fill="hold"/>
                                        <p:tgtEl>
                                          <p:spTgt spid="2057"/>
                                        </p:tgtEl>
                                        <p:attrNameLst>
                                          <p:attrName>ppt_x</p:attrName>
                                          <p:attrName>ppt_y</p:attrName>
                                        </p:attrNameLst>
                                      </p:cBhvr>
                                    </p:animMotion>
                                  </p:childTnLst>
                                </p:cTn>
                              </p:par>
                            </p:childTnLst>
                          </p:cTn>
                        </p:par>
                        <p:par>
                          <p:cTn id="84" fill="hold">
                            <p:stCondLst>
                              <p:cond delay="0"/>
                            </p:stCondLst>
                            <p:childTnLst>
                              <p:par>
                                <p:cTn id="85" presetID="-1" presetClass="path" presetSubtype="0" accel="50000" decel="50000" fill="hold" nodeType="withEffect">
                                  <p:stCondLst>
                                    <p:cond delay="0"/>
                                  </p:stCondLst>
                                  <p:childTnLst>
                                    <p:animMotion origin="layout" path="M 0.000000 0.000000 L 0.128654 0.141903" pathEditMode="relative">
                                      <p:cBhvr>
                                        <p:cTn id="86" dur="2000" fill="hold"/>
                                        <p:tgtEl>
                                          <p:spTgt spid="2061"/>
                                        </p:tgtEl>
                                        <p:attrNameLst>
                                          <p:attrName>ppt_x</p:attrName>
                                          <p:attrName>ppt_y</p:attrName>
                                        </p:attrNameLst>
                                      </p:cBhvr>
                                    </p:animMotion>
                                  </p:childTnLst>
                                </p:cTn>
                              </p:par>
                            </p:childTnLst>
                          </p:cTn>
                        </p:par>
                        <p:par>
                          <p:cTn id="87" fill="hold">
                            <p:stCondLst>
                              <p:cond delay="0"/>
                            </p:stCondLst>
                            <p:childTnLst>
                              <p:par>
                                <p:cTn id="88" presetID="-1" presetClass="path" presetSubtype="0" accel="50000" decel="50000" fill="hold" nodeType="withEffect">
                                  <p:stCondLst>
                                    <p:cond delay="0"/>
                                  </p:stCondLst>
                                  <p:childTnLst>
                                    <p:animMotion origin="layout" path="M 0.000000 0.000000 L 0.000009 -0.000001" pathEditMode="relative">
                                      <p:cBhvr>
                                        <p:cTn id="89" dur="2000" fill="hold"/>
                                        <p:tgtEl>
                                          <p:spTgt spid="2070"/>
                                        </p:tgtEl>
                                        <p:attrNameLst>
                                          <p:attrName>ppt_x</p:attrName>
                                          <p:attrName>ppt_y</p:attrName>
                                        </p:attrNameLst>
                                      </p:cBhvr>
                                    </p:animMotion>
                                  </p:childTnLst>
                                </p:cTn>
                              </p:par>
                            </p:childTnLst>
                          </p:cTn>
                        </p:par>
                        <p:par>
                          <p:cTn id="90" fill="hold">
                            <p:stCondLst>
                              <p:cond delay="0"/>
                            </p:stCondLst>
                            <p:childTnLst>
                              <p:par>
                                <p:cTn id="91" presetID="-1" presetClass="path" presetSubtype="0" accel="50000" decel="50000" fill="hold" nodeType="withEffect">
                                  <p:stCondLst>
                                    <p:cond delay="0"/>
                                  </p:stCondLst>
                                  <p:childTnLst>
                                    <p:animMotion origin="layout" path="M 0.000000 0.000000 L -0.174996 0.000000" pathEditMode="relative">
                                      <p:cBhvr>
                                        <p:cTn id="92" dur="2000" fill="hold"/>
                                        <p:tgtEl>
                                          <p:spTgt spid="2064"/>
                                        </p:tgtEl>
                                        <p:attrNameLst>
                                          <p:attrName>ppt_x</p:attrName>
                                          <p:attrName>ppt_y</p:attrName>
                                        </p:attrNameLst>
                                      </p:cBhvr>
                                    </p:animMotion>
                                  </p:childTnLst>
                                </p:cTn>
                              </p:par>
                            </p:childTnLst>
                          </p:cTn>
                        </p:par>
                        <p:par>
                          <p:cTn id="93" fill="hold">
                            <p:stCondLst>
                              <p:cond delay="0"/>
                            </p:stCondLst>
                            <p:childTnLst>
                              <p:par>
                                <p:cTn id="94" presetID="-1" presetClass="path" presetSubtype="0" accel="50000" decel="50000" fill="hold" nodeType="withEffect">
                                  <p:stCondLst>
                                    <p:cond delay="0"/>
                                  </p:stCondLst>
                                  <p:childTnLst>
                                    <p:animMotion origin="layout" path="M 0.000000 0.000000 L -0.001426 0.306251" pathEditMode="relative">
                                      <p:cBhvr>
                                        <p:cTn id="95" dur="2000" fill="hold"/>
                                        <p:tgtEl>
                                          <p:spTgt spid="2060"/>
                                        </p:tgtEl>
                                        <p:attrNameLst>
                                          <p:attrName>ppt_x</p:attrName>
                                          <p:attrName>ppt_y</p:attrName>
                                        </p:attrNameLst>
                                      </p:cBhvr>
                                    </p:animMotion>
                                  </p:childTnLst>
                                </p:cTn>
                              </p:par>
                            </p:childTnLst>
                          </p:cTn>
                        </p:par>
                        <p:par>
                          <p:cTn id="96" fill="hold">
                            <p:stCondLst>
                              <p:cond delay="0"/>
                            </p:stCondLst>
                            <p:childTnLst>
                              <p:par>
                                <p:cTn id="97" presetID="-1" presetClass="path" presetSubtype="0" accel="50000" decel="50000" fill="hold" nodeType="withEffect">
                                  <p:stCondLst>
                                    <p:cond delay="0"/>
                                  </p:stCondLst>
                                  <p:childTnLst>
                                    <p:animMotion origin="layout" path="M 0.000000 0.000000 L 0.126704 0.156020" pathEditMode="relative">
                                      <p:cBhvr>
                                        <p:cTn id="98" dur="2000" fill="hold"/>
                                        <p:tgtEl>
                                          <p:spTgt spid="2059"/>
                                        </p:tgtEl>
                                        <p:attrNameLst>
                                          <p:attrName>ppt_x</p:attrName>
                                          <p:attrName>ppt_y</p:attrName>
                                        </p:attrNameLst>
                                      </p:cBhvr>
                                    </p:animMotion>
                                  </p:childTnLst>
                                </p:cTn>
                              </p:par>
                            </p:childTnLst>
                          </p:cTn>
                        </p:par>
                        <p:par>
                          <p:cTn id="99" fill="hold">
                            <p:stCondLst>
                              <p:cond delay="2000"/>
                            </p:stCondLst>
                            <p:childTnLst>
                              <p:par>
                                <p:cTn id="100" presetID="22" presetClass="entr" presetSubtype="4" fill="hold" grpId="27" nodeType="afterEffect">
                                  <p:stCondLst>
                                    <p:cond delay="0"/>
                                  </p:stCondLst>
                                  <p:iterate>
                                    <p:tmAbs val="0"/>
                                  </p:iterate>
                                  <p:childTnLst>
                                    <p:set>
                                      <p:cBhvr>
                                        <p:cTn id="101" fill="hold"/>
                                        <p:tgtEl>
                                          <p:spTgt spid="2082"/>
                                        </p:tgtEl>
                                        <p:attrNameLst>
                                          <p:attrName>style.visibility</p:attrName>
                                        </p:attrNameLst>
                                      </p:cBhvr>
                                      <p:to>
                                        <p:strVal val="visible"/>
                                      </p:to>
                                    </p:set>
                                    <p:animEffect transition="in" filter="wipe(down)">
                                      <p:cBhvr>
                                        <p:cTn id="102" dur="500"/>
                                        <p:tgtEl>
                                          <p:spTgt spid="2082"/>
                                        </p:tgtEl>
                                      </p:cBhvr>
                                    </p:animEffect>
                                  </p:childTnLst>
                                </p:cTn>
                              </p:par>
                            </p:childTnLst>
                          </p:cTn>
                        </p:par>
                        <p:par>
                          <p:cTn id="103" fill="hold">
                            <p:stCondLst>
                              <p:cond delay="2500"/>
                            </p:stCondLst>
                            <p:childTnLst>
                              <p:par>
                                <p:cTn id="104" presetID="22" presetClass="entr" presetSubtype="4" fill="hold" grpId="28" nodeType="afterEffect">
                                  <p:stCondLst>
                                    <p:cond delay="0"/>
                                  </p:stCondLst>
                                  <p:iterate>
                                    <p:tmAbs val="0"/>
                                  </p:iterate>
                                  <p:childTnLst>
                                    <p:set>
                                      <p:cBhvr>
                                        <p:cTn id="105" fill="hold"/>
                                        <p:tgtEl>
                                          <p:spTgt spid="2085"/>
                                        </p:tgtEl>
                                        <p:attrNameLst>
                                          <p:attrName>style.visibility</p:attrName>
                                        </p:attrNameLst>
                                      </p:cBhvr>
                                      <p:to>
                                        <p:strVal val="visible"/>
                                      </p:to>
                                    </p:set>
                                    <p:animEffect transition="in" filter="wipe(down)">
                                      <p:cBhvr>
                                        <p:cTn id="106" dur="500"/>
                                        <p:tgtEl>
                                          <p:spTgt spid="2085"/>
                                        </p:tgtEl>
                                      </p:cBhvr>
                                    </p:animEffect>
                                  </p:childTnLst>
                                </p:cTn>
                              </p:par>
                            </p:childTnLst>
                          </p:cTn>
                        </p:par>
                        <p:par>
                          <p:cTn id="107" fill="hold">
                            <p:stCondLst>
                              <p:cond delay="3000"/>
                            </p:stCondLst>
                            <p:childTnLst>
                              <p:par>
                                <p:cTn id="108" presetID="22" presetClass="entr" presetSubtype="4" fill="hold" grpId="29" nodeType="afterEffect">
                                  <p:stCondLst>
                                    <p:cond delay="0"/>
                                  </p:stCondLst>
                                  <p:iterate>
                                    <p:tmAbs val="0"/>
                                  </p:iterate>
                                  <p:childTnLst>
                                    <p:set>
                                      <p:cBhvr>
                                        <p:cTn id="109" fill="hold"/>
                                        <p:tgtEl>
                                          <p:spTgt spid="2091"/>
                                        </p:tgtEl>
                                        <p:attrNameLst>
                                          <p:attrName>style.visibility</p:attrName>
                                        </p:attrNameLst>
                                      </p:cBhvr>
                                      <p:to>
                                        <p:strVal val="visible"/>
                                      </p:to>
                                    </p:set>
                                    <p:animEffect transition="in" filter="wipe(down)">
                                      <p:cBhvr>
                                        <p:cTn id="110" dur="500"/>
                                        <p:tgtEl>
                                          <p:spTgt spid="2091"/>
                                        </p:tgtEl>
                                      </p:cBhvr>
                                    </p:animEffect>
                                  </p:childTnLst>
                                </p:cTn>
                              </p:par>
                            </p:childTnLst>
                          </p:cTn>
                        </p:par>
                        <p:par>
                          <p:cTn id="111" fill="hold">
                            <p:stCondLst>
                              <p:cond delay="3500"/>
                            </p:stCondLst>
                            <p:childTnLst>
                              <p:par>
                                <p:cTn id="112" presetID="22" presetClass="entr" presetSubtype="4" fill="hold" grpId="30" nodeType="afterEffect">
                                  <p:stCondLst>
                                    <p:cond delay="0"/>
                                  </p:stCondLst>
                                  <p:iterate>
                                    <p:tmAbs val="0"/>
                                  </p:iterate>
                                  <p:childTnLst>
                                    <p:set>
                                      <p:cBhvr>
                                        <p:cTn id="113" fill="hold"/>
                                        <p:tgtEl>
                                          <p:spTgt spid="2097"/>
                                        </p:tgtEl>
                                        <p:attrNameLst>
                                          <p:attrName>style.visibility</p:attrName>
                                        </p:attrNameLst>
                                      </p:cBhvr>
                                      <p:to>
                                        <p:strVal val="visible"/>
                                      </p:to>
                                    </p:set>
                                    <p:animEffect transition="in" filter="wipe(down)">
                                      <p:cBhvr>
                                        <p:cTn id="114" dur="500"/>
                                        <p:tgtEl>
                                          <p:spTgt spid="2097"/>
                                        </p:tgtEl>
                                      </p:cBhvr>
                                    </p:animEffect>
                                  </p:childTnLst>
                                </p:cTn>
                              </p:par>
                            </p:childTnLst>
                          </p:cTn>
                        </p:par>
                        <p:par>
                          <p:cTn id="115" fill="hold">
                            <p:stCondLst>
                              <p:cond delay="4000"/>
                            </p:stCondLst>
                            <p:childTnLst>
                              <p:par>
                                <p:cTn id="116" presetID="22" presetClass="entr" presetSubtype="4" fill="hold" grpId="31" nodeType="afterEffect">
                                  <p:stCondLst>
                                    <p:cond delay="0"/>
                                  </p:stCondLst>
                                  <p:iterate>
                                    <p:tmAbs val="0"/>
                                  </p:iterate>
                                  <p:childTnLst>
                                    <p:set>
                                      <p:cBhvr>
                                        <p:cTn id="117" fill="hold"/>
                                        <p:tgtEl>
                                          <p:spTgt spid="2106"/>
                                        </p:tgtEl>
                                        <p:attrNameLst>
                                          <p:attrName>style.visibility</p:attrName>
                                        </p:attrNameLst>
                                      </p:cBhvr>
                                      <p:to>
                                        <p:strVal val="visible"/>
                                      </p:to>
                                    </p:set>
                                    <p:animEffect transition="in" filter="wipe(down)">
                                      <p:cBhvr>
                                        <p:cTn id="118" dur="500"/>
                                        <p:tgtEl>
                                          <p:spTgt spid="2106"/>
                                        </p:tgtEl>
                                      </p:cBhvr>
                                    </p:animEffect>
                                  </p:childTnLst>
                                </p:cTn>
                              </p:par>
                            </p:childTnLst>
                          </p:cTn>
                        </p:par>
                        <p:par>
                          <p:cTn id="119" fill="hold">
                            <p:stCondLst>
                              <p:cond delay="4500"/>
                            </p:stCondLst>
                            <p:childTnLst>
                              <p:par>
                                <p:cTn id="120" presetID="22" presetClass="entr" presetSubtype="4" fill="hold" grpId="32" nodeType="afterEffect">
                                  <p:stCondLst>
                                    <p:cond delay="0"/>
                                  </p:stCondLst>
                                  <p:iterate>
                                    <p:tmAbs val="0"/>
                                  </p:iterate>
                                  <p:childTnLst>
                                    <p:set>
                                      <p:cBhvr>
                                        <p:cTn id="121" fill="hold"/>
                                        <p:tgtEl>
                                          <p:spTgt spid="2115"/>
                                        </p:tgtEl>
                                        <p:attrNameLst>
                                          <p:attrName>style.visibility</p:attrName>
                                        </p:attrNameLst>
                                      </p:cBhvr>
                                      <p:to>
                                        <p:strVal val="visible"/>
                                      </p:to>
                                    </p:set>
                                    <p:animEffect transition="in" filter="wipe(down)">
                                      <p:cBhvr>
                                        <p:cTn id="122" dur="500"/>
                                        <p:tgtEl>
                                          <p:spTgt spid="2115"/>
                                        </p:tgtEl>
                                      </p:cBhvr>
                                    </p:animEffect>
                                  </p:childTnLst>
                                </p:cTn>
                              </p:par>
                            </p:childTnLst>
                          </p:cTn>
                        </p:par>
                        <p:par>
                          <p:cTn id="123" fill="hold">
                            <p:stCondLst>
                              <p:cond delay="5000"/>
                            </p:stCondLst>
                            <p:childTnLst>
                              <p:par>
                                <p:cTn id="124" presetID="22" presetClass="entr" presetSubtype="4" fill="hold" grpId="33" nodeType="afterEffect">
                                  <p:stCondLst>
                                    <p:cond delay="0"/>
                                  </p:stCondLst>
                                  <p:iterate>
                                    <p:tmAbs val="0"/>
                                  </p:iterate>
                                  <p:childTnLst>
                                    <p:set>
                                      <p:cBhvr>
                                        <p:cTn id="125" fill="hold"/>
                                        <p:tgtEl>
                                          <p:spTgt spid="2143"/>
                                        </p:tgtEl>
                                        <p:attrNameLst>
                                          <p:attrName>style.visibility</p:attrName>
                                        </p:attrNameLst>
                                      </p:cBhvr>
                                      <p:to>
                                        <p:strVal val="visible"/>
                                      </p:to>
                                    </p:set>
                                    <p:animEffect transition="in" filter="wipe(down)">
                                      <p:cBhvr>
                                        <p:cTn id="126" dur="500"/>
                                        <p:tgtEl>
                                          <p:spTgt spid="2143"/>
                                        </p:tgtEl>
                                      </p:cBhvr>
                                    </p:animEffect>
                                  </p:childTnLst>
                                </p:cTn>
                              </p:par>
                            </p:childTnLst>
                          </p:cTn>
                        </p:par>
                        <p:par>
                          <p:cTn id="127" fill="hold">
                            <p:stCondLst>
                              <p:cond delay="5500"/>
                            </p:stCondLst>
                            <p:childTnLst>
                              <p:par>
                                <p:cTn id="128" presetID="22" presetClass="entr" presetSubtype="4" fill="hold" grpId="34" nodeType="afterEffect">
                                  <p:stCondLst>
                                    <p:cond delay="0"/>
                                  </p:stCondLst>
                                  <p:iterate>
                                    <p:tmAbs val="0"/>
                                  </p:iterate>
                                  <p:childTnLst>
                                    <p:set>
                                      <p:cBhvr>
                                        <p:cTn id="129" fill="hold"/>
                                        <p:tgtEl>
                                          <p:spTgt spid="2156"/>
                                        </p:tgtEl>
                                        <p:attrNameLst>
                                          <p:attrName>style.visibility</p:attrName>
                                        </p:attrNameLst>
                                      </p:cBhvr>
                                      <p:to>
                                        <p:strVal val="visible"/>
                                      </p:to>
                                    </p:set>
                                    <p:animEffect transition="in" filter="wipe(down)">
                                      <p:cBhvr>
                                        <p:cTn id="130" dur="500"/>
                                        <p:tgtEl>
                                          <p:spTgt spid="2156"/>
                                        </p:tgtEl>
                                      </p:cBhvr>
                                    </p:animEffect>
                                  </p:childTnLst>
                                </p:cTn>
                              </p:par>
                            </p:childTnLst>
                          </p:cTn>
                        </p:par>
                        <p:par>
                          <p:cTn id="131" fill="hold">
                            <p:stCondLst>
                              <p:cond delay="6000"/>
                            </p:stCondLst>
                            <p:childTnLst>
                              <p:par>
                                <p:cTn id="132" presetID="22" presetClass="entr" presetSubtype="1" fill="hold" grpId="35" nodeType="afterEffect">
                                  <p:stCondLst>
                                    <p:cond delay="0"/>
                                  </p:stCondLst>
                                  <p:iterate>
                                    <p:tmAbs val="0"/>
                                  </p:iterate>
                                  <p:childTnLst>
                                    <p:set>
                                      <p:cBhvr>
                                        <p:cTn id="133" fill="hold"/>
                                        <p:tgtEl>
                                          <p:spTgt spid="2130"/>
                                        </p:tgtEl>
                                        <p:attrNameLst>
                                          <p:attrName>style.visibility</p:attrName>
                                        </p:attrNameLst>
                                      </p:cBhvr>
                                      <p:to>
                                        <p:strVal val="visible"/>
                                      </p:to>
                                    </p:set>
                                    <p:animEffect transition="in" filter="wipe(up)">
                                      <p:cBhvr>
                                        <p:cTn id="134" dur="500"/>
                                        <p:tgtEl>
                                          <p:spTgt spid="2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4" animBg="1" advAuto="0"/>
      <p:bldP spid="2054" grpId="14" animBg="1" advAuto="0"/>
      <p:bldP spid="2055" grpId="15" animBg="1" advAuto="0"/>
      <p:bldP spid="2056" grpId="16" animBg="1" advAuto="0"/>
      <p:bldP spid="2058" grpId="1" animBg="1" advAuto="0"/>
      <p:bldP spid="2058" grpId="5" animBg="1" advAuto="0"/>
      <p:bldP spid="2062" grpId="17" animBg="1" advAuto="0"/>
      <p:bldP spid="2065" grpId="10" animBg="1" advAuto="0"/>
      <p:bldP spid="2066" grpId="3" animBg="1" advAuto="0"/>
      <p:bldP spid="2069" grpId="13" animBg="1" advAuto="0"/>
      <p:bldP spid="2071" grpId="7" animBg="1" advAuto="0"/>
      <p:bldP spid="2072" grpId="9" animBg="1" advAuto="0"/>
      <p:bldP spid="2073" grpId="2" animBg="1" advAuto="0"/>
      <p:bldP spid="2073" grpId="6" animBg="1" advAuto="0"/>
      <p:bldP spid="2076" grpId="11" animBg="1" advAuto="0"/>
      <p:bldP spid="2079" grpId="12" animBg="1" advAuto="0"/>
      <p:bldP spid="2082" grpId="27" animBg="1" advAuto="0"/>
      <p:bldP spid="2085" grpId="28" animBg="1" advAuto="0"/>
      <p:bldP spid="2091" grpId="29" animBg="1" advAuto="0"/>
      <p:bldP spid="2097" grpId="30" animBg="1" advAuto="0"/>
      <p:bldP spid="2106" grpId="31" animBg="1" advAuto="0"/>
      <p:bldP spid="2115" grpId="32" animBg="1" advAuto="0"/>
      <p:bldP spid="2127" grpId="8" animBg="1" advAuto="0"/>
      <p:bldP spid="2130" grpId="35" animBg="1" advAuto="0"/>
      <p:bldP spid="2143" grpId="33" animBg="1" advAuto="0"/>
      <p:bldP spid="2156" grpId="3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 name="Shape 2160"/>
          <p:cNvSpPr/>
          <p:nvPr/>
        </p:nvSpPr>
        <p:spPr>
          <a:xfrm>
            <a:off x="507997" y="450519"/>
            <a:ext cx="11176005" cy="1143001"/>
          </a:xfrm>
          <a:prstGeom prst="rect">
            <a:avLst/>
          </a:prstGeom>
          <a:solidFill>
            <a:srgbClr val="86754D"/>
          </a:solidFill>
          <a:ln w="12700">
            <a:miter lim="400000"/>
          </a:ln>
        </p:spPr>
        <p:txBody>
          <a:bodyPr lIns="45718" tIns="45718" rIns="45718" bIns="45718" anchor="ctr"/>
          <a:lstStyle/>
          <a:p>
            <a:pPr algn="ctr">
              <a:defRPr sz="2200">
                <a:solidFill>
                  <a:srgbClr val="FFFFFF"/>
                </a:solidFill>
                <a:latin typeface="+mn-lt"/>
                <a:ea typeface="+mn-ea"/>
                <a:cs typeface="+mn-cs"/>
                <a:sym typeface="Palatino"/>
              </a:defRPr>
            </a:pPr>
            <a:endParaRPr/>
          </a:p>
        </p:txBody>
      </p:sp>
      <p:sp>
        <p:nvSpPr>
          <p:cNvPr id="2161" name="Shape 2161"/>
          <p:cNvSpPr/>
          <p:nvPr/>
        </p:nvSpPr>
        <p:spPr>
          <a:xfrm>
            <a:off x="-72431" y="561783"/>
            <a:ext cx="12251064"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3400" b="1" spc="100">
                <a:solidFill>
                  <a:srgbClr val="FFFFFF"/>
                </a:solidFill>
                <a:latin typeface="+mn-lt"/>
                <a:ea typeface="+mn-ea"/>
                <a:cs typeface="+mn-cs"/>
                <a:sym typeface="Palatino"/>
              </a:defRPr>
            </a:pPr>
            <a:r>
              <a:t>THE UNFRANCHISE</a:t>
            </a:r>
            <a:r>
              <a:rPr baseline="30000"/>
              <a:t>®</a:t>
            </a:r>
            <a:r>
              <a:t> BUSINESS</a:t>
            </a:r>
          </a:p>
        </p:txBody>
      </p:sp>
      <p:sp>
        <p:nvSpPr>
          <p:cNvPr id="2162" name="Shape 2162"/>
          <p:cNvSpPr/>
          <p:nvPr/>
        </p:nvSpPr>
        <p:spPr>
          <a:xfrm>
            <a:off x="-72433" y="1079593"/>
            <a:ext cx="12236231"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2200">
                <a:solidFill>
                  <a:srgbClr val="FFFFFF"/>
                </a:solidFill>
                <a:latin typeface="+mn-lt"/>
                <a:ea typeface="+mn-ea"/>
                <a:cs typeface="+mn-cs"/>
                <a:sym typeface="Palatino"/>
              </a:defRPr>
            </a:lvl1pPr>
          </a:lstStyle>
          <a:p>
            <a:r>
              <a:t>THREE WAYS TO EARN INCOME:</a:t>
            </a:r>
          </a:p>
        </p:txBody>
      </p:sp>
      <p:grpSp>
        <p:nvGrpSpPr>
          <p:cNvPr id="2171" name="Group 2171"/>
          <p:cNvGrpSpPr/>
          <p:nvPr/>
        </p:nvGrpSpPr>
        <p:grpSpPr>
          <a:xfrm>
            <a:off x="507996" y="3042101"/>
            <a:ext cx="5142382" cy="2542172"/>
            <a:chOff x="-1" y="-1"/>
            <a:chExt cx="3532001" cy="2542170"/>
          </a:xfrm>
        </p:grpSpPr>
        <p:sp>
          <p:nvSpPr>
            <p:cNvPr id="2169" name="Shape 2169"/>
            <p:cNvSpPr/>
            <p:nvPr/>
          </p:nvSpPr>
          <p:spPr>
            <a:xfrm>
              <a:off x="-1" y="-1"/>
              <a:ext cx="3524050" cy="2542170"/>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b="1" baseline="30000">
                  <a:latin typeface="+mn-lt"/>
                  <a:ea typeface="+mn-ea"/>
                  <a:cs typeface="+mn-cs"/>
                  <a:sym typeface="Palatino"/>
                </a:defRPr>
              </a:pPr>
              <a:endParaRPr/>
            </a:p>
          </p:txBody>
        </p:sp>
        <p:sp>
          <p:nvSpPr>
            <p:cNvPr id="2170" name="Shape 2170"/>
            <p:cNvSpPr/>
            <p:nvPr/>
          </p:nvSpPr>
          <p:spPr>
            <a:xfrm>
              <a:off x="122122" y="-1"/>
              <a:ext cx="3409878" cy="2246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ts val="2100"/>
                </a:lnSpc>
                <a:defRPr sz="1800" b="1">
                  <a:latin typeface="+mn-lt"/>
                  <a:ea typeface="+mn-ea"/>
                  <a:cs typeface="+mn-cs"/>
                  <a:sym typeface="Palatino"/>
                </a:defRPr>
              </a:pPr>
              <a:endParaRPr dirty="0"/>
            </a:p>
            <a:p>
              <a:pPr>
                <a:lnSpc>
                  <a:spcPts val="2100"/>
                </a:lnSpc>
                <a:defRPr sz="1800" b="1">
                  <a:latin typeface="+mn-lt"/>
                  <a:ea typeface="+mn-ea"/>
                  <a:cs typeface="+mn-cs"/>
                  <a:sym typeface="Palatino"/>
                </a:defRPr>
              </a:pPr>
              <a:r>
                <a:rPr dirty="0"/>
                <a:t>CREATE CUSTOMERS ONLINE &amp; IN PERSON</a:t>
              </a:r>
            </a:p>
            <a:p>
              <a:pPr>
                <a:lnSpc>
                  <a:spcPts val="2100"/>
                </a:lnSpc>
                <a:defRPr sz="1800" b="1">
                  <a:latin typeface="+mn-lt"/>
                  <a:ea typeface="+mn-ea"/>
                  <a:cs typeface="+mn-cs"/>
                  <a:sym typeface="Palatino"/>
                </a:defRPr>
              </a:pPr>
              <a:endParaRPr dirty="0"/>
            </a:p>
            <a:p>
              <a:pPr>
                <a:lnSpc>
                  <a:spcPts val="2100"/>
                </a:lnSpc>
                <a:defRPr sz="1800" b="1">
                  <a:latin typeface="+mn-lt"/>
                  <a:ea typeface="+mn-ea"/>
                  <a:cs typeface="+mn-cs"/>
                  <a:sym typeface="Palatino"/>
                </a:defRPr>
              </a:pPr>
              <a:r>
                <a:rPr dirty="0"/>
                <a:t>OFFERING MULTIPLE PRODUCTS / SERVICES </a:t>
              </a:r>
              <a:endParaRPr dirty="0">
                <a:solidFill>
                  <a:srgbClr val="FFFFFF"/>
                </a:solidFill>
              </a:endParaRPr>
            </a:p>
            <a:p>
              <a:pPr>
                <a:lnSpc>
                  <a:spcPts val="2100"/>
                </a:lnSpc>
                <a:defRPr sz="1800" b="1">
                  <a:latin typeface="+mn-lt"/>
                  <a:ea typeface="+mn-ea"/>
                  <a:cs typeface="+mn-cs"/>
                  <a:sym typeface="Palatino"/>
                </a:defRPr>
              </a:pPr>
              <a:endParaRPr dirty="0">
                <a:solidFill>
                  <a:srgbClr val="FFFFFF"/>
                </a:solidFill>
              </a:endParaRPr>
            </a:p>
            <a:p>
              <a:pPr defTabSz="914103">
                <a:lnSpc>
                  <a:spcPts val="2100"/>
                </a:lnSpc>
                <a:defRPr sz="1800" b="1">
                  <a:latin typeface="+mn-lt"/>
                  <a:ea typeface="+mn-ea"/>
                  <a:cs typeface="+mn-cs"/>
                  <a:sym typeface="Palatino"/>
                </a:defRPr>
              </a:pPr>
              <a:r>
                <a:rPr dirty="0"/>
                <a:t>EARN 30-50% GROSS </a:t>
              </a:r>
              <a:r>
                <a:rPr dirty="0" smtClean="0"/>
                <a:t>RETAIL </a:t>
              </a:r>
              <a:r>
                <a:rPr dirty="0"/>
                <a:t>PROFIT</a:t>
              </a:r>
              <a:r>
                <a:rPr dirty="0" smtClean="0"/>
                <a:t>.</a:t>
              </a:r>
              <a:r>
                <a:rPr lang="en-US" sz="1600" b="1" baseline="30000" dirty="0" smtClean="0">
                  <a:sym typeface="Palatino"/>
                </a:rPr>
                <a:t>†</a:t>
              </a:r>
              <a:endParaRPr baseline="30000" dirty="0"/>
            </a:p>
          </p:txBody>
        </p:sp>
      </p:grpSp>
      <p:grpSp>
        <p:nvGrpSpPr>
          <p:cNvPr id="2174" name="Group 2174"/>
          <p:cNvGrpSpPr/>
          <p:nvPr/>
        </p:nvGrpSpPr>
        <p:grpSpPr>
          <a:xfrm>
            <a:off x="519573" y="1886492"/>
            <a:ext cx="5130803" cy="1143002"/>
            <a:chOff x="0" y="0"/>
            <a:chExt cx="3524048" cy="1143000"/>
          </a:xfrm>
        </p:grpSpPr>
        <p:sp>
          <p:nvSpPr>
            <p:cNvPr id="2172" name="Shape 2172"/>
            <p:cNvSpPr/>
            <p:nvPr/>
          </p:nvSpPr>
          <p:spPr>
            <a:xfrm>
              <a:off x="-1" y="0"/>
              <a:ext cx="3524050"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a:p>
          </p:txBody>
        </p:sp>
        <p:sp>
          <p:nvSpPr>
            <p:cNvPr id="2173" name="Shape 2173"/>
            <p:cNvSpPr/>
            <p:nvPr/>
          </p:nvSpPr>
          <p:spPr>
            <a:xfrm>
              <a:off x="-1" y="341631"/>
              <a:ext cx="352405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EARN RETAIL PROFITS</a:t>
              </a:r>
            </a:p>
          </p:txBody>
        </p:sp>
      </p:grpSp>
      <p:grpSp>
        <p:nvGrpSpPr>
          <p:cNvPr id="2177" name="Group 2177"/>
          <p:cNvGrpSpPr/>
          <p:nvPr/>
        </p:nvGrpSpPr>
        <p:grpSpPr>
          <a:xfrm>
            <a:off x="6553201" y="3040470"/>
            <a:ext cx="5120903" cy="2543613"/>
            <a:chOff x="0" y="-1"/>
            <a:chExt cx="3519736" cy="2543611"/>
          </a:xfrm>
        </p:grpSpPr>
        <p:sp>
          <p:nvSpPr>
            <p:cNvPr id="2175" name="Shape 2175"/>
            <p:cNvSpPr/>
            <p:nvPr/>
          </p:nvSpPr>
          <p:spPr>
            <a:xfrm>
              <a:off x="0" y="-1"/>
              <a:ext cx="3519736" cy="2543611"/>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b="1">
                  <a:latin typeface="+mn-lt"/>
                  <a:ea typeface="+mn-ea"/>
                  <a:cs typeface="+mn-cs"/>
                  <a:sym typeface="Palatino"/>
                </a:defRPr>
              </a:pPr>
              <a:endParaRPr/>
            </a:p>
          </p:txBody>
        </p:sp>
        <p:sp>
          <p:nvSpPr>
            <p:cNvPr id="2176" name="Shape 2176"/>
            <p:cNvSpPr/>
            <p:nvPr/>
          </p:nvSpPr>
          <p:spPr>
            <a:xfrm>
              <a:off x="101656" y="-1"/>
              <a:ext cx="3418079" cy="14388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ts val="2100"/>
                </a:lnSpc>
                <a:defRPr sz="1800" b="1">
                  <a:latin typeface="+mn-lt"/>
                  <a:ea typeface="+mn-ea"/>
                  <a:cs typeface="+mn-cs"/>
                  <a:sym typeface="Palatino"/>
                </a:defRPr>
              </a:pPr>
              <a:r>
                <a:rPr dirty="0"/>
                <a:t/>
              </a:r>
              <a:br>
                <a:rPr dirty="0"/>
              </a:br>
              <a:r>
                <a:rPr dirty="0"/>
                <a:t>DEVELOP AND MENTOR TWO TEAMS OF BEAUTY ADVISORS. </a:t>
              </a:r>
              <a:endParaRPr dirty="0">
                <a:solidFill>
                  <a:srgbClr val="FFFFFF"/>
                </a:solidFill>
              </a:endParaRPr>
            </a:p>
            <a:p>
              <a:pPr>
                <a:lnSpc>
                  <a:spcPts val="2100"/>
                </a:lnSpc>
                <a:defRPr sz="1800" b="1">
                  <a:solidFill>
                    <a:srgbClr val="FFFFFF"/>
                  </a:solidFill>
                  <a:latin typeface="+mn-lt"/>
                  <a:ea typeface="+mn-ea"/>
                  <a:cs typeface="+mn-cs"/>
                  <a:sym typeface="Palatino"/>
                </a:defRPr>
              </a:pPr>
              <a:endParaRPr dirty="0">
                <a:solidFill>
                  <a:srgbClr val="FFFFFF"/>
                </a:solidFill>
              </a:endParaRPr>
            </a:p>
            <a:p>
              <a:pPr>
                <a:lnSpc>
                  <a:spcPts val="2100"/>
                </a:lnSpc>
                <a:defRPr sz="1800" b="1">
                  <a:latin typeface="+mn-lt"/>
                  <a:ea typeface="+mn-ea"/>
                  <a:cs typeface="+mn-cs"/>
                  <a:sym typeface="Palatino"/>
                </a:defRPr>
              </a:pPr>
              <a:r>
                <a:rPr dirty="0"/>
                <a:t>EARN </a:t>
              </a:r>
              <a:r>
                <a:rPr lang="de-DE" dirty="0"/>
                <a:t>210 € - 2,520 € </a:t>
              </a:r>
              <a:r>
                <a:rPr dirty="0" smtClean="0"/>
                <a:t>PER </a:t>
              </a:r>
              <a:r>
                <a:rPr dirty="0"/>
                <a:t>WEEK, PER BDC.*</a:t>
              </a:r>
            </a:p>
          </p:txBody>
        </p:sp>
      </p:grpSp>
      <p:grpSp>
        <p:nvGrpSpPr>
          <p:cNvPr id="2180" name="Group 2180"/>
          <p:cNvGrpSpPr/>
          <p:nvPr/>
        </p:nvGrpSpPr>
        <p:grpSpPr>
          <a:xfrm>
            <a:off x="6555989" y="1886492"/>
            <a:ext cx="5127176" cy="1143002"/>
            <a:chOff x="0" y="0"/>
            <a:chExt cx="3524048" cy="1143000"/>
          </a:xfrm>
        </p:grpSpPr>
        <p:sp>
          <p:nvSpPr>
            <p:cNvPr id="2178" name="Shape 2178"/>
            <p:cNvSpPr/>
            <p:nvPr/>
          </p:nvSpPr>
          <p:spPr>
            <a:xfrm>
              <a:off x="-1" y="0"/>
              <a:ext cx="3524050"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a:p>
          </p:txBody>
        </p:sp>
        <p:sp>
          <p:nvSpPr>
            <p:cNvPr id="2179" name="Shape 2179"/>
            <p:cNvSpPr/>
            <p:nvPr/>
          </p:nvSpPr>
          <p:spPr>
            <a:xfrm>
              <a:off x="-1" y="157481"/>
              <a:ext cx="3524050" cy="828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EARN RESIDUAL INCOME</a:t>
              </a:r>
            </a:p>
          </p:txBody>
        </p:sp>
      </p:grpSp>
      <p:sp>
        <p:nvSpPr>
          <p:cNvPr id="2181" name="Shape 2181"/>
          <p:cNvSpPr/>
          <p:nvPr/>
        </p:nvSpPr>
        <p:spPr>
          <a:xfrm>
            <a:off x="495298" y="5759908"/>
            <a:ext cx="11075815" cy="6494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90000"/>
              </a:lnSpc>
              <a:defRPr sz="800">
                <a:latin typeface="+mn-lt"/>
                <a:ea typeface="+mn-ea"/>
                <a:cs typeface="+mn-cs"/>
                <a:sym typeface="Palatino"/>
              </a:defRPr>
            </a:pPr>
            <a:r>
              <a:rPr lang="en-US" dirty="0"/>
              <a:t>†EARN 30-50% GROSS RETAIL PROFIT ON MOST PRODUCTS, WHEN SOLD AT SUGGESTED RETAIL PRICE. EARN UP TO 1,000% GROSS RETAIL PROFIT ON THE SALE OF WEBSITES.</a:t>
            </a:r>
          </a:p>
          <a:p>
            <a:pPr defTabSz="457200">
              <a:lnSpc>
                <a:spcPct val="90000"/>
              </a:lnSpc>
              <a:defRPr sz="800">
                <a:latin typeface="+mn-lt"/>
                <a:ea typeface="+mn-ea"/>
                <a:cs typeface="+mn-cs"/>
                <a:sym typeface="Palatino"/>
              </a:defRPr>
            </a:pPr>
            <a:r>
              <a:rPr lang="en-US" dirty="0"/>
              <a:t>*THE INCOME LEVELS MENTIONED IN THE FOLLOWING PRESENTATION ARE FOR ILLUSTRATION PURPOSES ONLY. THEY ARE NOT INTENDED TO REPRESENT THE INCOME OF A TYPICAL MARKET ESPAÑA UNFRANCHISE OWNER, NOR ARE THEY INTENDED TO REPRESENT THAT ANY GIVEN UNFRANCHISE OWNER WILL EARN INCOME IN THAT AMOUNT. DO DO NOT BE MISLED BY CLAIMS THAT HIGH INCOME ARE EASILY ACHIEVED. THE SUCCESS OF ANY MARKET ESPAÑA UNFRANCHISE OWNER WILL DEPEND UPON THE AMOUNT OF HARD WORK, TALENT, AND DEDICATION WHICH HE OR SHE DEVOTES TO BUILDING HIS OR HER MARKET ESPAÑA BUSINESS.</a:t>
            </a:r>
          </a:p>
        </p:txBody>
      </p:sp>
      <p:pic>
        <p:nvPicPr>
          <p:cNvPr id="2182" name="image5.png"/>
          <p:cNvPicPr>
            <a:picLocks noChangeAspect="1"/>
          </p:cNvPicPr>
          <p:nvPr/>
        </p:nvPicPr>
        <p:blipFill>
          <a:blip r:embed="rId2">
            <a:extLst/>
          </a:blip>
          <a:stretch>
            <a:fillRect/>
          </a:stretch>
        </p:blipFill>
        <p:spPr>
          <a:xfrm>
            <a:off x="5417456" y="6440677"/>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extLst>
              <a:ext uri="{28A0092B-C50C-407E-A947-70E740481C1C}">
                <a14:useLocalDpi xmlns:a14="http://schemas.microsoft.com/office/drawing/2010/main" val="0"/>
              </a:ext>
            </a:extLst>
          </a:blip>
          <a:srcRect t="5591" b="10012"/>
          <a:stretch/>
        </p:blipFill>
        <p:spPr>
          <a:xfrm>
            <a:off x="0" y="0"/>
            <a:ext cx="12188952" cy="6858002"/>
          </a:xfrm>
          <a:prstGeom prst="rect">
            <a:avLst/>
          </a:prstGeom>
        </p:spPr>
      </p:pic>
      <p:sp>
        <p:nvSpPr>
          <p:cNvPr id="2185" name="Shape 2185"/>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187" name="Shape 2187"/>
          <p:cNvSpPr/>
          <p:nvPr/>
        </p:nvSpPr>
        <p:spPr>
          <a:xfrm>
            <a:off x="-2" y="5242919"/>
            <a:ext cx="12192003"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200">
                <a:solidFill>
                  <a:srgbClr val="FFFFFF"/>
                </a:solidFill>
                <a:latin typeface="+mn-lt"/>
                <a:ea typeface="+mn-ea"/>
                <a:cs typeface="+mn-cs"/>
                <a:sym typeface="Palatino"/>
              </a:defRPr>
            </a:pPr>
            <a:r>
              <a:t>FIVE STEPS TO BUILD AN UNFRANCHISE</a:t>
            </a:r>
            <a:r>
              <a:rPr baseline="30000"/>
              <a:t>®</a:t>
            </a:r>
            <a:r>
              <a:t> BUSINESS</a:t>
            </a:r>
          </a:p>
        </p:txBody>
      </p:sp>
      <p:sp>
        <p:nvSpPr>
          <p:cNvPr id="2188" name="Shape 2188"/>
          <p:cNvSpPr/>
          <p:nvPr/>
        </p:nvSpPr>
        <p:spPr>
          <a:xfrm>
            <a:off x="523366" y="4879563"/>
            <a:ext cx="785621" cy="1437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2189" name="Shape 2189"/>
          <p:cNvSpPr/>
          <p:nvPr/>
        </p:nvSpPr>
        <p:spPr>
          <a:xfrm>
            <a:off x="11183408" y="4879563"/>
            <a:ext cx="785621" cy="1437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pic>
        <p:nvPicPr>
          <p:cNvPr id="11" name="Picture 10"/>
          <p:cNvPicPr>
            <a:picLocks noChangeAspect="1"/>
          </p:cNvPicPr>
          <p:nvPr/>
        </p:nvPicPr>
        <p:blipFill>
          <a:blip r:embed="rId3"/>
          <a:stretch>
            <a:fillRect/>
          </a:stretch>
        </p:blipFill>
        <p:spPr>
          <a:xfrm>
            <a:off x="4333711" y="5706256"/>
            <a:ext cx="3541511" cy="3108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 name="Shape 2191"/>
          <p:cNvSpPr/>
          <p:nvPr/>
        </p:nvSpPr>
        <p:spPr>
          <a:xfrm>
            <a:off x="657872" y="678843"/>
            <a:ext cx="10832455" cy="1298448"/>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grpSp>
        <p:nvGrpSpPr>
          <p:cNvPr id="2194" name="Group 2194"/>
          <p:cNvGrpSpPr/>
          <p:nvPr/>
        </p:nvGrpSpPr>
        <p:grpSpPr>
          <a:xfrm>
            <a:off x="801803" y="846247"/>
            <a:ext cx="10736140" cy="992491"/>
            <a:chOff x="0" y="0"/>
            <a:chExt cx="10736139" cy="992489"/>
          </a:xfrm>
        </p:grpSpPr>
        <p:sp>
          <p:nvSpPr>
            <p:cNvPr id="2192" name="Shape 2192"/>
            <p:cNvSpPr/>
            <p:nvPr/>
          </p:nvSpPr>
          <p:spPr>
            <a:xfrm>
              <a:off x="0" y="0"/>
              <a:ext cx="10716384" cy="650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457200">
                <a:defRPr sz="3400" spc="100">
                  <a:solidFill>
                    <a:srgbClr val="FFFFFF"/>
                  </a:solidFill>
                  <a:latin typeface="+mn-lt"/>
                  <a:ea typeface="+mn-ea"/>
                  <a:cs typeface="+mn-cs"/>
                  <a:sym typeface="Palatino"/>
                </a:defRPr>
              </a:lvl1pPr>
            </a:lstStyle>
            <a:p>
              <a:r>
                <a:t>STEP 1 - APPLY</a:t>
              </a:r>
            </a:p>
          </p:txBody>
        </p:sp>
        <p:sp>
          <p:nvSpPr>
            <p:cNvPr id="2193" name="Shape 2193"/>
            <p:cNvSpPr/>
            <p:nvPr/>
          </p:nvSpPr>
          <p:spPr>
            <a:xfrm>
              <a:off x="16126" y="532751"/>
              <a:ext cx="10720014"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457200">
                <a:defRPr sz="2200">
                  <a:solidFill>
                    <a:srgbClr val="FFFFFF"/>
                  </a:solidFill>
                  <a:latin typeface="+mn-lt"/>
                  <a:ea typeface="+mn-ea"/>
                  <a:cs typeface="+mn-cs"/>
                  <a:sym typeface="Palatino"/>
                </a:defRPr>
              </a:lvl1pPr>
            </a:lstStyle>
            <a:p>
              <a:r>
                <a:t>SALES REPRESENTATIVE</a:t>
              </a:r>
            </a:p>
          </p:txBody>
        </p:sp>
      </p:grpSp>
      <p:sp>
        <p:nvSpPr>
          <p:cNvPr id="2195" name="Shape 2195"/>
          <p:cNvSpPr/>
          <p:nvPr/>
        </p:nvSpPr>
        <p:spPr>
          <a:xfrm>
            <a:off x="790575" y="2187575"/>
            <a:ext cx="10744200" cy="32316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800"/>
              </a:spcBef>
              <a:defRPr sz="2400" b="1">
                <a:latin typeface="+mn-lt"/>
                <a:ea typeface="+mn-ea"/>
                <a:cs typeface="+mn-cs"/>
                <a:sym typeface="Palatino"/>
              </a:defRPr>
            </a:pPr>
            <a:r>
              <a:rPr dirty="0"/>
              <a:t>NO SUBSCRIPTION FEE</a:t>
            </a:r>
            <a:endParaRPr dirty="0">
              <a:latin typeface="+mj-lt"/>
              <a:ea typeface="+mj-ea"/>
              <a:cs typeface="+mj-cs"/>
              <a:sym typeface="Helvetica"/>
            </a:endParaRPr>
          </a:p>
          <a:p>
            <a:pPr>
              <a:spcBef>
                <a:spcPts val="1800"/>
              </a:spcBef>
              <a:defRPr sz="2400" b="1">
                <a:latin typeface="+mn-lt"/>
                <a:ea typeface="+mn-ea"/>
                <a:cs typeface="+mn-cs"/>
                <a:sym typeface="Palatino"/>
              </a:defRPr>
            </a:pPr>
            <a:r>
              <a:rPr dirty="0"/>
              <a:t>NO </a:t>
            </a:r>
            <a:r>
              <a:rPr lang="en-US" dirty="0" smtClean="0"/>
              <a:t>ES.</a:t>
            </a:r>
            <a:r>
              <a:rPr dirty="0" smtClean="0"/>
              <a:t>SHOP.COM </a:t>
            </a:r>
            <a:r>
              <a:rPr dirty="0"/>
              <a:t>SITE</a:t>
            </a:r>
            <a:endParaRPr dirty="0">
              <a:latin typeface="+mj-lt"/>
              <a:ea typeface="+mj-ea"/>
              <a:cs typeface="+mj-cs"/>
              <a:sym typeface="Helvetica"/>
            </a:endParaRPr>
          </a:p>
          <a:p>
            <a:pPr>
              <a:spcBef>
                <a:spcPts val="1800"/>
              </a:spcBef>
              <a:defRPr sz="2400" b="1">
                <a:latin typeface="+mn-lt"/>
                <a:ea typeface="+mn-ea"/>
                <a:cs typeface="+mn-cs"/>
                <a:sym typeface="Palatino"/>
              </a:defRPr>
            </a:pPr>
            <a:r>
              <a:rPr dirty="0"/>
              <a:t>BUY PRODUCT AT UNFRANCHISE COST AND EARN RETAIL PROFIT</a:t>
            </a:r>
            <a:endParaRPr dirty="0">
              <a:latin typeface="+mj-lt"/>
              <a:ea typeface="+mj-ea"/>
              <a:cs typeface="+mj-cs"/>
              <a:sym typeface="Helvetica"/>
            </a:endParaRPr>
          </a:p>
          <a:p>
            <a:pPr>
              <a:spcBef>
                <a:spcPts val="1800"/>
              </a:spcBef>
              <a:defRPr sz="2400" b="1">
                <a:latin typeface="+mn-lt"/>
                <a:ea typeface="+mn-ea"/>
                <a:cs typeface="+mn-cs"/>
                <a:sym typeface="Palatino"/>
              </a:defRPr>
            </a:pPr>
            <a:r>
              <a:rPr dirty="0"/>
              <a:t>CANNOT PARTICIPATE IN THE COMPENSATION PLAN AND EARN COMMISSIONS</a:t>
            </a:r>
            <a:endParaRPr dirty="0">
              <a:latin typeface="+mj-lt"/>
              <a:ea typeface="+mj-ea"/>
              <a:cs typeface="+mj-cs"/>
              <a:sym typeface="Helvetica"/>
            </a:endParaRPr>
          </a:p>
          <a:p>
            <a:pPr>
              <a:spcBef>
                <a:spcPts val="1800"/>
              </a:spcBef>
              <a:defRPr sz="2400" b="1">
                <a:latin typeface="+mn-lt"/>
                <a:ea typeface="+mn-ea"/>
                <a:cs typeface="+mn-cs"/>
                <a:sym typeface="Palatino"/>
              </a:defRPr>
            </a:pPr>
            <a:r>
              <a:rPr dirty="0"/>
              <a:t>NO LEVERAGE</a:t>
            </a:r>
          </a:p>
        </p:txBody>
      </p:sp>
      <p:pic>
        <p:nvPicPr>
          <p:cNvPr id="2196" name="image5.png"/>
          <p:cNvPicPr>
            <a:picLocks noChangeAspect="1"/>
          </p:cNvPicPr>
          <p:nvPr/>
        </p:nvPicPr>
        <p:blipFill>
          <a:blip r:embed="rId2">
            <a:extLst/>
          </a:blip>
          <a:stretch>
            <a:fillRect/>
          </a:stretch>
        </p:blipFill>
        <p:spPr>
          <a:xfrm>
            <a:off x="5417456" y="62937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2" name="image4.png"/>
          <p:cNvPicPr>
            <a:picLocks noChangeAspect="1"/>
          </p:cNvPicPr>
          <p:nvPr/>
        </p:nvPicPr>
        <p:blipFill>
          <a:blip r:embed="rId2">
            <a:alphaModFix amt="9000"/>
            <a:extLst/>
          </a:blip>
          <a:srcRect t="3073" b="10853"/>
          <a:stretch>
            <a:fillRect/>
          </a:stretch>
        </p:blipFill>
        <p:spPr>
          <a:xfrm>
            <a:off x="3045" y="-3"/>
            <a:ext cx="12188957" cy="6858005"/>
          </a:xfrm>
          <a:prstGeom prst="rect">
            <a:avLst/>
          </a:prstGeom>
          <a:ln w="12700">
            <a:miter lim="400000"/>
          </a:ln>
        </p:spPr>
      </p:pic>
      <p:sp>
        <p:nvSpPr>
          <p:cNvPr id="3633" name="Shape 3633"/>
          <p:cNvSpPr/>
          <p:nvPr/>
        </p:nvSpPr>
        <p:spPr>
          <a:xfrm>
            <a:off x="674685" y="687574"/>
            <a:ext cx="10815643" cy="1079503"/>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34" name="Shape 3634"/>
          <p:cNvSpPr/>
          <p:nvPr/>
        </p:nvSpPr>
        <p:spPr>
          <a:xfrm>
            <a:off x="1047750" y="919551"/>
            <a:ext cx="10023056" cy="637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tabLst>
                <a:tab pos="101600" algn="l"/>
              </a:tabLst>
              <a:defRPr sz="3300" cap="all" spc="97">
                <a:solidFill>
                  <a:srgbClr val="FFFFFF"/>
                </a:solidFill>
              </a:defRPr>
            </a:lvl1pPr>
          </a:lstStyle>
          <a:p>
            <a:r>
              <a:rPr>
                <a:latin typeface="Palatino"/>
                <a:ea typeface="Palatino"/>
                <a:cs typeface="Palatino"/>
                <a:sym typeface="Palatino"/>
              </a:rPr>
              <a:t>Perfect Positioning - Entrepreneurism</a:t>
            </a:r>
          </a:p>
        </p:txBody>
      </p:sp>
      <p:pic>
        <p:nvPicPr>
          <p:cNvPr id="3635" name="image5.png"/>
          <p:cNvPicPr>
            <a:picLocks noChangeAspect="1"/>
          </p:cNvPicPr>
          <p:nvPr/>
        </p:nvPicPr>
        <p:blipFill>
          <a:blip r:embed="rId3">
            <a:extLst/>
          </a:blip>
          <a:stretch>
            <a:fillRect/>
          </a:stretch>
        </p:blipFill>
        <p:spPr>
          <a:xfrm>
            <a:off x="5417456" y="6547394"/>
            <a:ext cx="1283651" cy="259491"/>
          </a:xfrm>
          <a:prstGeom prst="rect">
            <a:avLst/>
          </a:prstGeom>
          <a:ln w="12700">
            <a:miter lim="400000"/>
          </a:ln>
        </p:spPr>
      </p:pic>
      <p:sp>
        <p:nvSpPr>
          <p:cNvPr id="3636" name="Shape 3636"/>
          <p:cNvSpPr/>
          <p:nvPr/>
        </p:nvSpPr>
        <p:spPr>
          <a:xfrm>
            <a:off x="4004271" y="6048402"/>
            <a:ext cx="4332703" cy="332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rgbClr val="221C35"/>
                </a:solidFill>
              </a:defRPr>
            </a:lvl1pPr>
          </a:lstStyle>
          <a:p>
            <a:r>
              <a:rPr>
                <a:latin typeface="Palatino"/>
                <a:ea typeface="Palatino"/>
                <a:cs typeface="Palatino"/>
                <a:sym typeface="Palatino"/>
              </a:rPr>
              <a:t>**Source: http://www.economist.com/node/1795852</a:t>
            </a:r>
          </a:p>
        </p:txBody>
      </p:sp>
      <p:sp>
        <p:nvSpPr>
          <p:cNvPr id="3637" name="Shape 3637"/>
          <p:cNvSpPr/>
          <p:nvPr/>
        </p:nvSpPr>
        <p:spPr>
          <a:xfrm>
            <a:off x="1182870" y="2321435"/>
            <a:ext cx="10256658" cy="29084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200"/>
              </a:spcBef>
              <a:defRPr sz="2800" b="1">
                <a:solidFill>
                  <a:srgbClr val="262626"/>
                </a:solidFill>
              </a:defRPr>
            </a:pPr>
            <a:r>
              <a:rPr sz="2800" b="1" dirty="0">
                <a:solidFill>
                  <a:srgbClr val="262626"/>
                </a:solidFill>
                <a:latin typeface="Palatino"/>
                <a:ea typeface="Palatino"/>
                <a:cs typeface="Palatino"/>
                <a:sym typeface="Palatino"/>
              </a:rPr>
              <a:t>LEVERAGE:</a:t>
            </a:r>
            <a:endParaRPr sz="2300" b="1" dirty="0">
              <a:solidFill>
                <a:srgbClr val="262626"/>
              </a:solidFill>
              <a:latin typeface="Cochin"/>
              <a:ea typeface="Cochin"/>
              <a:cs typeface="Cochin"/>
              <a:sym typeface="Cochin"/>
            </a:endParaRPr>
          </a:p>
          <a:p>
            <a:pPr algn="ctr">
              <a:spcBef>
                <a:spcPts val="1200"/>
              </a:spcBef>
              <a:defRPr sz="2500">
                <a:solidFill>
                  <a:srgbClr val="262626"/>
                </a:solidFill>
              </a:defRPr>
            </a:pPr>
            <a:r>
              <a:rPr sz="2500" dirty="0">
                <a:solidFill>
                  <a:srgbClr val="262626"/>
                </a:solidFill>
                <a:latin typeface="Palatino"/>
                <a:ea typeface="Palatino"/>
                <a:cs typeface="Palatino"/>
                <a:sym typeface="Palatino"/>
              </a:rPr>
              <a:t>As a </a:t>
            </a:r>
            <a:r>
              <a:rPr sz="2500" dirty="0" smtClean="0">
                <a:solidFill>
                  <a:srgbClr val="262626"/>
                </a:solidFill>
                <a:latin typeface="Palatino"/>
                <a:ea typeface="Palatino"/>
                <a:cs typeface="Palatino"/>
                <a:sym typeface="Palatino"/>
              </a:rPr>
              <a:t>Motives</a:t>
            </a:r>
            <a:r>
              <a:rPr lang="en-US" sz="2500" baseline="30000" dirty="0" smtClean="0">
                <a:solidFill>
                  <a:srgbClr val="262626"/>
                </a:solidFill>
                <a:latin typeface="Palatino"/>
                <a:ea typeface="Palatino"/>
                <a:cs typeface="Palatino"/>
                <a:sym typeface="Palatino"/>
              </a:rPr>
              <a:t>®</a:t>
            </a:r>
            <a:r>
              <a:rPr sz="2500" dirty="0" smtClean="0">
                <a:solidFill>
                  <a:srgbClr val="262626"/>
                </a:solidFill>
                <a:latin typeface="Palatino"/>
                <a:ea typeface="Palatino"/>
                <a:cs typeface="Palatino"/>
                <a:sym typeface="Palatino"/>
              </a:rPr>
              <a:t> </a:t>
            </a:r>
            <a:r>
              <a:rPr sz="2500" dirty="0">
                <a:solidFill>
                  <a:srgbClr val="262626"/>
                </a:solidFill>
                <a:latin typeface="Palatino"/>
                <a:ea typeface="Palatino"/>
                <a:cs typeface="Palatino"/>
                <a:sym typeface="Palatino"/>
              </a:rPr>
              <a:t>Beauty Advisor, you can position yourself in the middle of this purchasing power to earn a piece of the pie! </a:t>
            </a:r>
          </a:p>
          <a:p>
            <a:pPr algn="ctr">
              <a:spcBef>
                <a:spcPts val="1200"/>
              </a:spcBef>
              <a:defRPr sz="2500" u="sng">
                <a:solidFill>
                  <a:srgbClr val="262626"/>
                </a:solidFill>
              </a:defRPr>
            </a:pPr>
            <a:r>
              <a:rPr sz="2500" u="sng" dirty="0">
                <a:solidFill>
                  <a:srgbClr val="262626"/>
                </a:solidFill>
                <a:latin typeface="Palatino"/>
                <a:ea typeface="Palatino"/>
                <a:cs typeface="Palatino"/>
                <a:sym typeface="Palatino"/>
              </a:rPr>
              <a:t>The profits have to go somewhere.</a:t>
            </a:r>
            <a:endParaRPr sz="2500" u="sng" dirty="0">
              <a:solidFill>
                <a:srgbClr val="262626"/>
              </a:solidFill>
              <a:latin typeface="Cochin"/>
              <a:ea typeface="Cochin"/>
              <a:cs typeface="Cochin"/>
              <a:sym typeface="Cochin"/>
            </a:endParaRPr>
          </a:p>
          <a:p>
            <a:pPr algn="ctr">
              <a:spcBef>
                <a:spcPts val="1200"/>
              </a:spcBef>
              <a:defRPr sz="2500">
                <a:solidFill>
                  <a:srgbClr val="262626"/>
                </a:solidFill>
              </a:defRPr>
            </a:pPr>
            <a:r>
              <a:rPr sz="2500" dirty="0">
                <a:solidFill>
                  <a:srgbClr val="262626"/>
                </a:solidFill>
                <a:latin typeface="Palatino"/>
                <a:ea typeface="Palatino"/>
                <a:cs typeface="Palatino"/>
                <a:sym typeface="Palatino"/>
              </a:rPr>
              <a:t>We offer the best products in the marketplace, at the most competitive price, while offering the ability to leverage a proven business system</a:t>
            </a:r>
          </a:p>
        </p:txBody>
      </p:sp>
    </p:spTree>
    <p:extLst>
      <p:ext uri="{BB962C8B-B14F-4D97-AF65-F5344CB8AC3E}">
        <p14:creationId xmlns:p14="http://schemas.microsoft.com/office/powerpoint/2010/main" val="1015398078"/>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8" name="image90.png"/>
          <p:cNvPicPr>
            <a:picLocks noChangeAspect="1"/>
          </p:cNvPicPr>
          <p:nvPr/>
        </p:nvPicPr>
        <p:blipFill>
          <a:blip r:embed="rId2">
            <a:extLst/>
          </a:blip>
          <a:stretch>
            <a:fillRect/>
          </a:stretch>
        </p:blipFill>
        <p:spPr>
          <a:xfrm>
            <a:off x="-525" y="7144"/>
            <a:ext cx="6809234" cy="6850755"/>
          </a:xfrm>
          <a:prstGeom prst="rect">
            <a:avLst/>
          </a:prstGeom>
          <a:ln w="12700">
            <a:miter lim="400000"/>
          </a:ln>
        </p:spPr>
      </p:pic>
      <p:sp>
        <p:nvSpPr>
          <p:cNvPr id="2199" name="Shape 2199"/>
          <p:cNvSpPr/>
          <p:nvPr/>
        </p:nvSpPr>
        <p:spPr>
          <a:xfrm>
            <a:off x="7245888" y="1830732"/>
            <a:ext cx="4760538" cy="3493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800"/>
              </a:spcBef>
              <a:defRPr sz="2200">
                <a:latin typeface="+mn-lt"/>
                <a:ea typeface="+mn-ea"/>
                <a:cs typeface="+mn-cs"/>
                <a:sym typeface="Palatino"/>
              </a:defRPr>
            </a:pPr>
            <a:r>
              <a:rPr dirty="0"/>
              <a:t>Subscription Fee - </a:t>
            </a:r>
            <a:r>
              <a:rPr lang="nb-NO" dirty="0" smtClean="0"/>
              <a:t>£57.00 </a:t>
            </a:r>
          </a:p>
          <a:p>
            <a:pPr algn="ctr">
              <a:spcBef>
                <a:spcPts val="1800"/>
              </a:spcBef>
              <a:defRPr sz="2200">
                <a:latin typeface="+mn-lt"/>
                <a:ea typeface="+mn-ea"/>
                <a:cs typeface="+mn-cs"/>
                <a:sym typeface="Palatino"/>
              </a:defRPr>
            </a:pPr>
            <a:r>
              <a:rPr dirty="0" smtClean="0"/>
              <a:t>Access </a:t>
            </a:r>
            <a:r>
              <a:rPr dirty="0"/>
              <a:t>to back office with ability to purchase all exclusive product at a UnFranchise cost</a:t>
            </a:r>
            <a:endParaRPr dirty="0">
              <a:latin typeface="Bodoni SvtyTwo SC ITC TT-Book"/>
              <a:ea typeface="Bodoni SvtyTwo SC ITC TT-Book"/>
              <a:cs typeface="Bodoni SvtyTwo SC ITC TT-Book"/>
              <a:sym typeface="Bodoni SvtyTwo SC ITC TT-Book"/>
            </a:endParaRPr>
          </a:p>
          <a:p>
            <a:pPr algn="ctr">
              <a:spcBef>
                <a:spcPts val="1800"/>
              </a:spcBef>
              <a:defRPr sz="2200">
                <a:latin typeface="+mn-lt"/>
                <a:ea typeface="+mn-ea"/>
                <a:cs typeface="+mn-cs"/>
                <a:sym typeface="Palatino"/>
              </a:defRPr>
            </a:pPr>
            <a:r>
              <a:rPr dirty="0" smtClean="0"/>
              <a:t>Includes</a:t>
            </a:r>
            <a:r>
              <a:rPr lang="en-US" dirty="0" smtClean="0"/>
              <a:t> ES.</a:t>
            </a:r>
            <a:r>
              <a:rPr dirty="0" smtClean="0"/>
              <a:t>SHOP.COM </a:t>
            </a:r>
            <a:r>
              <a:rPr dirty="0"/>
              <a:t>&amp; unfranchise.com (back office)</a:t>
            </a:r>
            <a:endParaRPr dirty="0">
              <a:latin typeface="Bodoni SvtyTwo SC ITC TT-Book"/>
              <a:ea typeface="Bodoni SvtyTwo SC ITC TT-Book"/>
              <a:cs typeface="Bodoni SvtyTwo SC ITC TT-Book"/>
              <a:sym typeface="Bodoni SvtyTwo SC ITC TT-Book"/>
            </a:endParaRPr>
          </a:p>
          <a:p>
            <a:pPr algn="ctr">
              <a:spcBef>
                <a:spcPts val="1800"/>
              </a:spcBef>
              <a:defRPr sz="2200">
                <a:latin typeface="+mn-lt"/>
                <a:ea typeface="+mn-ea"/>
                <a:cs typeface="+mn-cs"/>
                <a:sym typeface="Palatino"/>
              </a:defRPr>
            </a:pPr>
            <a:r>
              <a:rPr dirty="0"/>
              <a:t>Ability to accumulate volume towards commission</a:t>
            </a:r>
          </a:p>
        </p:txBody>
      </p:sp>
      <p:sp>
        <p:nvSpPr>
          <p:cNvPr id="2200" name="Shape 2200"/>
          <p:cNvSpPr/>
          <p:nvPr/>
        </p:nvSpPr>
        <p:spPr>
          <a:xfrm>
            <a:off x="7429662" y="343307"/>
            <a:ext cx="4392991" cy="129418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grpSp>
        <p:nvGrpSpPr>
          <p:cNvPr id="2203" name="Group 2203"/>
          <p:cNvGrpSpPr/>
          <p:nvPr/>
        </p:nvGrpSpPr>
        <p:grpSpPr>
          <a:xfrm>
            <a:off x="7791538" y="522861"/>
            <a:ext cx="4256334" cy="973171"/>
            <a:chOff x="0" y="0"/>
            <a:chExt cx="4256333" cy="973169"/>
          </a:xfrm>
        </p:grpSpPr>
        <p:sp>
          <p:nvSpPr>
            <p:cNvPr id="2201" name="Shape 2201"/>
            <p:cNvSpPr/>
            <p:nvPr/>
          </p:nvSpPr>
          <p:spPr>
            <a:xfrm>
              <a:off x="0" y="0"/>
              <a:ext cx="4256334" cy="650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457200">
                <a:defRPr sz="3400">
                  <a:solidFill>
                    <a:srgbClr val="FFFFFF"/>
                  </a:solidFill>
                  <a:latin typeface="+mn-lt"/>
                  <a:ea typeface="+mn-ea"/>
                  <a:cs typeface="+mn-cs"/>
                  <a:sym typeface="Palatino"/>
                </a:defRPr>
              </a:lvl1pPr>
            </a:lstStyle>
            <a:p>
              <a:r>
                <a:t>STEP 1 - APPLY</a:t>
              </a:r>
            </a:p>
          </p:txBody>
        </p:sp>
        <p:sp>
          <p:nvSpPr>
            <p:cNvPr id="2202" name="Shape 2202"/>
            <p:cNvSpPr/>
            <p:nvPr/>
          </p:nvSpPr>
          <p:spPr>
            <a:xfrm>
              <a:off x="0" y="513431"/>
              <a:ext cx="4234317"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defTabSz="457200">
                <a:defRPr sz="2200">
                  <a:solidFill>
                    <a:srgbClr val="FFFFFF"/>
                  </a:solidFill>
                  <a:latin typeface="+mn-lt"/>
                  <a:ea typeface="+mn-ea"/>
                  <a:cs typeface="+mn-cs"/>
                  <a:sym typeface="Palatino"/>
                </a:defRPr>
              </a:pPr>
              <a:r>
                <a:t>UNFRANCHISE</a:t>
              </a:r>
              <a:r>
                <a:rPr baseline="30000"/>
                <a:t>®</a:t>
              </a:r>
              <a:r>
                <a:t> OWNER</a:t>
              </a:r>
            </a:p>
          </p:txBody>
        </p:sp>
      </p:grpSp>
      <p:pic>
        <p:nvPicPr>
          <p:cNvPr id="2205" name="image5.png"/>
          <p:cNvPicPr>
            <a:picLocks noChangeAspect="1"/>
          </p:cNvPicPr>
          <p:nvPr/>
        </p:nvPicPr>
        <p:blipFill>
          <a:blip r:embed="rId3">
            <a:extLst/>
          </a:blip>
          <a:stretch>
            <a:fillRect/>
          </a:stretch>
        </p:blipFill>
        <p:spPr>
          <a:xfrm>
            <a:off x="10605326" y="6458815"/>
            <a:ext cx="1283646" cy="259486"/>
          </a:xfrm>
          <a:prstGeom prst="rect">
            <a:avLst/>
          </a:prstGeom>
          <a:ln w="12700">
            <a:miter lim="400000"/>
          </a:ln>
        </p:spPr>
      </p:pic>
      <p:pic>
        <p:nvPicPr>
          <p:cNvPr id="4" name="Picture 3"/>
          <p:cNvPicPr>
            <a:picLocks noChangeAspect="1"/>
          </p:cNvPicPr>
          <p:nvPr/>
        </p:nvPicPr>
        <p:blipFill rotWithShape="1">
          <a:blip r:embed="rId4">
            <a:alphaModFix/>
            <a:extLst>
              <a:ext uri="{28A0092B-C50C-407E-A947-70E740481C1C}">
                <a14:useLocalDpi xmlns:a14="http://schemas.microsoft.com/office/drawing/2010/main" val="0"/>
              </a:ext>
            </a:extLst>
          </a:blip>
          <a:srcRect l="19148" t="5014" r="21449" b="5107"/>
          <a:stretch/>
        </p:blipFill>
        <p:spPr>
          <a:xfrm>
            <a:off x="0" y="-1"/>
            <a:ext cx="6808708" cy="68578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3" name="Shape 2213"/>
          <p:cNvSpPr/>
          <p:nvPr/>
        </p:nvSpPr>
        <p:spPr>
          <a:xfrm>
            <a:off x="713388" y="1967924"/>
            <a:ext cx="3313374" cy="221379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ts val="2800"/>
              </a:lnSpc>
              <a:defRPr sz="1700">
                <a:latin typeface="+mn-lt"/>
                <a:ea typeface="+mn-ea"/>
                <a:cs typeface="+mn-cs"/>
                <a:sym typeface="Palatino"/>
              </a:defRPr>
            </a:pPr>
            <a:r>
              <a:t>Personal Use &amp; Online Shopping</a:t>
            </a:r>
            <a:endParaRPr sz="2200">
              <a:latin typeface="Bodoni SvtyTwo SC ITC TT-Book"/>
              <a:ea typeface="Bodoni SvtyTwo SC ITC TT-Book"/>
              <a:cs typeface="Bodoni SvtyTwo SC ITC TT-Book"/>
              <a:sym typeface="Bodoni SvtyTwo SC ITC TT-Book"/>
            </a:endParaRPr>
          </a:p>
          <a:p>
            <a:pPr algn="ctr">
              <a:lnSpc>
                <a:spcPts val="2800"/>
              </a:lnSpc>
              <a:defRPr sz="1700">
                <a:latin typeface="+mn-lt"/>
                <a:ea typeface="+mn-ea"/>
                <a:cs typeface="+mn-cs"/>
                <a:sym typeface="Palatino"/>
              </a:defRPr>
            </a:pPr>
            <a:r>
              <a:t>Customer Sales &amp; </a:t>
            </a:r>
            <a:br/>
            <a:r>
              <a:t>Online Shopping</a:t>
            </a:r>
            <a:endParaRPr sz="2200">
              <a:latin typeface="Bodoni SvtyTwo SC ITC TT-Book"/>
              <a:ea typeface="Bodoni SvtyTwo SC ITC TT-Book"/>
              <a:cs typeface="Bodoni SvtyTwo SC ITC TT-Book"/>
              <a:sym typeface="Bodoni SvtyTwo SC ITC TT-Book"/>
            </a:endParaRPr>
          </a:p>
          <a:p>
            <a:pPr algn="ctr">
              <a:lnSpc>
                <a:spcPts val="2800"/>
              </a:lnSpc>
              <a:defRPr sz="1700">
                <a:latin typeface="+mn-lt"/>
                <a:ea typeface="+mn-ea"/>
                <a:cs typeface="+mn-cs"/>
                <a:sym typeface="Palatino"/>
              </a:defRPr>
            </a:pPr>
            <a:r>
              <a:t>Autoship Programs</a:t>
            </a:r>
            <a:endParaRPr sz="2200">
              <a:latin typeface="Bodoni SvtyTwo SC ITC TT-Book"/>
              <a:ea typeface="Bodoni SvtyTwo SC ITC TT-Book"/>
              <a:cs typeface="Bodoni SvtyTwo SC ITC TT-Book"/>
              <a:sym typeface="Bodoni SvtyTwo SC ITC TT-Book"/>
            </a:endParaRPr>
          </a:p>
          <a:p>
            <a:pPr algn="ctr">
              <a:lnSpc>
                <a:spcPts val="2800"/>
              </a:lnSpc>
              <a:defRPr sz="1700">
                <a:latin typeface="+mn-lt"/>
                <a:ea typeface="+mn-ea"/>
                <a:cs typeface="+mn-cs"/>
                <a:sym typeface="Palatino"/>
              </a:defRPr>
            </a:pPr>
            <a:r>
              <a:t>Relationship / Lifestyle Marketing</a:t>
            </a:r>
          </a:p>
        </p:txBody>
      </p:sp>
      <p:sp>
        <p:nvSpPr>
          <p:cNvPr id="2214" name="Shape 2214"/>
          <p:cNvSpPr/>
          <p:nvPr/>
        </p:nvSpPr>
        <p:spPr>
          <a:xfrm>
            <a:off x="932118" y="1447509"/>
            <a:ext cx="2875914"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114264" indent="-114264" algn="ctr">
              <a:lnSpc>
                <a:spcPct val="120000"/>
              </a:lnSpc>
              <a:defRPr sz="2400">
                <a:solidFill>
                  <a:srgbClr val="161616"/>
                </a:solidFill>
                <a:latin typeface="+mn-lt"/>
                <a:ea typeface="+mn-ea"/>
                <a:cs typeface="+mn-cs"/>
                <a:sym typeface="Palatino"/>
              </a:defRPr>
            </a:lvl1pPr>
          </a:lstStyle>
          <a:p>
            <a:r>
              <a:t>SOCIAL MEDIA</a:t>
            </a:r>
          </a:p>
        </p:txBody>
      </p:sp>
      <p:sp>
        <p:nvSpPr>
          <p:cNvPr id="2215" name="Shape 2215"/>
          <p:cNvSpPr/>
          <p:nvPr/>
        </p:nvSpPr>
        <p:spPr>
          <a:xfrm>
            <a:off x="485018" y="375708"/>
            <a:ext cx="11207644" cy="1097281"/>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16" name="Shape 2216"/>
          <p:cNvSpPr/>
          <p:nvPr/>
        </p:nvSpPr>
        <p:spPr>
          <a:xfrm>
            <a:off x="465666" y="616572"/>
            <a:ext cx="11205658"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3400" spc="100">
                <a:solidFill>
                  <a:srgbClr val="FFFFFF"/>
                </a:solidFill>
                <a:latin typeface="+mn-lt"/>
                <a:ea typeface="+mn-ea"/>
                <a:cs typeface="+mn-cs"/>
                <a:sym typeface="Palatino"/>
              </a:defRPr>
            </a:pPr>
            <a:r>
              <a:t>STEP 2 - CREATE BV (Business Volume)</a:t>
            </a:r>
          </a:p>
        </p:txBody>
      </p:sp>
      <p:pic>
        <p:nvPicPr>
          <p:cNvPr id="2217" name="image94.jpeg"/>
          <p:cNvPicPr>
            <a:picLocks noChangeAspect="1"/>
          </p:cNvPicPr>
          <p:nvPr/>
        </p:nvPicPr>
        <p:blipFill>
          <a:blip r:embed="rId2">
            <a:extLst/>
          </a:blip>
          <a:srcRect l="7929" t="1479" r="7280" b="2255"/>
          <a:stretch>
            <a:fillRect/>
          </a:stretch>
        </p:blipFill>
        <p:spPr>
          <a:xfrm>
            <a:off x="713389" y="4301583"/>
            <a:ext cx="3338870" cy="2678789"/>
          </a:xfrm>
          <a:prstGeom prst="rect">
            <a:avLst/>
          </a:prstGeom>
          <a:ln w="12700">
            <a:miter lim="400000"/>
          </a:ln>
        </p:spPr>
      </p:pic>
      <p:pic>
        <p:nvPicPr>
          <p:cNvPr id="2218" name="image95.jpeg"/>
          <p:cNvPicPr>
            <a:picLocks noChangeAspect="1"/>
          </p:cNvPicPr>
          <p:nvPr/>
        </p:nvPicPr>
        <p:blipFill>
          <a:blip r:embed="rId3">
            <a:extLst/>
          </a:blip>
          <a:srcRect l="20450" t="1228" r="21652" b="2739"/>
          <a:stretch>
            <a:fillRect/>
          </a:stretch>
        </p:blipFill>
        <p:spPr>
          <a:xfrm>
            <a:off x="4052206" y="1579642"/>
            <a:ext cx="2542033" cy="2678789"/>
          </a:xfrm>
          <a:prstGeom prst="rect">
            <a:avLst/>
          </a:prstGeom>
          <a:ln w="12700">
            <a:miter lim="400000"/>
          </a:ln>
        </p:spPr>
      </p:pic>
      <p:pic>
        <p:nvPicPr>
          <p:cNvPr id="2219" name="image96.jpeg"/>
          <p:cNvPicPr>
            <a:picLocks noChangeAspect="1"/>
          </p:cNvPicPr>
          <p:nvPr/>
        </p:nvPicPr>
        <p:blipFill>
          <a:blip r:embed="rId4">
            <a:extLst/>
          </a:blip>
          <a:srcRect l="16679" t="1482" r="18866" b="2422"/>
          <a:stretch>
            <a:fillRect/>
          </a:stretch>
        </p:blipFill>
        <p:spPr>
          <a:xfrm>
            <a:off x="4051909" y="4301583"/>
            <a:ext cx="2542626" cy="2678788"/>
          </a:xfrm>
          <a:prstGeom prst="rect">
            <a:avLst/>
          </a:prstGeom>
          <a:ln w="12700">
            <a:miter lim="400000"/>
          </a:ln>
        </p:spPr>
      </p:pic>
      <p:grpSp>
        <p:nvGrpSpPr>
          <p:cNvPr id="2222" name="Group 2222"/>
          <p:cNvGrpSpPr/>
          <p:nvPr/>
        </p:nvGrpSpPr>
        <p:grpSpPr>
          <a:xfrm>
            <a:off x="713389" y="6439460"/>
            <a:ext cx="3303466" cy="421639"/>
            <a:chOff x="0" y="0"/>
            <a:chExt cx="3303465" cy="421638"/>
          </a:xfrm>
        </p:grpSpPr>
        <p:sp>
          <p:nvSpPr>
            <p:cNvPr id="2220" name="Shape 2220"/>
            <p:cNvSpPr/>
            <p:nvPr/>
          </p:nvSpPr>
          <p:spPr>
            <a:xfrm>
              <a:off x="36826" y="21037"/>
              <a:ext cx="3266639"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a:p>
          </p:txBody>
        </p:sp>
        <p:sp>
          <p:nvSpPr>
            <p:cNvPr id="2221" name="Shape 2221"/>
            <p:cNvSpPr/>
            <p:nvPr/>
          </p:nvSpPr>
          <p:spPr>
            <a:xfrm>
              <a:off x="0" y="0"/>
              <a:ext cx="3303466" cy="42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t>Facebook</a:t>
              </a:r>
            </a:p>
          </p:txBody>
        </p:sp>
      </p:grpSp>
      <p:grpSp>
        <p:nvGrpSpPr>
          <p:cNvPr id="2225" name="Group 2225"/>
          <p:cNvGrpSpPr/>
          <p:nvPr/>
        </p:nvGrpSpPr>
        <p:grpSpPr>
          <a:xfrm>
            <a:off x="4103096" y="3712021"/>
            <a:ext cx="2440253" cy="421639"/>
            <a:chOff x="0" y="0"/>
            <a:chExt cx="2440252" cy="421638"/>
          </a:xfrm>
        </p:grpSpPr>
        <p:sp>
          <p:nvSpPr>
            <p:cNvPr id="2223" name="Shape 2223"/>
            <p:cNvSpPr/>
            <p:nvPr/>
          </p:nvSpPr>
          <p:spPr>
            <a:xfrm>
              <a:off x="27203" y="21037"/>
              <a:ext cx="2413049"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a:p>
          </p:txBody>
        </p:sp>
        <p:sp>
          <p:nvSpPr>
            <p:cNvPr id="2224" name="Shape 2224"/>
            <p:cNvSpPr/>
            <p:nvPr/>
          </p:nvSpPr>
          <p:spPr>
            <a:xfrm>
              <a:off x="0" y="0"/>
              <a:ext cx="2440253" cy="42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t>Instagram</a:t>
              </a:r>
            </a:p>
          </p:txBody>
        </p:sp>
      </p:grpSp>
      <p:grpSp>
        <p:nvGrpSpPr>
          <p:cNvPr id="2228" name="Group 2228"/>
          <p:cNvGrpSpPr/>
          <p:nvPr/>
        </p:nvGrpSpPr>
        <p:grpSpPr>
          <a:xfrm>
            <a:off x="4098395" y="6439460"/>
            <a:ext cx="2449655" cy="421639"/>
            <a:chOff x="0" y="0"/>
            <a:chExt cx="2449653" cy="421638"/>
          </a:xfrm>
        </p:grpSpPr>
        <p:sp>
          <p:nvSpPr>
            <p:cNvPr id="2226" name="Shape 2226"/>
            <p:cNvSpPr/>
            <p:nvPr/>
          </p:nvSpPr>
          <p:spPr>
            <a:xfrm>
              <a:off x="27308" y="21037"/>
              <a:ext cx="2422346"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a:p>
          </p:txBody>
        </p:sp>
        <p:sp>
          <p:nvSpPr>
            <p:cNvPr id="2227" name="Shape 2227"/>
            <p:cNvSpPr/>
            <p:nvPr/>
          </p:nvSpPr>
          <p:spPr>
            <a:xfrm>
              <a:off x="0" y="0"/>
              <a:ext cx="2449654" cy="42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t>Twitter</a:t>
              </a:r>
            </a:p>
          </p:txBody>
        </p:sp>
      </p:grpSp>
      <p:sp>
        <p:nvSpPr>
          <p:cNvPr id="2229" name="Shape 2229"/>
          <p:cNvSpPr/>
          <p:nvPr/>
        </p:nvSpPr>
        <p:spPr>
          <a:xfrm>
            <a:off x="6629588" y="5468257"/>
            <a:ext cx="2875916"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14264" lvl="1" indent="-114264" algn="ctr">
              <a:lnSpc>
                <a:spcPct val="120000"/>
              </a:lnSpc>
              <a:defRPr sz="1600">
                <a:solidFill>
                  <a:srgbClr val="161616"/>
                </a:solidFill>
                <a:latin typeface="+mn-lt"/>
                <a:ea typeface="+mn-ea"/>
                <a:cs typeface="+mn-cs"/>
                <a:sym typeface="Palatino"/>
              </a:defRPr>
            </a:pPr>
            <a:r>
              <a:t>SHOPPING ADVISOR</a:t>
            </a:r>
          </a:p>
        </p:txBody>
      </p:sp>
      <p:pic>
        <p:nvPicPr>
          <p:cNvPr id="2230" name="image97.jpeg"/>
          <p:cNvPicPr>
            <a:picLocks noChangeAspect="1"/>
          </p:cNvPicPr>
          <p:nvPr/>
        </p:nvPicPr>
        <p:blipFill>
          <a:blip r:embed="rId5">
            <a:extLst/>
          </a:blip>
          <a:srcRect b="1993"/>
          <a:stretch>
            <a:fillRect/>
          </a:stretch>
        </p:blipFill>
        <p:spPr>
          <a:xfrm>
            <a:off x="9320783" y="4590682"/>
            <a:ext cx="2871217" cy="2267318"/>
          </a:xfrm>
          <a:prstGeom prst="rect">
            <a:avLst/>
          </a:prstGeom>
          <a:ln w="12700">
            <a:miter lim="400000"/>
          </a:ln>
        </p:spPr>
      </p:pic>
      <p:sp>
        <p:nvSpPr>
          <p:cNvPr id="2231" name="Shape 2231"/>
          <p:cNvSpPr/>
          <p:nvPr/>
        </p:nvSpPr>
        <p:spPr>
          <a:xfrm>
            <a:off x="6639351" y="2569010"/>
            <a:ext cx="2808434"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114264" indent="-114264" algn="ctr">
              <a:lnSpc>
                <a:spcPct val="120000"/>
              </a:lnSpc>
              <a:defRPr sz="1600">
                <a:solidFill>
                  <a:srgbClr val="161616"/>
                </a:solidFill>
                <a:latin typeface="+mn-lt"/>
                <a:ea typeface="+mn-ea"/>
                <a:cs typeface="+mn-cs"/>
                <a:sym typeface="Palatino"/>
              </a:defRPr>
            </a:lvl1pPr>
          </a:lstStyle>
          <a:p>
            <a:r>
              <a:t>HOST A RETAIL EVENT</a:t>
            </a:r>
          </a:p>
        </p:txBody>
      </p:sp>
      <p:pic>
        <p:nvPicPr>
          <p:cNvPr id="2232" name="image98.png"/>
          <p:cNvPicPr>
            <a:picLocks noChangeAspect="1"/>
          </p:cNvPicPr>
          <p:nvPr/>
        </p:nvPicPr>
        <p:blipFill>
          <a:blip r:embed="rId6">
            <a:extLst/>
          </a:blip>
          <a:stretch>
            <a:fillRect/>
          </a:stretch>
        </p:blipFill>
        <p:spPr>
          <a:xfrm>
            <a:off x="9447783" y="1748383"/>
            <a:ext cx="2871217" cy="20167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4" name="Shape 2234"/>
          <p:cNvSpPr/>
          <p:nvPr/>
        </p:nvSpPr>
        <p:spPr>
          <a:xfrm>
            <a:off x="6129337" y="0"/>
            <a:ext cx="6062664" cy="6858000"/>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p>
        </p:txBody>
      </p:sp>
      <p:sp>
        <p:nvSpPr>
          <p:cNvPr id="2235" name="Shape 2235"/>
          <p:cNvSpPr/>
          <p:nvPr/>
        </p:nvSpPr>
        <p:spPr>
          <a:xfrm>
            <a:off x="778839" y="1982821"/>
            <a:ext cx="5041391" cy="41242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800"/>
              </a:spcBef>
              <a:defRPr sz="2400">
                <a:latin typeface="+mn-lt"/>
                <a:ea typeface="+mn-ea"/>
                <a:cs typeface="+mn-cs"/>
                <a:sym typeface="Palatino"/>
              </a:defRPr>
            </a:pPr>
            <a:r>
              <a:rPr dirty="0"/>
              <a:t>You must </a:t>
            </a:r>
            <a:r>
              <a:rPr u="sng" dirty="0" smtClean="0"/>
              <a:t>capitali</a:t>
            </a:r>
            <a:r>
              <a:rPr lang="en-US" u="sng" dirty="0" smtClean="0"/>
              <a:t>s</a:t>
            </a:r>
            <a:r>
              <a:rPr u="sng" dirty="0" smtClean="0"/>
              <a:t>e/qualify</a:t>
            </a:r>
            <a:r>
              <a:rPr dirty="0" smtClean="0"/>
              <a:t> </a:t>
            </a:r>
            <a:r>
              <a:rPr dirty="0"/>
              <a:t>your business with 200 BV, which opens your left and right BV (exclusive product)  and your IBV (affiliate product) banks</a:t>
            </a:r>
            <a:endParaRPr dirty="0">
              <a:latin typeface="Bodoni SvtyTwo SC ITC TT-Book"/>
              <a:ea typeface="Bodoni SvtyTwo SC ITC TT-Book"/>
              <a:cs typeface="Bodoni SvtyTwo SC ITC TT-Book"/>
              <a:sym typeface="Bodoni SvtyTwo SC ITC TT-Book"/>
            </a:endParaRPr>
          </a:p>
          <a:p>
            <a:pPr>
              <a:spcBef>
                <a:spcPts val="1800"/>
              </a:spcBef>
              <a:defRPr sz="2400">
                <a:latin typeface="+mn-lt"/>
                <a:ea typeface="+mn-ea"/>
                <a:cs typeface="+mn-cs"/>
                <a:sym typeface="Palatino"/>
              </a:defRPr>
            </a:pPr>
            <a:r>
              <a:rPr dirty="0"/>
              <a:t>Once you have done this, your business development center (BDC) will begin to accumulate volume </a:t>
            </a:r>
          </a:p>
          <a:p>
            <a:pPr>
              <a:spcBef>
                <a:spcPts val="1800"/>
              </a:spcBef>
              <a:defRPr sz="2000">
                <a:latin typeface="+mn-lt"/>
                <a:ea typeface="+mn-ea"/>
                <a:cs typeface="+mn-cs"/>
                <a:sym typeface="Palatino"/>
              </a:defRPr>
            </a:pPr>
            <a:r>
              <a:rPr dirty="0"/>
              <a:t>(You can do this by investing in a </a:t>
            </a:r>
            <a:r>
              <a:rPr dirty="0" smtClean="0"/>
              <a:t>Motives</a:t>
            </a:r>
            <a:r>
              <a:rPr lang="en-US" baseline="30000" dirty="0" smtClean="0"/>
              <a:t>®</a:t>
            </a:r>
            <a:r>
              <a:rPr dirty="0" smtClean="0"/>
              <a:t> </a:t>
            </a:r>
            <a:r>
              <a:rPr dirty="0"/>
              <a:t>kit and/or accumulating retail sales)</a:t>
            </a:r>
          </a:p>
        </p:txBody>
      </p:sp>
      <p:sp>
        <p:nvSpPr>
          <p:cNvPr id="2236" name="Shape 2236"/>
          <p:cNvSpPr/>
          <p:nvPr/>
        </p:nvSpPr>
        <p:spPr>
          <a:xfrm>
            <a:off x="778840" y="680978"/>
            <a:ext cx="4888535" cy="1097281"/>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37" name="Shape 2237"/>
          <p:cNvSpPr/>
          <p:nvPr/>
        </p:nvSpPr>
        <p:spPr>
          <a:xfrm>
            <a:off x="778840" y="921841"/>
            <a:ext cx="4888535"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spc="100">
                <a:solidFill>
                  <a:srgbClr val="FFFFFF"/>
                </a:solidFill>
                <a:latin typeface="+mn-lt"/>
                <a:ea typeface="+mn-ea"/>
                <a:cs typeface="+mn-cs"/>
                <a:sym typeface="Palatino"/>
              </a:defRPr>
            </a:lvl1pPr>
          </a:lstStyle>
          <a:p>
            <a:r>
              <a:rPr dirty="0"/>
              <a:t>STEP 3 - QUALIFY</a:t>
            </a:r>
          </a:p>
        </p:txBody>
      </p:sp>
      <p:pic>
        <p:nvPicPr>
          <p:cNvPr id="2238" name="image99.png"/>
          <p:cNvPicPr>
            <a:picLocks noChangeAspect="1"/>
          </p:cNvPicPr>
          <p:nvPr/>
        </p:nvPicPr>
        <p:blipFill>
          <a:blip r:embed="rId2">
            <a:extLst/>
          </a:blip>
          <a:stretch>
            <a:fillRect/>
          </a:stretch>
        </p:blipFill>
        <p:spPr>
          <a:xfrm>
            <a:off x="6129337" y="0"/>
            <a:ext cx="6099048" cy="6858000"/>
          </a:xfrm>
          <a:prstGeom prst="rect">
            <a:avLst/>
          </a:prstGeom>
          <a:ln w="12700">
            <a:miter lim="400000"/>
          </a:ln>
        </p:spPr>
      </p:pic>
      <p:pic>
        <p:nvPicPr>
          <p:cNvPr id="2239" name="image100.png"/>
          <p:cNvPicPr>
            <a:picLocks noChangeAspect="1"/>
          </p:cNvPicPr>
          <p:nvPr/>
        </p:nvPicPr>
        <p:blipFill>
          <a:blip r:embed="rId3">
            <a:extLst/>
          </a:blip>
          <a:stretch>
            <a:fillRect/>
          </a:stretch>
        </p:blipFill>
        <p:spPr>
          <a:xfrm>
            <a:off x="6129337" y="0"/>
            <a:ext cx="6099048" cy="6858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239"/>
                                        </p:tgtEl>
                                        <p:attrNameLst>
                                          <p:attrName>style.visibility</p:attrName>
                                        </p:attrNameLst>
                                      </p:cBhvr>
                                      <p:to>
                                        <p:strVal val="visible"/>
                                      </p:to>
                                    </p:set>
                                    <p:animEffect transition="in" filter="wipe(down)">
                                      <p:cBhvr>
                                        <p:cTn id="7" dur="2000"/>
                                        <p:tgtEl>
                                          <p:spTgt spid="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 name="Shape 2241"/>
          <p:cNvSpPr/>
          <p:nvPr/>
        </p:nvSpPr>
        <p:spPr>
          <a:xfrm>
            <a:off x="507995" y="450519"/>
            <a:ext cx="11176008" cy="1143001"/>
          </a:xfrm>
          <a:prstGeom prst="rect">
            <a:avLst/>
          </a:prstGeom>
          <a:solidFill>
            <a:srgbClr val="86754D"/>
          </a:solidFill>
          <a:ln w="12700">
            <a:miter lim="400000"/>
          </a:ln>
        </p:spPr>
        <p:txBody>
          <a:bodyPr lIns="45718" tIns="45718" rIns="45718" bIns="45718" anchor="ctr"/>
          <a:lstStyle/>
          <a:p>
            <a:pPr algn="ctr" defTabSz="914103">
              <a:defRPr sz="2200">
                <a:solidFill>
                  <a:srgbClr val="FFFFFF"/>
                </a:solidFill>
                <a:latin typeface="+mn-lt"/>
                <a:ea typeface="+mn-ea"/>
                <a:cs typeface="+mn-cs"/>
                <a:sym typeface="Palatino"/>
              </a:defRPr>
            </a:pPr>
            <a:endParaRPr/>
          </a:p>
        </p:txBody>
      </p:sp>
      <p:sp>
        <p:nvSpPr>
          <p:cNvPr id="2242" name="Shape 2242"/>
          <p:cNvSpPr/>
          <p:nvPr/>
        </p:nvSpPr>
        <p:spPr>
          <a:xfrm>
            <a:off x="507995" y="695840"/>
            <a:ext cx="11176009" cy="615549"/>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nchor="ctr">
            <a:spAutoFit/>
          </a:bodyPr>
          <a:lstStyle>
            <a:lvl1pPr algn="ctr" defTabSz="914400">
              <a:defRPr sz="3400" cap="all" spc="100">
                <a:solidFill>
                  <a:srgbClr val="FFFFFF"/>
                </a:solidFill>
                <a:latin typeface="+mn-lt"/>
                <a:ea typeface="+mn-ea"/>
                <a:cs typeface="+mn-cs"/>
                <a:sym typeface="Palatino"/>
              </a:defRPr>
            </a:lvl1pPr>
          </a:lstStyle>
          <a:p>
            <a:r>
              <a:rPr dirty="0"/>
              <a:t>Options to Qualify </a:t>
            </a:r>
          </a:p>
        </p:txBody>
      </p:sp>
      <p:pic>
        <p:nvPicPr>
          <p:cNvPr id="2243" name="image5.png"/>
          <p:cNvPicPr>
            <a:picLocks noChangeAspect="1"/>
          </p:cNvPicPr>
          <p:nvPr/>
        </p:nvPicPr>
        <p:blipFill>
          <a:blip r:embed="rId2">
            <a:extLst/>
          </a:blip>
          <a:stretch>
            <a:fillRect/>
          </a:stretch>
        </p:blipFill>
        <p:spPr>
          <a:xfrm>
            <a:off x="2222500" y="6357215"/>
            <a:ext cx="1283646" cy="259488"/>
          </a:xfrm>
          <a:prstGeom prst="rect">
            <a:avLst/>
          </a:prstGeom>
          <a:ln w="12700">
            <a:miter lim="400000"/>
          </a:ln>
        </p:spPr>
      </p:pic>
      <p:sp>
        <p:nvSpPr>
          <p:cNvPr id="2244" name="Shape 2244"/>
          <p:cNvSpPr/>
          <p:nvPr/>
        </p:nvSpPr>
        <p:spPr>
          <a:xfrm>
            <a:off x="778837" y="1923386"/>
            <a:ext cx="5362276" cy="37394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103">
              <a:spcBef>
                <a:spcPts val="1800"/>
              </a:spcBef>
              <a:buSzPct val="100000"/>
              <a:defRPr sz="2400">
                <a:latin typeface="+mn-lt"/>
                <a:ea typeface="+mn-ea"/>
                <a:cs typeface="+mn-cs"/>
                <a:sym typeface="Palatino"/>
              </a:defRPr>
            </a:pPr>
            <a:r>
              <a:rPr dirty="0"/>
              <a:t>Hand select your </a:t>
            </a:r>
            <a:r>
              <a:rPr dirty="0" smtClean="0"/>
              <a:t>favo</a:t>
            </a:r>
            <a:r>
              <a:rPr lang="en-US" dirty="0" smtClean="0"/>
              <a:t>u</a:t>
            </a:r>
            <a:r>
              <a:rPr dirty="0" smtClean="0"/>
              <a:t>rite </a:t>
            </a:r>
            <a:r>
              <a:rPr dirty="0"/>
              <a:t>products to build your own kit</a:t>
            </a:r>
          </a:p>
          <a:p>
            <a:pPr defTabSz="914103">
              <a:spcBef>
                <a:spcPts val="1800"/>
              </a:spcBef>
              <a:buSzPct val="100000"/>
              <a:defRPr sz="2400">
                <a:latin typeface="+mn-lt"/>
                <a:ea typeface="+mn-ea"/>
                <a:cs typeface="+mn-cs"/>
                <a:sym typeface="Palatino"/>
              </a:defRPr>
            </a:pPr>
            <a:r>
              <a:rPr dirty="0"/>
              <a:t>Complete a Home Assessment and choose product you would purchase for your family / household over the next 3-6 months</a:t>
            </a:r>
            <a:endParaRPr sz="2500" dirty="0">
              <a:latin typeface="Bodoni SvtyTwo SC ITC TT-Book"/>
              <a:ea typeface="Bodoni SvtyTwo SC ITC TT-Book"/>
              <a:cs typeface="Bodoni SvtyTwo SC ITC TT-Book"/>
              <a:sym typeface="Bodoni SvtyTwo SC ITC TT-Book"/>
            </a:endParaRPr>
          </a:p>
          <a:p>
            <a:pPr defTabSz="914103">
              <a:spcBef>
                <a:spcPts val="1800"/>
              </a:spcBef>
              <a:buSzPct val="100000"/>
              <a:defRPr sz="2400">
                <a:latin typeface="+mn-lt"/>
                <a:ea typeface="+mn-ea"/>
                <a:cs typeface="+mn-cs"/>
                <a:sym typeface="Palatino"/>
              </a:defRPr>
            </a:pPr>
            <a:r>
              <a:rPr dirty="0"/>
              <a:t>Host a </a:t>
            </a:r>
            <a:r>
              <a:rPr dirty="0" smtClean="0"/>
              <a:t>Motives</a:t>
            </a:r>
            <a:r>
              <a:rPr lang="en-US" baseline="30000" dirty="0" smtClean="0"/>
              <a:t>®</a:t>
            </a:r>
            <a:r>
              <a:rPr dirty="0" smtClean="0"/>
              <a:t> </a:t>
            </a:r>
            <a:r>
              <a:rPr dirty="0"/>
              <a:t>Event</a:t>
            </a:r>
          </a:p>
          <a:p>
            <a:pPr defTabSz="914103">
              <a:spcBef>
                <a:spcPts val="1800"/>
              </a:spcBef>
              <a:buSzPct val="100000"/>
              <a:defRPr sz="2400">
                <a:latin typeface="+mn-lt"/>
                <a:ea typeface="+mn-ea"/>
                <a:cs typeface="+mn-cs"/>
                <a:sym typeface="Palatino"/>
              </a:defRPr>
            </a:pPr>
            <a:r>
              <a:rPr dirty="0"/>
              <a:t>Secure orders via. catalog, etc.</a:t>
            </a:r>
          </a:p>
        </p:txBody>
      </p:sp>
      <p:pic>
        <p:nvPicPr>
          <p:cNvPr id="2247" name="image87.png"/>
          <p:cNvPicPr>
            <a:picLocks noChangeAspect="1"/>
          </p:cNvPicPr>
          <p:nvPr/>
        </p:nvPicPr>
        <p:blipFill>
          <a:blip r:embed="rId3">
            <a:extLst/>
          </a:blip>
          <a:stretch>
            <a:fillRect/>
          </a:stretch>
        </p:blipFill>
        <p:spPr>
          <a:xfrm>
            <a:off x="8920467" y="1945272"/>
            <a:ext cx="2121690" cy="1341212"/>
          </a:xfrm>
          <a:prstGeom prst="rect">
            <a:avLst/>
          </a:prstGeom>
          <a:ln w="12700">
            <a:miter lim="400000"/>
          </a:ln>
        </p:spPr>
      </p:pic>
      <p:pic>
        <p:nvPicPr>
          <p:cNvPr id="2248" name="image88.png"/>
          <p:cNvPicPr>
            <a:picLocks noChangeAspect="1"/>
          </p:cNvPicPr>
          <p:nvPr/>
        </p:nvPicPr>
        <p:blipFill>
          <a:blip r:embed="rId4">
            <a:extLst/>
          </a:blip>
          <a:stretch>
            <a:fillRect/>
          </a:stretch>
        </p:blipFill>
        <p:spPr>
          <a:xfrm>
            <a:off x="8422944" y="3429677"/>
            <a:ext cx="3116736" cy="31381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0" name="Shape 2250"/>
          <p:cNvSpPr/>
          <p:nvPr/>
        </p:nvSpPr>
        <p:spPr>
          <a:xfrm>
            <a:off x="778839" y="1923386"/>
            <a:ext cx="5017953" cy="32316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800"/>
              </a:spcBef>
              <a:defRPr sz="2400">
                <a:latin typeface="+mn-lt"/>
                <a:ea typeface="+mn-ea"/>
                <a:cs typeface="+mn-cs"/>
                <a:sym typeface="Palatino"/>
              </a:defRPr>
            </a:pPr>
            <a:r>
              <a:rPr lang="en-US" dirty="0"/>
              <a:t>250,00 € + including VAT </a:t>
            </a:r>
            <a:endParaRPr lang="en-US" dirty="0" smtClean="0"/>
          </a:p>
          <a:p>
            <a:pPr algn="ctr">
              <a:spcBef>
                <a:spcPts val="1800"/>
              </a:spcBef>
              <a:defRPr sz="2400">
                <a:latin typeface="+mn-lt"/>
                <a:ea typeface="+mn-ea"/>
                <a:cs typeface="+mn-cs"/>
                <a:sym typeface="Palatino"/>
              </a:defRPr>
            </a:pPr>
            <a:r>
              <a:rPr dirty="0" smtClean="0"/>
              <a:t>Includes </a:t>
            </a:r>
            <a:r>
              <a:rPr dirty="0"/>
              <a:t>Application / Subscription</a:t>
            </a:r>
            <a:endParaRPr sz="2500" dirty="0">
              <a:latin typeface="Bodoni SvtyTwo SC ITC TT-Book"/>
              <a:ea typeface="Bodoni SvtyTwo SC ITC TT-Book"/>
              <a:cs typeface="Bodoni SvtyTwo SC ITC TT-Book"/>
              <a:sym typeface="Bodoni SvtyTwo SC ITC TT-Book"/>
            </a:endParaRPr>
          </a:p>
          <a:p>
            <a:pPr algn="ctr">
              <a:spcBef>
                <a:spcPts val="1800"/>
              </a:spcBef>
              <a:defRPr sz="2400">
                <a:latin typeface="+mn-lt"/>
                <a:ea typeface="+mn-ea"/>
                <a:cs typeface="+mn-cs"/>
                <a:sym typeface="Palatino"/>
              </a:defRPr>
            </a:pPr>
            <a:r>
              <a:rPr lang="en-US" dirty="0" smtClean="0"/>
              <a:t>200</a:t>
            </a:r>
            <a:r>
              <a:rPr dirty="0" smtClean="0"/>
              <a:t> </a:t>
            </a:r>
            <a:r>
              <a:rPr dirty="0"/>
              <a:t>BV Worth of Cosmetics</a:t>
            </a:r>
            <a:endParaRPr sz="2500" dirty="0">
              <a:latin typeface="Bodoni SvtyTwo SC ITC TT-Book"/>
              <a:ea typeface="Bodoni SvtyTwo SC ITC TT-Book"/>
              <a:cs typeface="Bodoni SvtyTwo SC ITC TT-Book"/>
              <a:sym typeface="Bodoni SvtyTwo SC ITC TT-Book"/>
            </a:endParaRPr>
          </a:p>
          <a:p>
            <a:pPr algn="ctr">
              <a:spcBef>
                <a:spcPts val="1800"/>
              </a:spcBef>
              <a:defRPr sz="2400">
                <a:latin typeface="+mn-lt"/>
                <a:ea typeface="+mn-ea"/>
                <a:cs typeface="+mn-cs"/>
                <a:sym typeface="Palatino"/>
              </a:defRPr>
            </a:pPr>
            <a:r>
              <a:rPr dirty="0" smtClean="0"/>
              <a:t>Catalogs</a:t>
            </a:r>
            <a:endParaRPr sz="2500" dirty="0">
              <a:latin typeface="Bodoni SvtyTwo SC ITC TT-Book"/>
              <a:ea typeface="Bodoni SvtyTwo SC ITC TT-Book"/>
              <a:cs typeface="Bodoni SvtyTwo SC ITC TT-Book"/>
              <a:sym typeface="Bodoni SvtyTwo SC ITC TT-Book"/>
            </a:endParaRPr>
          </a:p>
          <a:p>
            <a:pPr algn="ctr">
              <a:spcBef>
                <a:spcPts val="1800"/>
              </a:spcBef>
              <a:defRPr sz="2400">
                <a:latin typeface="+mn-lt"/>
                <a:ea typeface="+mn-ea"/>
                <a:cs typeface="+mn-cs"/>
                <a:sym typeface="Palatino"/>
              </a:defRPr>
            </a:pPr>
            <a:r>
              <a:rPr dirty="0" smtClean="0"/>
              <a:t>2 </a:t>
            </a:r>
            <a:r>
              <a:rPr dirty="0"/>
              <a:t>Months of UFMS (back office) Service</a:t>
            </a:r>
          </a:p>
        </p:txBody>
      </p:sp>
      <p:sp>
        <p:nvSpPr>
          <p:cNvPr id="2251" name="Shape 2251"/>
          <p:cNvSpPr/>
          <p:nvPr/>
        </p:nvSpPr>
        <p:spPr>
          <a:xfrm>
            <a:off x="778840" y="680978"/>
            <a:ext cx="4888535" cy="1097281"/>
          </a:xfrm>
          <a:prstGeom prst="rect">
            <a:avLst/>
          </a:prstGeom>
          <a:solidFill>
            <a:srgbClr val="86754D"/>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52" name="Shape 2252"/>
          <p:cNvSpPr/>
          <p:nvPr/>
        </p:nvSpPr>
        <p:spPr>
          <a:xfrm>
            <a:off x="778840" y="680978"/>
            <a:ext cx="4888535"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914400">
              <a:defRPr sz="3400" cap="all" spc="100">
                <a:solidFill>
                  <a:srgbClr val="FFFFFF"/>
                </a:solidFill>
                <a:latin typeface="+mn-lt"/>
                <a:ea typeface="+mn-ea"/>
                <a:cs typeface="+mn-cs"/>
                <a:sym typeface="Palatino"/>
              </a:defRPr>
            </a:lvl1pPr>
          </a:lstStyle>
          <a:p>
            <a:r>
              <a:t>Fast Start Program</a:t>
            </a:r>
          </a:p>
        </p:txBody>
      </p:sp>
      <p:pic>
        <p:nvPicPr>
          <p:cNvPr id="2253" name="image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433" y="0"/>
            <a:ext cx="6089904" cy="6858000"/>
          </a:xfrm>
          <a:prstGeom prst="rect">
            <a:avLst/>
          </a:prstGeom>
          <a:ln w="12700">
            <a:miter lim="400000"/>
          </a:ln>
        </p:spPr>
      </p:pic>
      <p:pic>
        <p:nvPicPr>
          <p:cNvPr id="2254" name="image5.png"/>
          <p:cNvPicPr>
            <a:picLocks noChangeAspect="1"/>
          </p:cNvPicPr>
          <p:nvPr/>
        </p:nvPicPr>
        <p:blipFill>
          <a:blip r:embed="rId3">
            <a:extLst/>
          </a:blip>
          <a:stretch>
            <a:fillRect/>
          </a:stretch>
        </p:blipFill>
        <p:spPr>
          <a:xfrm>
            <a:off x="2222500" y="63572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Shape 2260"/>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61" name="Shape 2261"/>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STEP 4 – ACTIVATE</a:t>
            </a:r>
          </a:p>
        </p:txBody>
      </p:sp>
      <p:sp>
        <p:nvSpPr>
          <p:cNvPr id="2262" name="Shape 2262"/>
          <p:cNvSpPr/>
          <p:nvPr/>
        </p:nvSpPr>
        <p:spPr>
          <a:xfrm>
            <a:off x="0" y="1013723"/>
            <a:ext cx="12192000" cy="751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defRPr sz="2000" b="1">
                <a:solidFill>
                  <a:srgbClr val="FFFFFF"/>
                </a:solidFill>
                <a:latin typeface="+mn-lt"/>
                <a:ea typeface="+mn-ea"/>
                <a:cs typeface="+mn-cs"/>
                <a:sym typeface="Palatino"/>
              </a:defRPr>
            </a:pPr>
            <a:r>
              <a:t>PERSONALLY PARTNER (SPONSOR) AND PLACE ONE QUALIFIED UNFRANCHISE</a:t>
            </a:r>
            <a:r>
              <a:rPr baseline="30000"/>
              <a:t>®</a:t>
            </a:r>
            <a:r>
              <a:t> OWNER </a:t>
            </a:r>
            <a:endParaRPr>
              <a:latin typeface="+mj-lt"/>
              <a:ea typeface="+mj-ea"/>
              <a:cs typeface="+mj-cs"/>
              <a:sym typeface="Helvetica"/>
            </a:endParaRPr>
          </a:p>
          <a:p>
            <a:pPr algn="ctr">
              <a:defRPr sz="2000" b="1">
                <a:solidFill>
                  <a:srgbClr val="FFFFFF"/>
                </a:solidFill>
                <a:latin typeface="+mn-lt"/>
                <a:ea typeface="+mn-ea"/>
                <a:cs typeface="+mn-cs"/>
                <a:sym typeface="Palatino"/>
              </a:defRPr>
            </a:pPr>
            <a:r>
              <a:t>IN YOUR LEFT AND RIGHT ORGANIZATIONS TO BE ELIGIBLE TO EARN COMMISSIONS</a:t>
            </a:r>
          </a:p>
        </p:txBody>
      </p:sp>
      <p:pic>
        <p:nvPicPr>
          <p:cNvPr id="2263" name="image102.pn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2264" name="image103.png"/>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265" name="image104.png"/>
          <p:cNvPicPr>
            <a:picLocks noChangeAspect="1"/>
          </p:cNvPicPr>
          <p:nvPr/>
        </p:nvPicPr>
        <p:blipFill>
          <a:blip r:embed="rId4">
            <a:extLst/>
          </a:blip>
          <a:stretch>
            <a:fillRect/>
          </a:stretch>
        </p:blipFill>
        <p:spPr>
          <a:xfrm>
            <a:off x="0" y="0"/>
            <a:ext cx="12192000" cy="6858000"/>
          </a:xfrm>
          <a:prstGeom prst="rect">
            <a:avLst/>
          </a:prstGeom>
          <a:ln w="12700">
            <a:miter lim="400000"/>
          </a:ln>
        </p:spPr>
      </p:pic>
      <p:sp>
        <p:nvSpPr>
          <p:cNvPr id="2266" name="Shape 2266"/>
          <p:cNvSpPr/>
          <p:nvPr/>
        </p:nvSpPr>
        <p:spPr>
          <a:xfrm>
            <a:off x="6097270" y="4422097"/>
            <a:ext cx="1" cy="1160997"/>
          </a:xfrm>
          <a:prstGeom prst="line">
            <a:avLst/>
          </a:prstGeom>
          <a:ln w="28575">
            <a:solidFill>
              <a:srgbClr val="FFFFFF"/>
            </a:solidFill>
            <a:prstDash val="dash"/>
            <a:miter/>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64"/>
                                        </p:tgtEl>
                                        <p:attrNameLst>
                                          <p:attrName>style.visibility</p:attrName>
                                        </p:attrNameLst>
                                      </p:cBhvr>
                                      <p:to>
                                        <p:strVal val="visible"/>
                                      </p:to>
                                    </p:set>
                                    <p:animEffect transition="in" filter="dissolve">
                                      <p:cBhvr>
                                        <p:cTn id="7" dur="500"/>
                                        <p:tgtEl>
                                          <p:spTgt spid="22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265"/>
                                        </p:tgtEl>
                                        <p:attrNameLst>
                                          <p:attrName>style.visibility</p:attrName>
                                        </p:attrNameLst>
                                      </p:cBhvr>
                                      <p:to>
                                        <p:strVal val="visible"/>
                                      </p:to>
                                    </p:set>
                                    <p:animEffect transition="in" filter="dissolve">
                                      <p:cBhvr>
                                        <p:cTn id="12" dur="500"/>
                                        <p:tgtEl>
                                          <p:spTgt spid="2265"/>
                                        </p:tgtEl>
                                      </p:cBhvr>
                                    </p:animEffect>
                                  </p:childTnLst>
                                </p:cTn>
                              </p:par>
                            </p:childTnLst>
                          </p:cTn>
                        </p:par>
                        <p:par>
                          <p:cTn id="13" fill="hold">
                            <p:stCondLst>
                              <p:cond delay="500"/>
                            </p:stCondLst>
                            <p:childTnLst>
                              <p:par>
                                <p:cTn id="14" presetID="22" presetClass="entr" presetSubtype="1" fill="hold" grpId="3" nodeType="afterEffect">
                                  <p:stCondLst>
                                    <p:cond delay="0"/>
                                  </p:stCondLst>
                                  <p:iterate>
                                    <p:tmAbs val="0"/>
                                  </p:iterate>
                                  <p:childTnLst>
                                    <p:set>
                                      <p:cBhvr>
                                        <p:cTn id="15" fill="hold"/>
                                        <p:tgtEl>
                                          <p:spTgt spid="2266"/>
                                        </p:tgtEl>
                                        <p:attrNameLst>
                                          <p:attrName>style.visibility</p:attrName>
                                        </p:attrNameLst>
                                      </p:cBhvr>
                                      <p:to>
                                        <p:strVal val="visible"/>
                                      </p:to>
                                    </p:set>
                                    <p:animEffect transition="in" filter="wipe(up)">
                                      <p:cBhvr>
                                        <p:cTn id="16" dur="500"/>
                                        <p:tgtEl>
                                          <p:spTgt spid="2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 grpId="1" animBg="1" advAuto="0"/>
      <p:bldP spid="2265" grpId="2" animBg="1" advAuto="0"/>
      <p:bldP spid="2266"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8" name="image105.png"/>
          <p:cNvPicPr>
            <a:picLocks noChangeAspect="1"/>
          </p:cNvPicPr>
          <p:nvPr/>
        </p:nvPicPr>
        <p:blipFill>
          <a:blip r:embed="rId2">
            <a:extLst/>
          </a:blip>
          <a:stretch>
            <a:fillRect/>
          </a:stretch>
        </p:blipFill>
        <p:spPr>
          <a:xfrm>
            <a:off x="-1450698" y="-820575"/>
            <a:ext cx="15109599" cy="8499149"/>
          </a:xfrm>
          <a:prstGeom prst="rect">
            <a:avLst/>
          </a:prstGeom>
          <a:ln w="12700">
            <a:miter lim="400000"/>
          </a:ln>
        </p:spPr>
      </p:pic>
      <p:pic>
        <p:nvPicPr>
          <p:cNvPr id="2269" name="image106.png"/>
          <p:cNvPicPr>
            <a:picLocks noChangeAspect="1"/>
          </p:cNvPicPr>
          <p:nvPr/>
        </p:nvPicPr>
        <p:blipFill>
          <a:blip r:embed="rId3">
            <a:extLst/>
          </a:blip>
          <a:stretch>
            <a:fillRect/>
          </a:stretch>
        </p:blipFill>
        <p:spPr>
          <a:xfrm>
            <a:off x="-1460323" y="-820575"/>
            <a:ext cx="15109598" cy="8499149"/>
          </a:xfrm>
          <a:prstGeom prst="rect">
            <a:avLst/>
          </a:prstGeom>
          <a:ln w="12700">
            <a:miter lim="400000"/>
          </a:ln>
        </p:spPr>
      </p:pic>
      <p:pic>
        <p:nvPicPr>
          <p:cNvPr id="2270" name="image107.png"/>
          <p:cNvPicPr>
            <a:picLocks noChangeAspect="1"/>
          </p:cNvPicPr>
          <p:nvPr/>
        </p:nvPicPr>
        <p:blipFill>
          <a:blip r:embed="rId4">
            <a:extLst/>
          </a:blip>
          <a:stretch>
            <a:fillRect/>
          </a:stretch>
        </p:blipFill>
        <p:spPr>
          <a:xfrm>
            <a:off x="-1460323" y="-820575"/>
            <a:ext cx="15109598" cy="8499149"/>
          </a:xfrm>
          <a:prstGeom prst="rect">
            <a:avLst/>
          </a:prstGeom>
          <a:ln w="12700">
            <a:miter lim="400000"/>
          </a:ln>
        </p:spPr>
      </p:pic>
      <p:pic>
        <p:nvPicPr>
          <p:cNvPr id="2271" name="image108.png"/>
          <p:cNvPicPr>
            <a:picLocks noChangeAspect="1"/>
          </p:cNvPicPr>
          <p:nvPr/>
        </p:nvPicPr>
        <p:blipFill>
          <a:blip r:embed="rId5">
            <a:extLst/>
          </a:blip>
          <a:stretch>
            <a:fillRect/>
          </a:stretch>
        </p:blipFill>
        <p:spPr>
          <a:xfrm>
            <a:off x="-1460323" y="-820575"/>
            <a:ext cx="15109598" cy="8499149"/>
          </a:xfrm>
          <a:prstGeom prst="rect">
            <a:avLst/>
          </a:prstGeom>
          <a:ln w="12700">
            <a:miter lim="400000"/>
          </a:ln>
        </p:spPr>
      </p:pic>
      <p:pic>
        <p:nvPicPr>
          <p:cNvPr id="2272" name="image109.png"/>
          <p:cNvPicPr>
            <a:picLocks noChangeAspect="1"/>
          </p:cNvPicPr>
          <p:nvPr/>
        </p:nvPicPr>
        <p:blipFill>
          <a:blip r:embed="rId6">
            <a:extLst/>
          </a:blip>
          <a:stretch>
            <a:fillRect/>
          </a:stretch>
        </p:blipFill>
        <p:spPr>
          <a:xfrm>
            <a:off x="-1460323" y="-820575"/>
            <a:ext cx="15109597" cy="8499149"/>
          </a:xfrm>
          <a:prstGeom prst="rect">
            <a:avLst/>
          </a:prstGeom>
          <a:ln w="12700">
            <a:miter lim="400000"/>
          </a:ln>
        </p:spPr>
      </p:pic>
      <p:pic>
        <p:nvPicPr>
          <p:cNvPr id="2273" name="image110.png"/>
          <p:cNvPicPr>
            <a:picLocks noChangeAspect="1"/>
          </p:cNvPicPr>
          <p:nvPr/>
        </p:nvPicPr>
        <p:blipFill>
          <a:blip r:embed="rId7">
            <a:extLst/>
          </a:blip>
          <a:stretch>
            <a:fillRect/>
          </a:stretch>
        </p:blipFill>
        <p:spPr>
          <a:xfrm>
            <a:off x="-1460323" y="-820575"/>
            <a:ext cx="15109597" cy="8499149"/>
          </a:xfrm>
          <a:prstGeom prst="rect">
            <a:avLst/>
          </a:prstGeom>
          <a:ln w="12700">
            <a:miter lim="400000"/>
          </a:ln>
        </p:spPr>
      </p:pic>
      <p:pic>
        <p:nvPicPr>
          <p:cNvPr id="2274" name="image111.png"/>
          <p:cNvPicPr>
            <a:picLocks noChangeAspect="1"/>
          </p:cNvPicPr>
          <p:nvPr/>
        </p:nvPicPr>
        <p:blipFill>
          <a:blip r:embed="rId8">
            <a:extLst/>
          </a:blip>
          <a:stretch>
            <a:fillRect/>
          </a:stretch>
        </p:blipFill>
        <p:spPr>
          <a:xfrm>
            <a:off x="-1460323" y="-820575"/>
            <a:ext cx="15109598" cy="8499149"/>
          </a:xfrm>
          <a:prstGeom prst="rect">
            <a:avLst/>
          </a:prstGeom>
          <a:ln w="12700">
            <a:miter lim="400000"/>
          </a:ln>
        </p:spPr>
      </p:pic>
      <p:sp>
        <p:nvSpPr>
          <p:cNvPr id="2275" name="Shape 2275"/>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76" name="Shape 2276"/>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60">
                <a:solidFill>
                  <a:srgbClr val="FFFFFF"/>
                </a:solidFill>
                <a:latin typeface="+mn-lt"/>
                <a:ea typeface="+mn-ea"/>
                <a:cs typeface="+mn-cs"/>
                <a:sym typeface="Palatino"/>
              </a:defRPr>
            </a:lvl1pPr>
          </a:lstStyle>
          <a:p>
            <a:r>
              <a:t>STEP 5 – TEACH, MANAGE AND SUPPORT OTHERS</a:t>
            </a:r>
          </a:p>
        </p:txBody>
      </p:sp>
      <p:sp>
        <p:nvSpPr>
          <p:cNvPr id="2277" name="Shape 2277"/>
          <p:cNvSpPr/>
          <p:nvPr/>
        </p:nvSpPr>
        <p:spPr>
          <a:xfrm flipH="1">
            <a:off x="6094412" y="2690657"/>
            <a:ext cx="1589" cy="2758131"/>
          </a:xfrm>
          <a:prstGeom prst="line">
            <a:avLst/>
          </a:prstGeom>
          <a:ln w="28575">
            <a:solidFill>
              <a:srgbClr val="FFFFFF"/>
            </a:solidFill>
            <a:prstDash val="dash"/>
            <a:miter/>
            <a:tailEnd type="triangle"/>
          </a:ln>
        </p:spPr>
        <p:txBody>
          <a:bodyPr lIns="45718" tIns="45718" rIns="45718" bIns="45718"/>
          <a:lstStyle/>
          <a:p>
            <a:endParaRPr/>
          </a:p>
        </p:txBody>
      </p:sp>
      <p:sp>
        <p:nvSpPr>
          <p:cNvPr id="2278" name="Shape 2278"/>
          <p:cNvSpPr/>
          <p:nvPr/>
        </p:nvSpPr>
        <p:spPr>
          <a:xfrm>
            <a:off x="1513611" y="5530144"/>
            <a:ext cx="1929939"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t>1. APPLY</a:t>
            </a:r>
          </a:p>
        </p:txBody>
      </p:sp>
      <p:sp>
        <p:nvSpPr>
          <p:cNvPr id="2279" name="Shape 2279"/>
          <p:cNvSpPr/>
          <p:nvPr/>
        </p:nvSpPr>
        <p:spPr>
          <a:xfrm>
            <a:off x="3897929" y="5530144"/>
            <a:ext cx="1929938"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t>2. CREATE</a:t>
            </a:r>
          </a:p>
        </p:txBody>
      </p:sp>
      <p:sp>
        <p:nvSpPr>
          <p:cNvPr id="2280" name="Shape 2280"/>
          <p:cNvSpPr/>
          <p:nvPr/>
        </p:nvSpPr>
        <p:spPr>
          <a:xfrm>
            <a:off x="6282247" y="5530144"/>
            <a:ext cx="1929938"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t>3. QUALIFY</a:t>
            </a:r>
          </a:p>
        </p:txBody>
      </p:sp>
      <p:sp>
        <p:nvSpPr>
          <p:cNvPr id="2281" name="Shape 2281"/>
          <p:cNvSpPr/>
          <p:nvPr/>
        </p:nvSpPr>
        <p:spPr>
          <a:xfrm>
            <a:off x="8666564" y="5530144"/>
            <a:ext cx="2055979" cy="49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t>4. ACTIVATE</a:t>
            </a:r>
          </a:p>
        </p:txBody>
      </p:sp>
      <p:grpSp>
        <p:nvGrpSpPr>
          <p:cNvPr id="2284" name="Group 2284"/>
          <p:cNvGrpSpPr/>
          <p:nvPr/>
        </p:nvGrpSpPr>
        <p:grpSpPr>
          <a:xfrm>
            <a:off x="0" y="6129937"/>
            <a:ext cx="12192000" cy="332739"/>
            <a:chOff x="0" y="0"/>
            <a:chExt cx="12192000" cy="332737"/>
          </a:xfrm>
        </p:grpSpPr>
        <p:sp>
          <p:nvSpPr>
            <p:cNvPr id="2282" name="Shape 2282"/>
            <p:cNvSpPr/>
            <p:nvPr/>
          </p:nvSpPr>
          <p:spPr>
            <a:xfrm>
              <a:off x="2854325" y="39881"/>
              <a:ext cx="673101" cy="212727"/>
            </a:xfrm>
            <a:prstGeom prst="rect">
              <a:avLst/>
            </a:prstGeom>
            <a:solidFill>
              <a:srgbClr val="6C6E7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a:p>
          </p:txBody>
        </p:sp>
        <p:sp>
          <p:nvSpPr>
            <p:cNvPr id="2283" name="Shape 2283"/>
            <p:cNvSpPr/>
            <p:nvPr/>
          </p:nvSpPr>
          <p:spPr>
            <a:xfrm>
              <a:off x="0" y="0"/>
              <a:ext cx="1219200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1400" b="1">
                  <a:solidFill>
                    <a:srgbClr val="FFFFFF"/>
                  </a:solidFill>
                  <a:latin typeface="+mn-lt"/>
                  <a:ea typeface="+mn-ea"/>
                  <a:cs typeface="+mn-cs"/>
                  <a:sym typeface="Palatino"/>
                </a:defRPr>
              </a:pPr>
              <a:r>
                <a:t>*GRAY  INDICATES PERSONALLY SPONSORED UNFRANCHISE</a:t>
              </a:r>
              <a:r>
                <a:rPr baseline="30000"/>
                <a:t>® </a:t>
              </a:r>
              <a:r>
                <a:t>OWNER</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74"/>
                                        </p:tgtEl>
                                        <p:attrNameLst>
                                          <p:attrName>style.visibility</p:attrName>
                                        </p:attrNameLst>
                                      </p:cBhvr>
                                      <p:to>
                                        <p:strVal val="visible"/>
                                      </p:to>
                                    </p:set>
                                    <p:animEffect transition="in" filter="dissolve">
                                      <p:cBhvr>
                                        <p:cTn id="7" dur="500"/>
                                        <p:tgtEl>
                                          <p:spTgt spid="2274"/>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2277"/>
                                        </p:tgtEl>
                                        <p:attrNameLst>
                                          <p:attrName>style.visibility</p:attrName>
                                        </p:attrNameLst>
                                      </p:cBhvr>
                                      <p:to>
                                        <p:strVal val="visible"/>
                                      </p:to>
                                    </p:set>
                                    <p:animEffect transition="in" filter="wipe(up)">
                                      <p:cBhvr>
                                        <p:cTn id="11" dur="500"/>
                                        <p:tgtEl>
                                          <p:spTgt spid="227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272"/>
                                        </p:tgtEl>
                                        <p:attrNameLst>
                                          <p:attrName>style.visibility</p:attrName>
                                        </p:attrNameLst>
                                      </p:cBhvr>
                                      <p:to>
                                        <p:strVal val="visible"/>
                                      </p:to>
                                    </p:set>
                                    <p:animEffect transition="in" filter="dissolve">
                                      <p:cBhvr>
                                        <p:cTn id="15" dur="500"/>
                                        <p:tgtEl>
                                          <p:spTgt spid="2272"/>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273"/>
                                        </p:tgtEl>
                                        <p:attrNameLst>
                                          <p:attrName>style.visibility</p:attrName>
                                        </p:attrNameLst>
                                      </p:cBhvr>
                                      <p:to>
                                        <p:strVal val="visible"/>
                                      </p:to>
                                    </p:set>
                                    <p:animEffect transition="in" filter="dissolve">
                                      <p:cBhvr>
                                        <p:cTn id="19" dur="500"/>
                                        <p:tgtEl>
                                          <p:spTgt spid="2273"/>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2284"/>
                                        </p:tgtEl>
                                        <p:attrNameLst>
                                          <p:attrName>style.visibility</p:attrName>
                                        </p:attrNameLst>
                                      </p:cBhvr>
                                      <p:to>
                                        <p:strVal val="visible"/>
                                      </p:to>
                                    </p:set>
                                    <p:animEffect transition="in" filter="dissolve">
                                      <p:cBhvr>
                                        <p:cTn id="23" dur="500"/>
                                        <p:tgtEl>
                                          <p:spTgt spid="2284"/>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2271"/>
                                        </p:tgtEl>
                                        <p:attrNameLst>
                                          <p:attrName>style.visibility</p:attrName>
                                        </p:attrNameLst>
                                      </p:cBhvr>
                                      <p:to>
                                        <p:strVal val="visible"/>
                                      </p:to>
                                    </p:set>
                                    <p:animEffect transition="in" filter="dissolve">
                                      <p:cBhvr>
                                        <p:cTn id="27" dur="500"/>
                                        <p:tgtEl>
                                          <p:spTgt spid="2271"/>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2270"/>
                                        </p:tgtEl>
                                        <p:attrNameLst>
                                          <p:attrName>style.visibility</p:attrName>
                                        </p:attrNameLst>
                                      </p:cBhvr>
                                      <p:to>
                                        <p:strVal val="visible"/>
                                      </p:to>
                                    </p:set>
                                    <p:animEffect transition="in" filter="dissolve">
                                      <p:cBhvr>
                                        <p:cTn id="31" dur="500"/>
                                        <p:tgtEl>
                                          <p:spTgt spid="2270"/>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2269"/>
                                        </p:tgtEl>
                                        <p:attrNameLst>
                                          <p:attrName>style.visibility</p:attrName>
                                        </p:attrNameLst>
                                      </p:cBhvr>
                                      <p:to>
                                        <p:strVal val="visible"/>
                                      </p:to>
                                    </p:set>
                                    <p:animEffect transition="in" filter="dissolve">
                                      <p:cBhvr>
                                        <p:cTn id="35" dur="500"/>
                                        <p:tgtEl>
                                          <p:spTgt spid="2269"/>
                                        </p:tgtEl>
                                      </p:cBhvr>
                                    </p:animEffect>
                                  </p:childTnLst>
                                </p:cTn>
                              </p:par>
                            </p:childTnLst>
                          </p:cTn>
                        </p:par>
                        <p:par>
                          <p:cTn id="36" fill="hold">
                            <p:stCondLst>
                              <p:cond delay="4000"/>
                            </p:stCondLst>
                            <p:childTnLst>
                              <p:par>
                                <p:cTn id="37" presetID="9" presetClass="entr" fill="hold" grpId="9" nodeType="afterEffect">
                                  <p:stCondLst>
                                    <p:cond delay="0"/>
                                  </p:stCondLst>
                                  <p:iterate>
                                    <p:tmAbs val="0"/>
                                  </p:iterate>
                                  <p:childTnLst>
                                    <p:set>
                                      <p:cBhvr>
                                        <p:cTn id="38" fill="hold"/>
                                        <p:tgtEl>
                                          <p:spTgt spid="2268"/>
                                        </p:tgtEl>
                                        <p:attrNameLst>
                                          <p:attrName>style.visibility</p:attrName>
                                        </p:attrNameLst>
                                      </p:cBhvr>
                                      <p:to>
                                        <p:strVal val="visible"/>
                                      </p:to>
                                    </p:set>
                                    <p:animEffect transition="in" filter="dissolve">
                                      <p:cBhvr>
                                        <p:cTn id="39" dur="500"/>
                                        <p:tgtEl>
                                          <p:spTgt spid="2268"/>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2278"/>
                                        </p:tgtEl>
                                        <p:attrNameLst>
                                          <p:attrName>style.visibility</p:attrName>
                                        </p:attrNameLst>
                                      </p:cBhvr>
                                      <p:to>
                                        <p:strVal val="visible"/>
                                      </p:to>
                                    </p:set>
                                    <p:animEffect transition="in" filter="dissolve">
                                      <p:cBhvr>
                                        <p:cTn id="43" dur="500"/>
                                        <p:tgtEl>
                                          <p:spTgt spid="2278"/>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2279"/>
                                        </p:tgtEl>
                                        <p:attrNameLst>
                                          <p:attrName>style.visibility</p:attrName>
                                        </p:attrNameLst>
                                      </p:cBhvr>
                                      <p:to>
                                        <p:strVal val="visible"/>
                                      </p:to>
                                    </p:set>
                                    <p:animEffect transition="in" filter="dissolve">
                                      <p:cBhvr>
                                        <p:cTn id="47" dur="500"/>
                                        <p:tgtEl>
                                          <p:spTgt spid="2279"/>
                                        </p:tgtEl>
                                      </p:cBhvr>
                                    </p:animEffect>
                                  </p:childTnLst>
                                </p:cTn>
                              </p:par>
                            </p:childTnLst>
                          </p:cTn>
                        </p:par>
                        <p:par>
                          <p:cTn id="48" fill="hold">
                            <p:stCondLst>
                              <p:cond delay="5500"/>
                            </p:stCondLst>
                            <p:childTnLst>
                              <p:par>
                                <p:cTn id="49" presetID="9" presetClass="entr" fill="hold" grpId="12" nodeType="afterEffect">
                                  <p:stCondLst>
                                    <p:cond delay="0"/>
                                  </p:stCondLst>
                                  <p:iterate>
                                    <p:tmAbs val="0"/>
                                  </p:iterate>
                                  <p:childTnLst>
                                    <p:set>
                                      <p:cBhvr>
                                        <p:cTn id="50" fill="hold"/>
                                        <p:tgtEl>
                                          <p:spTgt spid="2280"/>
                                        </p:tgtEl>
                                        <p:attrNameLst>
                                          <p:attrName>style.visibility</p:attrName>
                                        </p:attrNameLst>
                                      </p:cBhvr>
                                      <p:to>
                                        <p:strVal val="visible"/>
                                      </p:to>
                                    </p:set>
                                    <p:animEffect transition="in" filter="dissolve">
                                      <p:cBhvr>
                                        <p:cTn id="51" dur="500"/>
                                        <p:tgtEl>
                                          <p:spTgt spid="2280"/>
                                        </p:tgtEl>
                                      </p:cBhvr>
                                    </p:animEffect>
                                  </p:childTnLst>
                                </p:cTn>
                              </p:par>
                            </p:childTnLst>
                          </p:cTn>
                        </p:par>
                        <p:par>
                          <p:cTn id="52" fill="hold">
                            <p:stCondLst>
                              <p:cond delay="6000"/>
                            </p:stCondLst>
                            <p:childTnLst>
                              <p:par>
                                <p:cTn id="53" presetID="9" presetClass="entr" fill="hold" grpId="13" nodeType="afterEffect">
                                  <p:stCondLst>
                                    <p:cond delay="0"/>
                                  </p:stCondLst>
                                  <p:iterate>
                                    <p:tmAbs val="0"/>
                                  </p:iterate>
                                  <p:childTnLst>
                                    <p:set>
                                      <p:cBhvr>
                                        <p:cTn id="54" fill="hold"/>
                                        <p:tgtEl>
                                          <p:spTgt spid="2281"/>
                                        </p:tgtEl>
                                        <p:attrNameLst>
                                          <p:attrName>style.visibility</p:attrName>
                                        </p:attrNameLst>
                                      </p:cBhvr>
                                      <p:to>
                                        <p:strVal val="visible"/>
                                      </p:to>
                                    </p:set>
                                    <p:animEffect transition="in" filter="dissolve">
                                      <p:cBhvr>
                                        <p:cTn id="55" dur="500"/>
                                        <p:tgtEl>
                                          <p:spTgt spid="2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8" grpId="9" animBg="1" advAuto="0"/>
      <p:bldP spid="2269" grpId="8" animBg="1" advAuto="0"/>
      <p:bldP spid="2270" grpId="7" animBg="1" advAuto="0"/>
      <p:bldP spid="2271" grpId="6" animBg="1" advAuto="0"/>
      <p:bldP spid="2272" grpId="3" animBg="1" advAuto="0"/>
      <p:bldP spid="2273" grpId="4" animBg="1" advAuto="0"/>
      <p:bldP spid="2274" grpId="1" animBg="1" advAuto="0"/>
      <p:bldP spid="2277" grpId="2" animBg="1" advAuto="0"/>
      <p:bldP spid="2278" grpId="10" animBg="1" advAuto="0"/>
      <p:bldP spid="2279" grpId="11" animBg="1" advAuto="0"/>
      <p:bldP spid="2280" grpId="12" animBg="1" advAuto="0"/>
      <p:bldP spid="2281" grpId="13" animBg="1" advAuto="0"/>
      <p:bldP spid="2284" grpId="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6" name="image112.png"/>
          <p:cNvPicPr>
            <a:picLocks noChangeAspect="1"/>
          </p:cNvPicPr>
          <p:nvPr/>
        </p:nvPicPr>
        <p:blipFill>
          <a:blip r:embed="rId2">
            <a:extLst/>
          </a:blip>
          <a:stretch>
            <a:fillRect/>
          </a:stretch>
        </p:blipFill>
        <p:spPr>
          <a:xfrm>
            <a:off x="0" y="857"/>
            <a:ext cx="12188953" cy="6856287"/>
          </a:xfrm>
          <a:prstGeom prst="rect">
            <a:avLst/>
          </a:prstGeom>
          <a:ln w="12700">
            <a:miter lim="400000"/>
          </a:ln>
        </p:spPr>
      </p:pic>
      <p:pic>
        <p:nvPicPr>
          <p:cNvPr id="2287" name="image113.png"/>
          <p:cNvPicPr>
            <a:picLocks noChangeAspect="1"/>
          </p:cNvPicPr>
          <p:nvPr/>
        </p:nvPicPr>
        <p:blipFill>
          <a:blip r:embed="rId3">
            <a:extLst/>
          </a:blip>
          <a:stretch>
            <a:fillRect/>
          </a:stretch>
        </p:blipFill>
        <p:spPr>
          <a:xfrm>
            <a:off x="0" y="857"/>
            <a:ext cx="12188953" cy="6856287"/>
          </a:xfrm>
          <a:prstGeom prst="rect">
            <a:avLst/>
          </a:prstGeom>
          <a:ln w="12700">
            <a:miter lim="400000"/>
          </a:ln>
        </p:spPr>
      </p:pic>
      <p:pic>
        <p:nvPicPr>
          <p:cNvPr id="2288" name="image114.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289" name="image115.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290" name="image116.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291" name="image117.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292" name="image118.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293" name="image119.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294" name="image120.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pic>
        <p:nvPicPr>
          <p:cNvPr id="2295" name="image121.png"/>
          <p:cNvPicPr>
            <a:picLocks noChangeAspect="1"/>
          </p:cNvPicPr>
          <p:nvPr/>
        </p:nvPicPr>
        <p:blipFill>
          <a:blip r:embed="rId11">
            <a:extLst/>
          </a:blip>
          <a:stretch>
            <a:fillRect/>
          </a:stretch>
        </p:blipFill>
        <p:spPr>
          <a:xfrm>
            <a:off x="0" y="857"/>
            <a:ext cx="12188953" cy="6856287"/>
          </a:xfrm>
          <a:prstGeom prst="rect">
            <a:avLst/>
          </a:prstGeom>
          <a:ln w="12700">
            <a:miter lim="400000"/>
          </a:ln>
        </p:spPr>
      </p:pic>
      <p:pic>
        <p:nvPicPr>
          <p:cNvPr id="2296" name="image122.png"/>
          <p:cNvPicPr>
            <a:picLocks noChangeAspect="1"/>
          </p:cNvPicPr>
          <p:nvPr/>
        </p:nvPicPr>
        <p:blipFill>
          <a:blip r:embed="rId12">
            <a:extLst/>
          </a:blip>
          <a:stretch>
            <a:fillRect/>
          </a:stretch>
        </p:blipFill>
        <p:spPr>
          <a:xfrm>
            <a:off x="0" y="857"/>
            <a:ext cx="12188953" cy="6856287"/>
          </a:xfrm>
          <a:prstGeom prst="rect">
            <a:avLst/>
          </a:prstGeom>
          <a:ln w="12700">
            <a:miter lim="400000"/>
          </a:ln>
        </p:spPr>
      </p:pic>
      <p:pic>
        <p:nvPicPr>
          <p:cNvPr id="2297" name="image123.png"/>
          <p:cNvPicPr>
            <a:picLocks noChangeAspect="1"/>
          </p:cNvPicPr>
          <p:nvPr/>
        </p:nvPicPr>
        <p:blipFill>
          <a:blip r:embed="rId13">
            <a:extLst/>
          </a:blip>
          <a:stretch>
            <a:fillRect/>
          </a:stretch>
        </p:blipFill>
        <p:spPr>
          <a:xfrm>
            <a:off x="0" y="857"/>
            <a:ext cx="12188953" cy="6856287"/>
          </a:xfrm>
          <a:prstGeom prst="rect">
            <a:avLst/>
          </a:prstGeom>
          <a:ln w="12700">
            <a:miter lim="400000"/>
          </a:ln>
        </p:spPr>
      </p:pic>
      <p:pic>
        <p:nvPicPr>
          <p:cNvPr id="2298" name="image124.png"/>
          <p:cNvPicPr>
            <a:picLocks noChangeAspect="1"/>
          </p:cNvPicPr>
          <p:nvPr/>
        </p:nvPicPr>
        <p:blipFill>
          <a:blip r:embed="rId14">
            <a:extLst/>
          </a:blip>
          <a:stretch>
            <a:fillRect/>
          </a:stretch>
        </p:blipFill>
        <p:spPr>
          <a:xfrm>
            <a:off x="0" y="857"/>
            <a:ext cx="12188953" cy="6856287"/>
          </a:xfrm>
          <a:prstGeom prst="rect">
            <a:avLst/>
          </a:prstGeom>
          <a:ln w="12700">
            <a:miter lim="400000"/>
          </a:ln>
        </p:spPr>
      </p:pic>
      <p:pic>
        <p:nvPicPr>
          <p:cNvPr id="2299" name="image125.png"/>
          <p:cNvPicPr>
            <a:picLocks noChangeAspect="1"/>
          </p:cNvPicPr>
          <p:nvPr/>
        </p:nvPicPr>
        <p:blipFill>
          <a:blip r:embed="rId15">
            <a:extLst/>
          </a:blip>
          <a:stretch>
            <a:fillRect/>
          </a:stretch>
        </p:blipFill>
        <p:spPr>
          <a:xfrm>
            <a:off x="0" y="857"/>
            <a:ext cx="12188953" cy="6856287"/>
          </a:xfrm>
          <a:prstGeom prst="rect">
            <a:avLst/>
          </a:prstGeom>
          <a:ln w="12700">
            <a:miter lim="400000"/>
          </a:ln>
        </p:spPr>
      </p:pic>
      <p:pic>
        <p:nvPicPr>
          <p:cNvPr id="2300" name="image126.png"/>
          <p:cNvPicPr>
            <a:picLocks noChangeAspect="1"/>
          </p:cNvPicPr>
          <p:nvPr/>
        </p:nvPicPr>
        <p:blipFill>
          <a:blip r:embed="rId16">
            <a:extLst/>
          </a:blip>
          <a:stretch>
            <a:fillRect/>
          </a:stretch>
        </p:blipFill>
        <p:spPr>
          <a:xfrm>
            <a:off x="0" y="0"/>
            <a:ext cx="12188953" cy="6858000"/>
          </a:xfrm>
          <a:prstGeom prst="rect">
            <a:avLst/>
          </a:prstGeom>
          <a:ln w="12700">
            <a:miter lim="400000"/>
          </a:ln>
        </p:spPr>
      </p:pic>
      <p:pic>
        <p:nvPicPr>
          <p:cNvPr id="2301" name="image127.png"/>
          <p:cNvPicPr>
            <a:picLocks noChangeAspect="1"/>
          </p:cNvPicPr>
          <p:nvPr/>
        </p:nvPicPr>
        <p:blipFill>
          <a:blip r:embed="rId17">
            <a:extLst/>
          </a:blip>
          <a:stretch>
            <a:fillRect/>
          </a:stretch>
        </p:blipFill>
        <p:spPr>
          <a:xfrm>
            <a:off x="-5910" y="1"/>
            <a:ext cx="12188953" cy="6858001"/>
          </a:xfrm>
          <a:prstGeom prst="rect">
            <a:avLst/>
          </a:prstGeom>
          <a:ln w="12700">
            <a:miter lim="400000"/>
          </a:ln>
        </p:spPr>
      </p:pic>
      <p:pic>
        <p:nvPicPr>
          <p:cNvPr id="2302" name="image128.png"/>
          <p:cNvPicPr>
            <a:picLocks noChangeAspect="1"/>
          </p:cNvPicPr>
          <p:nvPr/>
        </p:nvPicPr>
        <p:blipFill>
          <a:blip r:embed="rId18">
            <a:extLst/>
          </a:blip>
          <a:stretch>
            <a:fillRect/>
          </a:stretch>
        </p:blipFill>
        <p:spPr>
          <a:xfrm>
            <a:off x="0" y="0"/>
            <a:ext cx="12188953" cy="6858000"/>
          </a:xfrm>
          <a:prstGeom prst="rect">
            <a:avLst/>
          </a:prstGeom>
          <a:ln w="12700">
            <a:miter lim="400000"/>
          </a:ln>
        </p:spPr>
      </p:pic>
      <p:pic>
        <p:nvPicPr>
          <p:cNvPr id="2303" name="image129.png"/>
          <p:cNvPicPr>
            <a:picLocks noChangeAspect="1"/>
          </p:cNvPicPr>
          <p:nvPr/>
        </p:nvPicPr>
        <p:blipFill>
          <a:blip r:embed="rId19">
            <a:extLst/>
          </a:blip>
          <a:stretch>
            <a:fillRect/>
          </a:stretch>
        </p:blipFill>
        <p:spPr>
          <a:xfrm>
            <a:off x="1" y="858"/>
            <a:ext cx="12188950" cy="6856284"/>
          </a:xfrm>
          <a:prstGeom prst="rect">
            <a:avLst/>
          </a:prstGeom>
          <a:ln w="12700">
            <a:miter lim="400000"/>
          </a:ln>
        </p:spPr>
      </p:pic>
      <p:pic>
        <p:nvPicPr>
          <p:cNvPr id="2304" name="image130.png"/>
          <p:cNvPicPr>
            <a:picLocks noChangeAspect="1"/>
          </p:cNvPicPr>
          <p:nvPr/>
        </p:nvPicPr>
        <p:blipFill>
          <a:blip r:embed="rId20">
            <a:extLst/>
          </a:blip>
          <a:stretch>
            <a:fillRect/>
          </a:stretch>
        </p:blipFill>
        <p:spPr>
          <a:xfrm>
            <a:off x="0" y="857"/>
            <a:ext cx="12188953" cy="6856287"/>
          </a:xfrm>
          <a:prstGeom prst="rect">
            <a:avLst/>
          </a:prstGeom>
          <a:ln w="12700">
            <a:miter lim="400000"/>
          </a:ln>
        </p:spPr>
      </p:pic>
      <p:pic>
        <p:nvPicPr>
          <p:cNvPr id="2305" name="image131.png"/>
          <p:cNvPicPr>
            <a:picLocks noChangeAspect="1"/>
          </p:cNvPicPr>
          <p:nvPr/>
        </p:nvPicPr>
        <p:blipFill>
          <a:blip r:embed="rId21">
            <a:extLst/>
          </a:blip>
          <a:stretch>
            <a:fillRect/>
          </a:stretch>
        </p:blipFill>
        <p:spPr>
          <a:xfrm>
            <a:off x="3049" y="858"/>
            <a:ext cx="12188950" cy="6856285"/>
          </a:xfrm>
          <a:prstGeom prst="rect">
            <a:avLst/>
          </a:prstGeom>
          <a:ln w="12700">
            <a:miter lim="400000"/>
          </a:ln>
        </p:spPr>
      </p:pic>
      <p:sp>
        <p:nvSpPr>
          <p:cNvPr id="2306" name="Shape 2306"/>
          <p:cNvSpPr/>
          <p:nvPr/>
        </p:nvSpPr>
        <p:spPr>
          <a:xfrm flipH="1">
            <a:off x="6094411" y="2943921"/>
            <a:ext cx="1590" cy="3155937"/>
          </a:xfrm>
          <a:prstGeom prst="line">
            <a:avLst/>
          </a:prstGeom>
          <a:ln w="28575">
            <a:solidFill>
              <a:srgbClr val="FFFFFF"/>
            </a:solidFill>
            <a:prstDash val="dash"/>
            <a:miter/>
            <a:tailEnd type="triangle"/>
          </a:ln>
        </p:spPr>
        <p:txBody>
          <a:bodyPr lIns="45718" tIns="45718" rIns="45718" bIns="45718"/>
          <a:lstStyle/>
          <a:p>
            <a:endParaRPr/>
          </a:p>
        </p:txBody>
      </p:sp>
      <p:sp>
        <p:nvSpPr>
          <p:cNvPr id="2307" name="Shape 2307"/>
          <p:cNvSpPr/>
          <p:nvPr/>
        </p:nvSpPr>
        <p:spPr>
          <a:xfrm rot="10800000" flipV="1">
            <a:off x="674193" y="1385793"/>
            <a:ext cx="8933633" cy="4714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69"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a:p>
        </p:txBody>
      </p:sp>
      <p:sp>
        <p:nvSpPr>
          <p:cNvPr id="2308" name="Shape 2308"/>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09" name="Shape 2309"/>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3200" spc="100">
                <a:solidFill>
                  <a:srgbClr val="FFFFFF"/>
                </a:solidFill>
                <a:latin typeface="+mn-lt"/>
                <a:ea typeface="+mn-ea"/>
                <a:cs typeface="+mn-cs"/>
                <a:sym typeface="Palatino"/>
              </a:defRPr>
            </a:lvl1pPr>
          </a:lstStyle>
          <a:p>
            <a:r>
              <a:t>PEOPLE LEAD TO PEOPLE</a:t>
            </a:r>
          </a:p>
        </p:txBody>
      </p:sp>
      <p:grpSp>
        <p:nvGrpSpPr>
          <p:cNvPr id="2312" name="Group 2312"/>
          <p:cNvGrpSpPr/>
          <p:nvPr/>
        </p:nvGrpSpPr>
        <p:grpSpPr>
          <a:xfrm>
            <a:off x="0" y="6430057"/>
            <a:ext cx="12192000" cy="332743"/>
            <a:chOff x="0" y="2970"/>
            <a:chExt cx="12192000" cy="332739"/>
          </a:xfrm>
        </p:grpSpPr>
        <p:sp>
          <p:nvSpPr>
            <p:cNvPr id="2310" name="Shape 2310"/>
            <p:cNvSpPr/>
            <p:nvPr/>
          </p:nvSpPr>
          <p:spPr>
            <a:xfrm>
              <a:off x="2883567" y="47524"/>
              <a:ext cx="644896" cy="212727"/>
            </a:xfrm>
            <a:prstGeom prst="rect">
              <a:avLst/>
            </a:prstGeom>
            <a:solidFill>
              <a:srgbClr val="6C6E7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a:p>
          </p:txBody>
        </p:sp>
        <p:sp>
          <p:nvSpPr>
            <p:cNvPr id="2311" name="Shape 2311"/>
            <p:cNvSpPr/>
            <p:nvPr/>
          </p:nvSpPr>
          <p:spPr>
            <a:xfrm>
              <a:off x="0" y="2970"/>
              <a:ext cx="12192000" cy="332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1400" b="1">
                  <a:solidFill>
                    <a:srgbClr val="FFFFFF"/>
                  </a:solidFill>
                  <a:latin typeface="+mn-lt"/>
                  <a:ea typeface="+mn-ea"/>
                  <a:cs typeface="+mn-cs"/>
                  <a:sym typeface="Palatino"/>
                </a:defRPr>
              </a:pPr>
              <a:r>
                <a:rPr dirty="0"/>
                <a:t>*GRAY  INDICATES PERSONALLY SPONSORED UNFRANCHISE</a:t>
              </a:r>
              <a:r>
                <a:rPr baseline="30000" dirty="0"/>
                <a:t>® </a:t>
              </a:r>
              <a:r>
                <a:rPr dirty="0"/>
                <a:t>OWNER</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99"/>
                                        </p:tgtEl>
                                        <p:attrNameLst>
                                          <p:attrName>style.visibility</p:attrName>
                                        </p:attrNameLst>
                                      </p:cBhvr>
                                      <p:to>
                                        <p:strVal val="visible"/>
                                      </p:to>
                                    </p:set>
                                    <p:animEffect transition="in" filter="dissolve">
                                      <p:cBhvr>
                                        <p:cTn id="7" dur="500"/>
                                        <p:tgtEl>
                                          <p:spTgt spid="229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295"/>
                                        </p:tgtEl>
                                        <p:attrNameLst>
                                          <p:attrName>style.visibility</p:attrName>
                                        </p:attrNameLst>
                                      </p:cBhvr>
                                      <p:to>
                                        <p:strVal val="visible"/>
                                      </p:to>
                                    </p:set>
                                    <p:animEffect transition="in" filter="dissolve">
                                      <p:cBhvr>
                                        <p:cTn id="11" dur="500"/>
                                        <p:tgtEl>
                                          <p:spTgt spid="2295"/>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306"/>
                                        </p:tgtEl>
                                        <p:attrNameLst>
                                          <p:attrName>style.visibility</p:attrName>
                                        </p:attrNameLst>
                                      </p:cBhvr>
                                      <p:to>
                                        <p:strVal val="visible"/>
                                      </p:to>
                                    </p:set>
                                    <p:animEffect transition="in" filter="dissolve">
                                      <p:cBhvr>
                                        <p:cTn id="15" dur="500"/>
                                        <p:tgtEl>
                                          <p:spTgt spid="230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2297"/>
                                        </p:tgtEl>
                                        <p:attrNameLst>
                                          <p:attrName>style.visibility</p:attrName>
                                        </p:attrNameLst>
                                      </p:cBhvr>
                                      <p:to>
                                        <p:strVal val="visible"/>
                                      </p:to>
                                    </p:set>
                                    <p:animEffect transition="in" filter="dissolve">
                                      <p:cBhvr>
                                        <p:cTn id="20" dur="500"/>
                                        <p:tgtEl>
                                          <p:spTgt spid="2297"/>
                                        </p:tgtEl>
                                      </p:cBhvr>
                                    </p:animEffec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294"/>
                                        </p:tgtEl>
                                        <p:attrNameLst>
                                          <p:attrName>style.visibility</p:attrName>
                                        </p:attrNameLst>
                                      </p:cBhvr>
                                      <p:to>
                                        <p:strVal val="visible"/>
                                      </p:to>
                                    </p:set>
                                    <p:animEffect transition="in" filter="dissolve">
                                      <p:cBhvr>
                                        <p:cTn id="24" dur="500"/>
                                        <p:tgtEl>
                                          <p:spTgt spid="2294"/>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293"/>
                                        </p:tgtEl>
                                        <p:attrNameLst>
                                          <p:attrName>style.visibility</p:attrName>
                                        </p:attrNameLst>
                                      </p:cBhvr>
                                      <p:to>
                                        <p:strVal val="visible"/>
                                      </p:to>
                                    </p:set>
                                    <p:animEffect transition="in" filter="dissolve">
                                      <p:cBhvr>
                                        <p:cTn id="28" dur="500"/>
                                        <p:tgtEl>
                                          <p:spTgt spid="2293"/>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291"/>
                                        </p:tgtEl>
                                        <p:attrNameLst>
                                          <p:attrName>style.visibility</p:attrName>
                                        </p:attrNameLst>
                                      </p:cBhvr>
                                      <p:to>
                                        <p:strVal val="visible"/>
                                      </p:to>
                                    </p:set>
                                    <p:animEffect transition="in" filter="dissolve">
                                      <p:cBhvr>
                                        <p:cTn id="32" dur="500"/>
                                        <p:tgtEl>
                                          <p:spTgt spid="2291"/>
                                        </p:tgtEl>
                                      </p:cBhvr>
                                    </p:animEffect>
                                  </p:childTnLst>
                                </p:cTn>
                              </p:par>
                            </p:childTnLst>
                          </p:cTn>
                        </p:par>
                        <p:par>
                          <p:cTn id="33" fill="hold">
                            <p:stCondLst>
                              <p:cond delay="2000"/>
                            </p:stCondLst>
                            <p:childTnLst>
                              <p:par>
                                <p:cTn id="34" presetID="9" presetClass="entr" fill="hold" grpId="8" nodeType="afterEffect">
                                  <p:stCondLst>
                                    <p:cond delay="0"/>
                                  </p:stCondLst>
                                  <p:iterate>
                                    <p:tmAbs val="0"/>
                                  </p:iterate>
                                  <p:childTnLst>
                                    <p:set>
                                      <p:cBhvr>
                                        <p:cTn id="35" fill="hold"/>
                                        <p:tgtEl>
                                          <p:spTgt spid="2292"/>
                                        </p:tgtEl>
                                        <p:attrNameLst>
                                          <p:attrName>style.visibility</p:attrName>
                                        </p:attrNameLst>
                                      </p:cBhvr>
                                      <p:to>
                                        <p:strVal val="visible"/>
                                      </p:to>
                                    </p:set>
                                    <p:animEffect transition="in" filter="dissolve">
                                      <p:cBhvr>
                                        <p:cTn id="36" dur="500"/>
                                        <p:tgtEl>
                                          <p:spTgt spid="2292"/>
                                        </p:tgtEl>
                                      </p:cBhvr>
                                    </p:animEffect>
                                  </p:childTnLst>
                                </p:cTn>
                              </p:par>
                            </p:childTnLst>
                          </p:cTn>
                        </p:par>
                        <p:par>
                          <p:cTn id="37" fill="hold">
                            <p:stCondLst>
                              <p:cond delay="2500"/>
                            </p:stCondLst>
                            <p:childTnLst>
                              <p:par>
                                <p:cTn id="38" presetID="9" presetClass="entr" fill="hold" grpId="9" nodeType="afterEffect">
                                  <p:stCondLst>
                                    <p:cond delay="0"/>
                                  </p:stCondLst>
                                  <p:iterate>
                                    <p:tmAbs val="0"/>
                                  </p:iterate>
                                  <p:childTnLst>
                                    <p:set>
                                      <p:cBhvr>
                                        <p:cTn id="39" fill="hold"/>
                                        <p:tgtEl>
                                          <p:spTgt spid="2290"/>
                                        </p:tgtEl>
                                        <p:attrNameLst>
                                          <p:attrName>style.visibility</p:attrName>
                                        </p:attrNameLst>
                                      </p:cBhvr>
                                      <p:to>
                                        <p:strVal val="visible"/>
                                      </p:to>
                                    </p:set>
                                    <p:animEffect transition="in" filter="dissolve">
                                      <p:cBhvr>
                                        <p:cTn id="40" dur="500"/>
                                        <p:tgtEl>
                                          <p:spTgt spid="2290"/>
                                        </p:tgtEl>
                                      </p:cBhvr>
                                    </p:animEffect>
                                  </p:childTnLst>
                                </p:cTn>
                              </p:par>
                            </p:childTnLst>
                          </p:cTn>
                        </p:par>
                        <p:par>
                          <p:cTn id="41" fill="hold">
                            <p:stCondLst>
                              <p:cond delay="3000"/>
                            </p:stCondLst>
                            <p:childTnLst>
                              <p:par>
                                <p:cTn id="42" presetID="9" presetClass="entr" fill="hold" grpId="10" nodeType="afterEffect">
                                  <p:stCondLst>
                                    <p:cond delay="0"/>
                                  </p:stCondLst>
                                  <p:iterate>
                                    <p:tmAbs val="0"/>
                                  </p:iterate>
                                  <p:childTnLst>
                                    <p:set>
                                      <p:cBhvr>
                                        <p:cTn id="43" fill="hold"/>
                                        <p:tgtEl>
                                          <p:spTgt spid="2289"/>
                                        </p:tgtEl>
                                        <p:attrNameLst>
                                          <p:attrName>style.visibility</p:attrName>
                                        </p:attrNameLst>
                                      </p:cBhvr>
                                      <p:to>
                                        <p:strVal val="visible"/>
                                      </p:to>
                                    </p:set>
                                    <p:animEffect transition="in" filter="dissolve">
                                      <p:cBhvr>
                                        <p:cTn id="44" dur="500"/>
                                        <p:tgtEl>
                                          <p:spTgt spid="2289"/>
                                        </p:tgtEl>
                                      </p:cBhvr>
                                    </p:animEffect>
                                  </p:childTnLst>
                                </p:cTn>
                              </p:par>
                            </p:childTnLst>
                          </p:cTn>
                        </p:par>
                        <p:par>
                          <p:cTn id="45" fill="hold">
                            <p:stCondLst>
                              <p:cond delay="3500"/>
                            </p:stCondLst>
                            <p:childTnLst>
                              <p:par>
                                <p:cTn id="46" presetID="9" presetClass="entr" fill="hold" grpId="11" nodeType="afterEffect">
                                  <p:stCondLst>
                                    <p:cond delay="0"/>
                                  </p:stCondLst>
                                  <p:iterate>
                                    <p:tmAbs val="0"/>
                                  </p:iterate>
                                  <p:childTnLst>
                                    <p:set>
                                      <p:cBhvr>
                                        <p:cTn id="47" fill="hold"/>
                                        <p:tgtEl>
                                          <p:spTgt spid="2288"/>
                                        </p:tgtEl>
                                        <p:attrNameLst>
                                          <p:attrName>style.visibility</p:attrName>
                                        </p:attrNameLst>
                                      </p:cBhvr>
                                      <p:to>
                                        <p:strVal val="visible"/>
                                      </p:to>
                                    </p:set>
                                    <p:animEffect transition="in" filter="dissolve">
                                      <p:cBhvr>
                                        <p:cTn id="48" dur="500"/>
                                        <p:tgtEl>
                                          <p:spTgt spid="2288"/>
                                        </p:tgtEl>
                                      </p:cBhvr>
                                    </p:animEffect>
                                  </p:childTnLst>
                                </p:cTn>
                              </p:par>
                            </p:childTnLst>
                          </p:cTn>
                        </p:par>
                        <p:par>
                          <p:cTn id="49" fill="hold">
                            <p:stCondLst>
                              <p:cond delay="4000"/>
                            </p:stCondLst>
                            <p:childTnLst>
                              <p:par>
                                <p:cTn id="50" presetID="9" presetClass="entr" fill="hold" grpId="12" nodeType="afterEffect">
                                  <p:stCondLst>
                                    <p:cond delay="0"/>
                                  </p:stCondLst>
                                  <p:iterate>
                                    <p:tmAbs val="0"/>
                                  </p:iterate>
                                  <p:childTnLst>
                                    <p:set>
                                      <p:cBhvr>
                                        <p:cTn id="51" fill="hold"/>
                                        <p:tgtEl>
                                          <p:spTgt spid="2287"/>
                                        </p:tgtEl>
                                        <p:attrNameLst>
                                          <p:attrName>style.visibility</p:attrName>
                                        </p:attrNameLst>
                                      </p:cBhvr>
                                      <p:to>
                                        <p:strVal val="visible"/>
                                      </p:to>
                                    </p:set>
                                    <p:animEffect transition="in" filter="dissolve">
                                      <p:cBhvr>
                                        <p:cTn id="52" dur="500"/>
                                        <p:tgtEl>
                                          <p:spTgt spid="2287"/>
                                        </p:tgtEl>
                                      </p:cBhvr>
                                    </p:animEffect>
                                  </p:childTnLst>
                                </p:cTn>
                              </p:par>
                            </p:childTnLst>
                          </p:cTn>
                        </p:par>
                        <p:par>
                          <p:cTn id="53" fill="hold">
                            <p:stCondLst>
                              <p:cond delay="4500"/>
                            </p:stCondLst>
                            <p:childTnLst>
                              <p:par>
                                <p:cTn id="54" presetID="9" presetClass="entr" fill="hold" grpId="13" nodeType="afterEffect">
                                  <p:stCondLst>
                                    <p:cond delay="0"/>
                                  </p:stCondLst>
                                  <p:iterate>
                                    <p:tmAbs val="0"/>
                                  </p:iterate>
                                  <p:childTnLst>
                                    <p:set>
                                      <p:cBhvr>
                                        <p:cTn id="55" fill="hold"/>
                                        <p:tgtEl>
                                          <p:spTgt spid="2286"/>
                                        </p:tgtEl>
                                        <p:attrNameLst>
                                          <p:attrName>style.visibility</p:attrName>
                                        </p:attrNameLst>
                                      </p:cBhvr>
                                      <p:to>
                                        <p:strVal val="visible"/>
                                      </p:to>
                                    </p:set>
                                    <p:animEffect transition="in" filter="dissolve">
                                      <p:cBhvr>
                                        <p:cTn id="56" dur="500"/>
                                        <p:tgtEl>
                                          <p:spTgt spid="2286"/>
                                        </p:tgtEl>
                                      </p:cBhvr>
                                    </p:animEffect>
                                  </p:childTnLst>
                                </p:cTn>
                              </p:par>
                            </p:childTnLst>
                          </p:cTn>
                        </p:par>
                        <p:par>
                          <p:cTn id="57" fill="hold">
                            <p:stCondLst>
                              <p:cond delay="5000"/>
                            </p:stCondLst>
                            <p:childTnLst>
                              <p:par>
                                <p:cTn id="58" presetID="9" presetClass="entr" fill="hold" grpId="14" nodeType="afterEffect">
                                  <p:stCondLst>
                                    <p:cond delay="0"/>
                                  </p:stCondLst>
                                  <p:iterate>
                                    <p:tmAbs val="0"/>
                                  </p:iterate>
                                  <p:childTnLst>
                                    <p:set>
                                      <p:cBhvr>
                                        <p:cTn id="59" fill="hold"/>
                                        <p:tgtEl>
                                          <p:spTgt spid="2298"/>
                                        </p:tgtEl>
                                        <p:attrNameLst>
                                          <p:attrName>style.visibility</p:attrName>
                                        </p:attrNameLst>
                                      </p:cBhvr>
                                      <p:to>
                                        <p:strVal val="visible"/>
                                      </p:to>
                                    </p:set>
                                    <p:animEffect transition="in" filter="dissolve">
                                      <p:cBhvr>
                                        <p:cTn id="60" dur="500"/>
                                        <p:tgtEl>
                                          <p:spTgt spid="2298"/>
                                        </p:tgtEl>
                                      </p:cBhvr>
                                    </p:animEffect>
                                  </p:childTnLst>
                                </p:cTn>
                              </p:par>
                            </p:childTnLst>
                          </p:cTn>
                        </p:par>
                        <p:par>
                          <p:cTn id="61" fill="hold">
                            <p:stCondLst>
                              <p:cond delay="5500"/>
                            </p:stCondLst>
                            <p:childTnLst>
                              <p:par>
                                <p:cTn id="62" presetID="9" presetClass="entr" fill="hold" grpId="15" nodeType="afterEffect">
                                  <p:stCondLst>
                                    <p:cond delay="0"/>
                                  </p:stCondLst>
                                  <p:iterate>
                                    <p:tmAbs val="0"/>
                                  </p:iterate>
                                  <p:childTnLst>
                                    <p:set>
                                      <p:cBhvr>
                                        <p:cTn id="63" fill="hold"/>
                                        <p:tgtEl>
                                          <p:spTgt spid="2296"/>
                                        </p:tgtEl>
                                        <p:attrNameLst>
                                          <p:attrName>style.visibility</p:attrName>
                                        </p:attrNameLst>
                                      </p:cBhvr>
                                      <p:to>
                                        <p:strVal val="visible"/>
                                      </p:to>
                                    </p:set>
                                    <p:animEffect transition="in" filter="dissolve">
                                      <p:cBhvr>
                                        <p:cTn id="64" dur="500"/>
                                        <p:tgtEl>
                                          <p:spTgt spid="2296"/>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fill="hold" grpId="16" nodeType="clickEffect">
                                  <p:stCondLst>
                                    <p:cond delay="0"/>
                                  </p:stCondLst>
                                  <p:iterate>
                                    <p:tmAbs val="0"/>
                                  </p:iterate>
                                  <p:childTnLst>
                                    <p:set>
                                      <p:cBhvr>
                                        <p:cTn id="68" fill="hold"/>
                                        <p:tgtEl>
                                          <p:spTgt spid="2300"/>
                                        </p:tgtEl>
                                        <p:attrNameLst>
                                          <p:attrName>style.visibility</p:attrName>
                                        </p:attrNameLst>
                                      </p:cBhvr>
                                      <p:to>
                                        <p:strVal val="visible"/>
                                      </p:to>
                                    </p:set>
                                    <p:animEffect transition="in" filter="dissolve">
                                      <p:cBhvr>
                                        <p:cTn id="69" dur="500"/>
                                        <p:tgtEl>
                                          <p:spTgt spid="230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17" nodeType="clickEffect">
                                  <p:stCondLst>
                                    <p:cond delay="0"/>
                                  </p:stCondLst>
                                  <p:iterate>
                                    <p:tmAbs val="0"/>
                                  </p:iterate>
                                  <p:childTnLst>
                                    <p:set>
                                      <p:cBhvr>
                                        <p:cTn id="73" fill="hold"/>
                                        <p:tgtEl>
                                          <p:spTgt spid="2303"/>
                                        </p:tgtEl>
                                        <p:attrNameLst>
                                          <p:attrName>style.visibility</p:attrName>
                                        </p:attrNameLst>
                                      </p:cBhvr>
                                      <p:to>
                                        <p:strVal val="visible"/>
                                      </p:to>
                                    </p:set>
                                    <p:animEffect transition="in" filter="wipe(down)">
                                      <p:cBhvr>
                                        <p:cTn id="74" dur="5000"/>
                                        <p:tgtEl>
                                          <p:spTgt spid="2303"/>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fill="hold" grpId="18" nodeType="clickEffect">
                                  <p:stCondLst>
                                    <p:cond delay="0"/>
                                  </p:stCondLst>
                                  <p:iterate>
                                    <p:tmAbs val="0"/>
                                  </p:iterate>
                                  <p:childTnLst>
                                    <p:animEffect transition="out" filter="dissolve">
                                      <p:cBhvr>
                                        <p:cTn id="78" dur="500" fill="hold"/>
                                        <p:tgtEl>
                                          <p:spTgt spid="2303"/>
                                        </p:tgtEl>
                                      </p:cBhvr>
                                    </p:animEffect>
                                    <p:set>
                                      <p:cBhvr>
                                        <p:cTn id="79" fill="hold">
                                          <p:stCondLst>
                                            <p:cond delay="499"/>
                                          </p:stCondLst>
                                        </p:cTn>
                                        <p:tgtEl>
                                          <p:spTgt spid="2303"/>
                                        </p:tgtEl>
                                        <p:attrNameLst>
                                          <p:attrName>style.visibility</p:attrName>
                                        </p:attrNameLst>
                                      </p:cBhvr>
                                      <p:to>
                                        <p:strVal val="hidden"/>
                                      </p:to>
                                    </p:set>
                                  </p:childTnLst>
                                </p:cTn>
                              </p:par>
                            </p:childTnLst>
                          </p:cTn>
                        </p:par>
                        <p:par>
                          <p:cTn id="80" fill="hold">
                            <p:stCondLst>
                              <p:cond delay="500"/>
                            </p:stCondLst>
                            <p:childTnLst>
                              <p:par>
                                <p:cTn id="81" presetID="9" presetClass="entr" fill="hold" grpId="19" nodeType="afterEffect">
                                  <p:stCondLst>
                                    <p:cond delay="0"/>
                                  </p:stCondLst>
                                  <p:iterate>
                                    <p:tmAbs val="0"/>
                                  </p:iterate>
                                  <p:childTnLst>
                                    <p:set>
                                      <p:cBhvr>
                                        <p:cTn id="82" fill="hold"/>
                                        <p:tgtEl>
                                          <p:spTgt spid="2301"/>
                                        </p:tgtEl>
                                        <p:attrNameLst>
                                          <p:attrName>style.visibility</p:attrName>
                                        </p:attrNameLst>
                                      </p:cBhvr>
                                      <p:to>
                                        <p:strVal val="visible"/>
                                      </p:to>
                                    </p:set>
                                    <p:animEffect transition="in" filter="dissolve">
                                      <p:cBhvr>
                                        <p:cTn id="83" dur="500"/>
                                        <p:tgtEl>
                                          <p:spTgt spid="230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20" nodeType="clickEffect">
                                  <p:stCondLst>
                                    <p:cond delay="0"/>
                                  </p:stCondLst>
                                  <p:iterate>
                                    <p:tmAbs val="0"/>
                                  </p:iterate>
                                  <p:childTnLst>
                                    <p:set>
                                      <p:cBhvr>
                                        <p:cTn id="87" fill="hold"/>
                                        <p:tgtEl>
                                          <p:spTgt spid="2305"/>
                                        </p:tgtEl>
                                        <p:attrNameLst>
                                          <p:attrName>style.visibility</p:attrName>
                                        </p:attrNameLst>
                                      </p:cBhvr>
                                      <p:to>
                                        <p:strVal val="visible"/>
                                      </p:to>
                                    </p:set>
                                    <p:animEffect transition="in" filter="wipe(down)">
                                      <p:cBhvr>
                                        <p:cTn id="88" dur="5000"/>
                                        <p:tgtEl>
                                          <p:spTgt spid="230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xit" fill="hold" grpId="21" nodeType="clickEffect">
                                  <p:stCondLst>
                                    <p:cond delay="0"/>
                                  </p:stCondLst>
                                  <p:iterate>
                                    <p:tmAbs val="0"/>
                                  </p:iterate>
                                  <p:childTnLst>
                                    <p:animEffect transition="out" filter="dissolve">
                                      <p:cBhvr>
                                        <p:cTn id="92" dur="500" fill="hold"/>
                                        <p:tgtEl>
                                          <p:spTgt spid="2305"/>
                                        </p:tgtEl>
                                      </p:cBhvr>
                                    </p:animEffect>
                                    <p:set>
                                      <p:cBhvr>
                                        <p:cTn id="93" fill="hold">
                                          <p:stCondLst>
                                            <p:cond delay="499"/>
                                          </p:stCondLst>
                                        </p:cTn>
                                        <p:tgtEl>
                                          <p:spTgt spid="230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22" nodeType="clickEffect">
                                  <p:stCondLst>
                                    <p:cond delay="0"/>
                                  </p:stCondLst>
                                  <p:iterate>
                                    <p:tmAbs val="0"/>
                                  </p:iterate>
                                  <p:childTnLst>
                                    <p:set>
                                      <p:cBhvr>
                                        <p:cTn id="97" fill="hold"/>
                                        <p:tgtEl>
                                          <p:spTgt spid="2307"/>
                                        </p:tgtEl>
                                        <p:attrNameLst>
                                          <p:attrName>style.visibility</p:attrName>
                                        </p:attrNameLst>
                                      </p:cBhvr>
                                      <p:to>
                                        <p:strVal val="visible"/>
                                      </p:to>
                                    </p:set>
                                    <p:animEffect transition="in" filter="wipe(up)">
                                      <p:cBhvr>
                                        <p:cTn id="98" dur="1000"/>
                                        <p:tgtEl>
                                          <p:spTgt spid="2307"/>
                                        </p:tgtEl>
                                      </p:cBhvr>
                                    </p:animEffect>
                                  </p:childTnLst>
                                </p:cTn>
                              </p:par>
                            </p:childTnLst>
                          </p:cTn>
                        </p:par>
                        <p:par>
                          <p:cTn id="99" fill="hold">
                            <p:stCondLst>
                              <p:cond delay="1000"/>
                            </p:stCondLst>
                            <p:childTnLst>
                              <p:par>
                                <p:cTn id="100" presetID="9" presetClass="entr" fill="hold" grpId="23" nodeType="afterEffect">
                                  <p:stCondLst>
                                    <p:cond delay="0"/>
                                  </p:stCondLst>
                                  <p:iterate>
                                    <p:tmAbs val="0"/>
                                  </p:iterate>
                                  <p:childTnLst>
                                    <p:set>
                                      <p:cBhvr>
                                        <p:cTn id="101" fill="hold"/>
                                        <p:tgtEl>
                                          <p:spTgt spid="2302"/>
                                        </p:tgtEl>
                                        <p:attrNameLst>
                                          <p:attrName>style.visibility</p:attrName>
                                        </p:attrNameLst>
                                      </p:cBhvr>
                                      <p:to>
                                        <p:strVal val="visible"/>
                                      </p:to>
                                    </p:set>
                                    <p:animEffect transition="in" filter="dissolve">
                                      <p:cBhvr>
                                        <p:cTn id="102" dur="500"/>
                                        <p:tgtEl>
                                          <p:spTgt spid="230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24" nodeType="clickEffect">
                                  <p:stCondLst>
                                    <p:cond delay="0"/>
                                  </p:stCondLst>
                                  <p:iterate>
                                    <p:tmAbs val="0"/>
                                  </p:iterate>
                                  <p:childTnLst>
                                    <p:set>
                                      <p:cBhvr>
                                        <p:cTn id="106" fill="hold"/>
                                        <p:tgtEl>
                                          <p:spTgt spid="2304"/>
                                        </p:tgtEl>
                                        <p:attrNameLst>
                                          <p:attrName>style.visibility</p:attrName>
                                        </p:attrNameLst>
                                      </p:cBhvr>
                                      <p:to>
                                        <p:strVal val="visible"/>
                                      </p:to>
                                    </p:set>
                                    <p:animEffect transition="in" filter="wipe(down)">
                                      <p:cBhvr>
                                        <p:cTn id="107" dur="5000"/>
                                        <p:tgtEl>
                                          <p:spTgt spid="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6" grpId="13" animBg="1" advAuto="0"/>
      <p:bldP spid="2287" grpId="12" animBg="1" advAuto="0"/>
      <p:bldP spid="2288" grpId="11" animBg="1" advAuto="0"/>
      <p:bldP spid="2289" grpId="10" animBg="1" advAuto="0"/>
      <p:bldP spid="2290" grpId="9" animBg="1" advAuto="0"/>
      <p:bldP spid="2291" grpId="7" animBg="1" advAuto="0"/>
      <p:bldP spid="2292" grpId="8" animBg="1" advAuto="0"/>
      <p:bldP spid="2293" grpId="6" animBg="1" advAuto="0"/>
      <p:bldP spid="2294" grpId="5" animBg="1" advAuto="0"/>
      <p:bldP spid="2295" grpId="2" animBg="1" advAuto="0"/>
      <p:bldP spid="2296" grpId="15" animBg="1" advAuto="0"/>
      <p:bldP spid="2297" grpId="4" animBg="1" advAuto="0"/>
      <p:bldP spid="2298" grpId="14" animBg="1" advAuto="0"/>
      <p:bldP spid="2299" grpId="1" animBg="1" advAuto="0"/>
      <p:bldP spid="2300" grpId="16" animBg="1" advAuto="0"/>
      <p:bldP spid="2301" grpId="19" animBg="1" advAuto="0"/>
      <p:bldP spid="2302" grpId="23" animBg="1" advAuto="0"/>
      <p:bldP spid="2303" grpId="17" animBg="1" advAuto="0"/>
      <p:bldP spid="2303" grpId="18" animBg="1" advAuto="0"/>
      <p:bldP spid="2304" grpId="24" animBg="1" advAuto="0"/>
      <p:bldP spid="2305" grpId="20" animBg="1" advAuto="0"/>
      <p:bldP spid="2305" grpId="21" animBg="1" advAuto="0"/>
      <p:bldP spid="2306" grpId="3" animBg="1" advAuto="0"/>
      <p:bldP spid="2307" grpId="2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6" name="Group 2316"/>
          <p:cNvGrpSpPr/>
          <p:nvPr/>
        </p:nvGrpSpPr>
        <p:grpSpPr>
          <a:xfrm>
            <a:off x="1893239" y="2101687"/>
            <a:ext cx="8387979" cy="4572003"/>
            <a:chOff x="0" y="0"/>
            <a:chExt cx="8387978" cy="4572001"/>
          </a:xfrm>
        </p:grpSpPr>
        <p:pic>
          <p:nvPicPr>
            <p:cNvPr id="2314"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15"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pic>
        <p:nvPicPr>
          <p:cNvPr id="2317" name="image133.png"/>
          <p:cNvPicPr>
            <a:picLocks noChangeAspect="1"/>
          </p:cNvPicPr>
          <p:nvPr/>
        </p:nvPicPr>
        <p:blipFill>
          <a:blip r:embed="rId3">
            <a:extLst/>
          </a:blip>
          <a:stretch>
            <a:fillRect/>
          </a:stretch>
        </p:blipFill>
        <p:spPr>
          <a:xfrm>
            <a:off x="0" y="857"/>
            <a:ext cx="12188953" cy="6856287"/>
          </a:xfrm>
          <a:prstGeom prst="rect">
            <a:avLst/>
          </a:prstGeom>
          <a:ln w="12700">
            <a:miter lim="400000"/>
          </a:ln>
        </p:spPr>
      </p:pic>
      <p:pic>
        <p:nvPicPr>
          <p:cNvPr id="2318" name="image134.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sp>
        <p:nvSpPr>
          <p:cNvPr id="2319" name="Shape 2319"/>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sp>
        <p:nvSpPr>
          <p:cNvPr id="2320" name="Shape 2320"/>
          <p:cNvSpPr/>
          <p:nvPr/>
        </p:nvSpPr>
        <p:spPr>
          <a:xfrm>
            <a:off x="69449" y="1039553"/>
            <a:ext cx="12069010" cy="6771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FFFFFF"/>
                </a:solidFill>
                <a:latin typeface="+mn-lt"/>
                <a:ea typeface="+mn-ea"/>
                <a:cs typeface="+mn-cs"/>
                <a:sym typeface="Palatino"/>
              </a:defRPr>
            </a:lvl1pPr>
          </a:lstStyle>
          <a:p>
            <a:r>
              <a:rPr dirty="0"/>
              <a:t>THE SYSTEM TRACKS PURCHASES AND SALES MADE BY YOU, YOUR CUSTOMERS AND YOUR TEAM. YOU RECEIVE 100% CREDIT FOR ALL VOLUME GENERATED WITHIN YOUR </a:t>
            </a:r>
            <a:r>
              <a:rPr dirty="0" smtClean="0"/>
              <a:t>ORGANI</a:t>
            </a:r>
            <a:r>
              <a:rPr lang="en-US" dirty="0"/>
              <a:t>S</a:t>
            </a:r>
            <a:r>
              <a:rPr dirty="0" smtClean="0"/>
              <a:t>ATION</a:t>
            </a:r>
            <a:endParaRPr dirty="0"/>
          </a:p>
        </p:txBody>
      </p:sp>
      <p:sp>
        <p:nvSpPr>
          <p:cNvPr id="2321" name="Shape 2321"/>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22" name="Shape 2322"/>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91438" algn="ctr">
              <a:lnSpc>
                <a:spcPct val="90000"/>
              </a:lnSpc>
              <a:tabLst>
                <a:tab pos="101600" algn="l"/>
              </a:tabLst>
              <a:defRPr sz="3200" spc="-60">
                <a:solidFill>
                  <a:srgbClr val="FFFFFF"/>
                </a:solidFill>
                <a:latin typeface="+mn-lt"/>
                <a:ea typeface="+mn-ea"/>
                <a:cs typeface="+mn-cs"/>
                <a:sym typeface="Palatino"/>
              </a:defRPr>
            </a:lvl1pPr>
          </a:lstStyle>
          <a:p>
            <a:r>
              <a:t>OUR TRACKING SYSTEM SEARCHES DAILY TO INFINITY</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16"/>
                                        </p:tgtEl>
                                        <p:attrNameLst>
                                          <p:attrName>style.visibility</p:attrName>
                                        </p:attrNameLst>
                                      </p:cBhvr>
                                      <p:to>
                                        <p:strVal val="visible"/>
                                      </p:to>
                                    </p:set>
                                    <p:animEffect transition="in" filter="wipe(up)">
                                      <p:cBhvr>
                                        <p:cTn id="7" dur="500"/>
                                        <p:tgtEl>
                                          <p:spTgt spid="2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16"/>
                                        </p:tgtEl>
                                      </p:cBhvr>
                                    </p:animEffect>
                                    <p:set>
                                      <p:cBhvr>
                                        <p:cTn id="12" fill="hold">
                                          <p:stCondLst>
                                            <p:cond delay="499"/>
                                          </p:stCondLst>
                                        </p:cTn>
                                        <p:tgtEl>
                                          <p:spTgt spid="231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18"/>
                                        </p:tgtEl>
                                        <p:attrNameLst>
                                          <p:attrName>style.visibility</p:attrName>
                                        </p:attrNameLst>
                                      </p:cBhvr>
                                      <p:to>
                                        <p:strVal val="visible"/>
                                      </p:to>
                                    </p:set>
                                    <p:animEffect transition="in" filter="wipe(down)">
                                      <p:cBhvr>
                                        <p:cTn id="16" dur="5000"/>
                                        <p:tgtEl>
                                          <p:spTgt spid="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6" grpId="1" animBg="1" advAuto="0"/>
      <p:bldP spid="2316" grpId="2" animBg="1" advAuto="0"/>
      <p:bldP spid="2318" grpId="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Shape 2324"/>
          <p:cNvSpPr/>
          <p:nvPr/>
        </p:nvSpPr>
        <p:spPr>
          <a:xfrm>
            <a:off x="663575" y="729908"/>
            <a:ext cx="10842625" cy="1090426"/>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325" name="Shape 2325"/>
          <p:cNvSpPr/>
          <p:nvPr/>
        </p:nvSpPr>
        <p:spPr>
          <a:xfrm>
            <a:off x="761999" y="967345"/>
            <a:ext cx="10625667"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tabLst>
                <a:tab pos="101600" algn="l"/>
              </a:tabLst>
              <a:defRPr sz="3400" cap="all" spc="100">
                <a:solidFill>
                  <a:srgbClr val="FFFFFF"/>
                </a:solidFill>
                <a:latin typeface="+mn-lt"/>
                <a:ea typeface="+mn-ea"/>
                <a:cs typeface="+mn-cs"/>
                <a:sym typeface="Palatino"/>
              </a:defRPr>
            </a:lvl1pPr>
          </a:lstStyle>
          <a:p>
            <a:r>
              <a:t>Ongoing business activities</a:t>
            </a:r>
          </a:p>
        </p:txBody>
      </p:sp>
      <p:sp>
        <p:nvSpPr>
          <p:cNvPr id="2326" name="Shape 2326"/>
          <p:cNvSpPr/>
          <p:nvPr/>
        </p:nvSpPr>
        <p:spPr>
          <a:xfrm>
            <a:off x="4404178" y="4668663"/>
            <a:ext cx="3483429"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800" b="1" spc="-10">
                <a:latin typeface="+mn-lt"/>
                <a:ea typeface="+mn-ea"/>
                <a:cs typeface="+mn-cs"/>
                <a:sym typeface="Palatino"/>
              </a:defRPr>
            </a:lvl1pPr>
          </a:lstStyle>
          <a:p>
            <a:r>
              <a:t>RETAILING</a:t>
            </a:r>
          </a:p>
        </p:txBody>
      </p:sp>
      <p:sp>
        <p:nvSpPr>
          <p:cNvPr id="2327" name="Shape 2327"/>
          <p:cNvSpPr/>
          <p:nvPr/>
        </p:nvSpPr>
        <p:spPr>
          <a:xfrm>
            <a:off x="154981" y="4668663"/>
            <a:ext cx="4367309"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800" b="1" spc="-10">
                <a:latin typeface="+mn-lt"/>
                <a:ea typeface="+mn-ea"/>
                <a:cs typeface="+mn-cs"/>
                <a:sym typeface="Palatino"/>
              </a:defRPr>
            </a:pPr>
            <a:r>
              <a:t>UNFRANCHISE</a:t>
            </a:r>
            <a:r>
              <a:rPr baseline="30000"/>
              <a:t>®</a:t>
            </a:r>
            <a:r>
              <a:t> AUTOSHIP</a:t>
            </a:r>
          </a:p>
        </p:txBody>
      </p:sp>
      <p:sp>
        <p:nvSpPr>
          <p:cNvPr id="2328" name="Shape 2328"/>
          <p:cNvSpPr/>
          <p:nvPr/>
        </p:nvSpPr>
        <p:spPr>
          <a:xfrm>
            <a:off x="8160242" y="4668663"/>
            <a:ext cx="3480990"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800" b="1" spc="-10">
                <a:latin typeface="+mn-lt"/>
                <a:ea typeface="+mn-ea"/>
                <a:cs typeface="+mn-cs"/>
                <a:sym typeface="Palatino"/>
              </a:defRPr>
            </a:lvl1pPr>
          </a:lstStyle>
          <a:p>
            <a:r>
              <a:t>ANNUAL RENEWAL</a:t>
            </a:r>
          </a:p>
        </p:txBody>
      </p:sp>
      <p:pic>
        <p:nvPicPr>
          <p:cNvPr id="2329" name="image135.png"/>
          <p:cNvPicPr>
            <a:picLocks noChangeAspect="1"/>
          </p:cNvPicPr>
          <p:nvPr/>
        </p:nvPicPr>
        <p:blipFill>
          <a:blip r:embed="rId2">
            <a:extLst/>
          </a:blip>
          <a:stretch>
            <a:fillRect/>
          </a:stretch>
        </p:blipFill>
        <p:spPr>
          <a:xfrm>
            <a:off x="8160456" y="2595097"/>
            <a:ext cx="3480560" cy="1877500"/>
          </a:xfrm>
          <a:prstGeom prst="rect">
            <a:avLst/>
          </a:prstGeom>
          <a:ln w="12700">
            <a:miter lim="400000"/>
          </a:ln>
        </p:spPr>
      </p:pic>
      <p:sp>
        <p:nvSpPr>
          <p:cNvPr id="2330" name="Shape 2330"/>
          <p:cNvSpPr/>
          <p:nvPr/>
        </p:nvSpPr>
        <p:spPr>
          <a:xfrm>
            <a:off x="8257716" y="5000164"/>
            <a:ext cx="3286041"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600">
                <a:latin typeface="+mn-lt"/>
                <a:ea typeface="+mn-ea"/>
                <a:cs typeface="+mn-cs"/>
                <a:sym typeface="Palatino"/>
              </a:defRPr>
            </a:lvl1pPr>
          </a:lstStyle>
          <a:p>
            <a:r>
              <a:rPr dirty="0"/>
              <a:t>RENEW YOUR UNFRANCHISE BUSINESS SUBSCRIPTION ANNUALLY: </a:t>
            </a:r>
            <a:r>
              <a:rPr lang="sk-SK" dirty="0"/>
              <a:t>70.00 €</a:t>
            </a:r>
          </a:p>
        </p:txBody>
      </p:sp>
      <p:pic>
        <p:nvPicPr>
          <p:cNvPr id="2331"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pic>
        <p:nvPicPr>
          <p:cNvPr id="2332" name="image136.png"/>
          <p:cNvPicPr>
            <a:picLocks noChangeAspect="1"/>
          </p:cNvPicPr>
          <p:nvPr/>
        </p:nvPicPr>
        <p:blipFill>
          <a:blip r:embed="rId4">
            <a:extLst/>
          </a:blip>
          <a:stretch>
            <a:fillRect/>
          </a:stretch>
        </p:blipFill>
        <p:spPr>
          <a:xfrm>
            <a:off x="4989955" y="1945072"/>
            <a:ext cx="2676976" cy="2689505"/>
          </a:xfrm>
          <a:prstGeom prst="rect">
            <a:avLst/>
          </a:prstGeom>
          <a:ln w="12700">
            <a:miter lim="400000"/>
          </a:ln>
        </p:spPr>
      </p:pic>
      <p:sp>
        <p:nvSpPr>
          <p:cNvPr id="2335" name="Shape 2335"/>
          <p:cNvSpPr/>
          <p:nvPr/>
        </p:nvSpPr>
        <p:spPr>
          <a:xfrm>
            <a:off x="499525" y="5000164"/>
            <a:ext cx="3678220"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600">
                <a:latin typeface="+mn-lt"/>
                <a:ea typeface="+mn-ea"/>
                <a:cs typeface="+mn-cs"/>
                <a:sym typeface="Palatino"/>
              </a:defRPr>
            </a:pPr>
            <a:r>
              <a:rPr dirty="0"/>
              <a:t>50 BV, 10 IBV, UFMS  (UNFRANCHISE MANAGEMENT SYSTEM - </a:t>
            </a:r>
            <a:r>
              <a:rPr lang="sk-SK" dirty="0"/>
              <a:t>18.25 €</a:t>
            </a:r>
            <a:r>
              <a:rPr dirty="0" smtClean="0"/>
              <a:t>) </a:t>
            </a:r>
            <a:r>
              <a:rPr dirty="0"/>
              <a:t/>
            </a:r>
            <a:br>
              <a:rPr dirty="0"/>
            </a:br>
            <a:r>
              <a:rPr dirty="0"/>
              <a:t>PER MONTH</a:t>
            </a:r>
          </a:p>
        </p:txBody>
      </p:sp>
      <p:sp>
        <p:nvSpPr>
          <p:cNvPr id="2336" name="Shape 2336"/>
          <p:cNvSpPr/>
          <p:nvPr/>
        </p:nvSpPr>
        <p:spPr>
          <a:xfrm>
            <a:off x="4441866" y="5000164"/>
            <a:ext cx="3286041"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600">
                <a:latin typeface="+mn-lt"/>
                <a:ea typeface="+mn-ea"/>
                <a:cs typeface="+mn-cs"/>
                <a:sym typeface="Palatino"/>
              </a:defRPr>
            </a:pPr>
            <a:r>
              <a:rPr dirty="0"/>
              <a:t>RETAIL: </a:t>
            </a:r>
            <a:r>
              <a:rPr lang="sk-SK" dirty="0"/>
              <a:t>140 € </a:t>
            </a:r>
            <a:r>
              <a:rPr dirty="0" smtClean="0"/>
              <a:t>PER </a:t>
            </a:r>
            <a:r>
              <a:rPr dirty="0"/>
              <a:t>QUARTER</a:t>
            </a:r>
            <a:endParaRPr b="1" dirty="0">
              <a:latin typeface="+mj-lt"/>
              <a:ea typeface="+mj-ea"/>
              <a:cs typeface="+mj-cs"/>
              <a:sym typeface="Helvetica"/>
            </a:endParaRPr>
          </a:p>
          <a:p>
            <a:pPr algn="ctr">
              <a:defRPr sz="1600">
                <a:latin typeface="+mn-lt"/>
                <a:ea typeface="+mn-ea"/>
                <a:cs typeface="+mn-cs"/>
                <a:sym typeface="Palatino"/>
              </a:defRPr>
            </a:pPr>
            <a:r>
              <a:rPr dirty="0"/>
              <a:t>(THREE MONTHS) TO CUSTOMERS</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445" y="2117656"/>
            <a:ext cx="2832379" cy="283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9" name="image4.png"/>
          <p:cNvPicPr>
            <a:picLocks noChangeAspect="1"/>
          </p:cNvPicPr>
          <p:nvPr/>
        </p:nvPicPr>
        <p:blipFill>
          <a:blip r:embed="rId2">
            <a:extLst/>
          </a:blip>
          <a:srcRect t="3073" b="10853"/>
          <a:stretch>
            <a:fillRect/>
          </a:stretch>
        </p:blipFill>
        <p:spPr>
          <a:xfrm>
            <a:off x="3045" y="-3"/>
            <a:ext cx="12188957" cy="6858005"/>
          </a:xfrm>
          <a:prstGeom prst="rect">
            <a:avLst/>
          </a:prstGeom>
          <a:ln w="12700">
            <a:miter lim="400000"/>
          </a:ln>
        </p:spPr>
      </p:pic>
      <p:sp>
        <p:nvSpPr>
          <p:cNvPr id="3640" name="Shape 3640"/>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defRPr>
            </a:pPr>
            <a:endParaRPr sz="4400" spc="-151">
              <a:solidFill>
                <a:srgbClr val="FFFFFF"/>
              </a:solidFill>
              <a:latin typeface="Palatino"/>
              <a:ea typeface="Palatino"/>
              <a:cs typeface="Palatino"/>
              <a:sym typeface="Palatino"/>
            </a:endParaRPr>
          </a:p>
        </p:txBody>
      </p:sp>
      <p:pic>
        <p:nvPicPr>
          <p:cNvPr id="3641"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3642" name="Shape 3642"/>
          <p:cNvSpPr/>
          <p:nvPr/>
        </p:nvSpPr>
        <p:spPr>
          <a:xfrm>
            <a:off x="885370" y="6139686"/>
            <a:ext cx="10760531" cy="332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400">
                <a:solidFill>
                  <a:srgbClr val="8E8E8E"/>
                </a:solidFill>
              </a:defRPr>
            </a:lvl1pPr>
          </a:lstStyle>
          <a:p>
            <a:r>
              <a:rPr dirty="0">
                <a:latin typeface="Palatino"/>
                <a:ea typeface="Palatino"/>
                <a:cs typeface="Palatino"/>
                <a:sym typeface="Palatino"/>
              </a:rPr>
              <a:t>*Source: http://www.researchandmarkets.com/research/f2lvdg/global_cosmetics</a:t>
            </a:r>
          </a:p>
        </p:txBody>
      </p:sp>
      <p:sp>
        <p:nvSpPr>
          <p:cNvPr id="3643" name="Shape 3643"/>
          <p:cNvSpPr/>
          <p:nvPr/>
        </p:nvSpPr>
        <p:spPr>
          <a:xfrm>
            <a:off x="678963" y="688532"/>
            <a:ext cx="5415453"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44" name="Shape 3644"/>
          <p:cNvSpPr/>
          <p:nvPr/>
        </p:nvSpPr>
        <p:spPr>
          <a:xfrm>
            <a:off x="685800" y="712859"/>
            <a:ext cx="5408613" cy="1209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3400" b="1" spc="100">
                <a:solidFill>
                  <a:srgbClr val="FFFFFF"/>
                </a:solidFill>
              </a:defRPr>
            </a:pPr>
            <a:r>
              <a:rPr sz="3400" b="1" spc="100">
                <a:solidFill>
                  <a:srgbClr val="FFFFFF"/>
                </a:solidFill>
                <a:latin typeface="Palatino"/>
                <a:ea typeface="Palatino"/>
                <a:cs typeface="Palatino"/>
                <a:sym typeface="Palatino"/>
              </a:rPr>
              <a:t>WHY THE </a:t>
            </a:r>
            <a:br>
              <a:rPr sz="3400" b="1" spc="100">
                <a:solidFill>
                  <a:srgbClr val="FFFFFF"/>
                </a:solidFill>
                <a:latin typeface="Palatino"/>
                <a:ea typeface="Palatino"/>
                <a:cs typeface="Palatino"/>
                <a:sym typeface="Palatino"/>
              </a:rPr>
            </a:br>
            <a:r>
              <a:rPr sz="3400" b="1" spc="100">
                <a:solidFill>
                  <a:srgbClr val="FFFFFF"/>
                </a:solidFill>
                <a:latin typeface="Palatino"/>
                <a:ea typeface="Palatino"/>
                <a:cs typeface="Palatino"/>
                <a:sym typeface="Palatino"/>
              </a:rPr>
              <a:t>BEAUTY INDUSTRY</a:t>
            </a:r>
          </a:p>
        </p:txBody>
      </p:sp>
      <p:sp>
        <p:nvSpPr>
          <p:cNvPr id="3645" name="Shape 3645"/>
          <p:cNvSpPr>
            <a:spLocks noGrp="1"/>
          </p:cNvSpPr>
          <p:nvPr>
            <p:ph type="body" idx="1"/>
          </p:nvPr>
        </p:nvSpPr>
        <p:spPr>
          <a:xfrm>
            <a:off x="453780" y="1908802"/>
            <a:ext cx="11284440" cy="4595874"/>
          </a:xfrm>
          <a:prstGeom prst="rect">
            <a:avLst/>
          </a:prstGeom>
        </p:spPr>
        <p:txBody>
          <a:bodyPr/>
          <a:lstStyle/>
          <a:p>
            <a:pPr marL="342900" indent="-342900">
              <a:spcBef>
                <a:spcPts val="600"/>
              </a:spcBef>
              <a:defRPr sz="2500" b="1">
                <a:solidFill>
                  <a:srgbClr val="FFFFFF"/>
                </a:solidFill>
              </a:defRPr>
            </a:pPr>
            <a:r>
              <a:rPr sz="2800" dirty="0"/>
              <a:t>Emotional </a:t>
            </a:r>
            <a:r>
              <a:rPr sz="2800" dirty="0" smtClean="0"/>
              <a:t>Attachment</a:t>
            </a:r>
            <a:endParaRPr lang="en-US" sz="2800" dirty="0" smtClean="0"/>
          </a:p>
          <a:p>
            <a:pPr marL="342900" indent="-342900">
              <a:spcBef>
                <a:spcPts val="600"/>
              </a:spcBef>
              <a:defRPr sz="2500" b="1">
                <a:solidFill>
                  <a:srgbClr val="FFFFFF"/>
                </a:solidFill>
              </a:defRPr>
            </a:pPr>
            <a:endParaRPr sz="1400" dirty="0">
              <a:latin typeface="Century Gothic"/>
              <a:ea typeface="Century Gothic"/>
              <a:cs typeface="Century Gothic"/>
              <a:sym typeface="Century Gothic"/>
            </a:endParaRPr>
          </a:p>
          <a:p>
            <a:pPr indent="463550">
              <a:spcBef>
                <a:spcPts val="600"/>
              </a:spcBef>
              <a:defRPr sz="2500">
                <a:solidFill>
                  <a:srgbClr val="FFFFFF"/>
                </a:solidFill>
              </a:defRPr>
            </a:pPr>
            <a:r>
              <a:rPr dirty="0"/>
              <a:t>Nearly half of women </a:t>
            </a:r>
            <a:r>
              <a:rPr dirty="0" smtClean="0"/>
              <a:t>feel that </a:t>
            </a:r>
            <a:r>
              <a:rPr dirty="0"/>
              <a:t>wearing makeup makes </a:t>
            </a:r>
            <a:r>
              <a:rPr dirty="0" smtClean="0"/>
              <a:t>them </a:t>
            </a:r>
            <a:r>
              <a:rPr dirty="0"/>
              <a:t>in control</a:t>
            </a:r>
            <a:br>
              <a:rPr dirty="0"/>
            </a:br>
            <a:endParaRPr sz="1400" dirty="0"/>
          </a:p>
          <a:p>
            <a:pPr indent="463550">
              <a:spcBef>
                <a:spcPts val="600"/>
              </a:spcBef>
              <a:defRPr sz="2500">
                <a:solidFill>
                  <a:srgbClr val="FFFFFF"/>
                </a:solidFill>
              </a:defRPr>
            </a:pPr>
            <a:r>
              <a:rPr dirty="0"/>
              <a:t>82% of women believe wearing makeup </a:t>
            </a:r>
            <a:r>
              <a:rPr dirty="0" smtClean="0"/>
              <a:t>makes </a:t>
            </a:r>
            <a:r>
              <a:rPr lang="en-US" dirty="0" smtClean="0"/>
              <a:t/>
            </a:r>
            <a:br>
              <a:rPr lang="en-US" dirty="0" smtClean="0"/>
            </a:br>
            <a:r>
              <a:rPr dirty="0" smtClean="0"/>
              <a:t>them </a:t>
            </a:r>
            <a:r>
              <a:rPr dirty="0"/>
              <a:t>feel more self confident</a:t>
            </a:r>
            <a:br>
              <a:rPr dirty="0"/>
            </a:br>
            <a:endParaRPr sz="1400" dirty="0"/>
          </a:p>
          <a:p>
            <a:pPr indent="463550">
              <a:spcBef>
                <a:spcPts val="600"/>
              </a:spcBef>
              <a:defRPr sz="2500">
                <a:solidFill>
                  <a:srgbClr val="FFFFFF"/>
                </a:solidFill>
              </a:defRPr>
            </a:pPr>
            <a:r>
              <a:rPr dirty="0"/>
              <a:t>86% of women find that wearing makeup improves their self image</a:t>
            </a:r>
          </a:p>
        </p:txBody>
      </p:sp>
    </p:spTree>
    <p:extLst>
      <p:ext uri="{BB962C8B-B14F-4D97-AF65-F5344CB8AC3E}">
        <p14:creationId xmlns:p14="http://schemas.microsoft.com/office/powerpoint/2010/main" val="922380410"/>
      </p:ext>
    </p:extLst>
  </p:cSld>
  <p:clrMapOvr>
    <a:masterClrMapping/>
  </p:clrMapOvr>
  <mc:AlternateContent xmlns:mc="http://schemas.openxmlformats.org/markup-compatibility/2006" xmlns:p14="http://schemas.microsoft.com/office/powerpoint/2010/main">
    <mc:Choice Requires="p14">
      <p:transition spd="slow">
        <p:pull/>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9" name="Shape 2339"/>
          <p:cNvSpPr/>
          <p:nvPr/>
        </p:nvSpPr>
        <p:spPr>
          <a:xfrm>
            <a:off x="629682" y="1103748"/>
            <a:ext cx="10932636" cy="1097282"/>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40" name="Shape 2340"/>
          <p:cNvSpPr/>
          <p:nvPr/>
        </p:nvSpPr>
        <p:spPr>
          <a:xfrm>
            <a:off x="564443" y="2422996"/>
            <a:ext cx="11034891" cy="20620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800"/>
              </a:spcBef>
              <a:defRPr sz="2000" spc="-30">
                <a:latin typeface="+mn-lt"/>
                <a:ea typeface="+mn-ea"/>
                <a:cs typeface="+mn-cs"/>
                <a:sym typeface="Palatino"/>
              </a:defRPr>
            </a:pPr>
            <a:r>
              <a:rPr lang="en-US" sz="1600" dirty="0"/>
              <a:t>THE INCOME LEVELS MENTIONED IN THE FOLLOWING PRESENTATION ARE FOR ILLUSTRATION PURPOSES ONLY. THEY ARE NOT INTENDED TO REPRESENT THE INCOME OF A TYPICAL MARKET ESPAÑA UNFRANCHISE OWNER, NOR ARE THEY INTENDED TO REPRESENT THAT ANY GIVEN UNFRANCHISE OWNER WILL EARN INCOME IN THAT AMOUNT.</a:t>
            </a:r>
            <a:br>
              <a:rPr lang="en-US" sz="1600" dirty="0"/>
            </a:br>
            <a:r>
              <a:rPr lang="en-US" sz="1600" dirty="0"/>
              <a:t> </a:t>
            </a:r>
            <a:br>
              <a:rPr lang="en-US" sz="1600" dirty="0"/>
            </a:br>
            <a:r>
              <a:rPr lang="en-US" sz="1600" dirty="0"/>
              <a:t>DO NOT BE MISLED BY CLAIMS THAT HIGH INCOME IS EASILY ACHIEVED. THE SUCCESS OF ANY MARKET ESPAÑA UNFRANCHISE OWNER WILL DEPEND UPON THE AMOUNT OF HARD WORK, TALENT, AND DEDICATION WHICH HE OR SHE DEVOTES TO BUILDING HIS OR HER MARKET ESPAÑA BUSINESS.</a:t>
            </a:r>
          </a:p>
        </p:txBody>
      </p:sp>
      <p:sp>
        <p:nvSpPr>
          <p:cNvPr id="2341" name="Shape 2341"/>
          <p:cNvSpPr/>
          <p:nvPr/>
        </p:nvSpPr>
        <p:spPr>
          <a:xfrm>
            <a:off x="1310639" y="1327269"/>
            <a:ext cx="9458961"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400">
                <a:solidFill>
                  <a:srgbClr val="FFFFFF"/>
                </a:solidFill>
                <a:latin typeface="+mn-lt"/>
                <a:ea typeface="+mn-ea"/>
                <a:cs typeface="+mn-cs"/>
                <a:sym typeface="Palatino"/>
              </a:defRPr>
            </a:lvl1pPr>
          </a:lstStyle>
          <a:p>
            <a:r>
              <a:t>DISCLAIMER</a:t>
            </a:r>
          </a:p>
        </p:txBody>
      </p:sp>
      <p:pic>
        <p:nvPicPr>
          <p:cNvPr id="2342"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6" name="Group 2346"/>
          <p:cNvGrpSpPr/>
          <p:nvPr/>
        </p:nvGrpSpPr>
        <p:grpSpPr>
          <a:xfrm>
            <a:off x="1893239" y="2101687"/>
            <a:ext cx="8387979" cy="4572003"/>
            <a:chOff x="0" y="0"/>
            <a:chExt cx="8387978" cy="4572001"/>
          </a:xfrm>
        </p:grpSpPr>
        <p:pic>
          <p:nvPicPr>
            <p:cNvPr id="2344"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45"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sp>
        <p:nvSpPr>
          <p:cNvPr id="2347" name="Shape 2347"/>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pic>
        <p:nvPicPr>
          <p:cNvPr id="2348" name="image140.png"/>
          <p:cNvPicPr>
            <a:picLocks noChangeAspect="1"/>
          </p:cNvPicPr>
          <p:nvPr/>
        </p:nvPicPr>
        <p:blipFill>
          <a:blip r:embed="rId3">
            <a:extLst/>
          </a:blip>
          <a:stretch>
            <a:fillRect/>
          </a:stretch>
        </p:blipFill>
        <p:spPr>
          <a:xfrm>
            <a:off x="0" y="857"/>
            <a:ext cx="12188953" cy="6856287"/>
          </a:xfrm>
          <a:prstGeom prst="rect">
            <a:avLst/>
          </a:prstGeom>
          <a:ln w="12700">
            <a:miter lim="400000"/>
          </a:ln>
        </p:spPr>
      </p:pic>
      <p:pic>
        <p:nvPicPr>
          <p:cNvPr id="2349" name="image141.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350" name="image14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351" name="image14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352" name="image14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353" name="image14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354" name="image146.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355" name="image147.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sp>
        <p:nvSpPr>
          <p:cNvPr id="2356" name="Shape 2356"/>
          <p:cNvSpPr/>
          <p:nvPr/>
        </p:nvSpPr>
        <p:spPr>
          <a:xfrm>
            <a:off x="7050105" y="1885512"/>
            <a:ext cx="641560"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5000</a:t>
            </a:r>
          </a:p>
        </p:txBody>
      </p:sp>
      <p:sp>
        <p:nvSpPr>
          <p:cNvPr id="2357" name="Shape 2357"/>
          <p:cNvSpPr/>
          <p:nvPr/>
        </p:nvSpPr>
        <p:spPr>
          <a:xfrm>
            <a:off x="4333090" y="1885512"/>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5000</a:t>
            </a:r>
          </a:p>
        </p:txBody>
      </p:sp>
      <p:sp>
        <p:nvSpPr>
          <p:cNvPr id="2358" name="Shape 2358"/>
          <p:cNvSpPr/>
          <p:nvPr/>
        </p:nvSpPr>
        <p:spPr>
          <a:xfrm>
            <a:off x="4303390" y="2454287"/>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1200</a:t>
            </a:r>
          </a:p>
        </p:txBody>
      </p:sp>
      <p:sp>
        <p:nvSpPr>
          <p:cNvPr id="2359" name="Shape 2359"/>
          <p:cNvSpPr/>
          <p:nvPr/>
        </p:nvSpPr>
        <p:spPr>
          <a:xfrm>
            <a:off x="7922086" y="1456132"/>
            <a:ext cx="4054326" cy="15542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a:t>
            </a:r>
            <a:r>
              <a:rPr lang="en-US" b="1" dirty="0" smtClean="0">
                <a:solidFill>
                  <a:srgbClr val="FFFFFF"/>
                </a:solidFill>
                <a:sym typeface="Palatino"/>
              </a:rPr>
              <a:t>420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a:t>
            </a:r>
            <a:r>
              <a:rPr dirty="0" smtClean="0"/>
              <a:t>=</a:t>
            </a:r>
            <a:r>
              <a:rPr lang="en-US" b="1" dirty="0">
                <a:solidFill>
                  <a:srgbClr val="FFFFFF"/>
                </a:solidFill>
                <a:sym typeface="Palatino"/>
              </a:rPr>
              <a:t>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smtClean="0"/>
              <a:t>    	      1,050 </a:t>
            </a:r>
            <a:r>
              <a:rPr lang="de-DE" b="1" dirty="0" smtClean="0">
                <a:solidFill>
                  <a:srgbClr val="FFFFFF"/>
                </a:solidFill>
                <a:sym typeface="Palatino"/>
              </a:rPr>
              <a:t>€</a:t>
            </a:r>
            <a:endParaRPr dirty="0"/>
          </a:p>
        </p:txBody>
      </p:sp>
      <p:sp>
        <p:nvSpPr>
          <p:cNvPr id="2360" name="Shape 2360"/>
          <p:cNvSpPr/>
          <p:nvPr/>
        </p:nvSpPr>
        <p:spPr>
          <a:xfrm>
            <a:off x="204746" y="1452682"/>
            <a:ext cx="4047621" cy="15542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a:t>
            </a:r>
            <a:r>
              <a:rPr lang="de-DE" dirty="0"/>
              <a:t>420 €</a:t>
            </a:r>
            <a:endParaRPr dirty="0" smtClean="0">
              <a:latin typeface="+mj-lt"/>
              <a:ea typeface="+mj-ea"/>
              <a:cs typeface="+mj-cs"/>
              <a:sym typeface="Helvetica"/>
            </a:endParaRPr>
          </a:p>
          <a:p>
            <a:pPr algn="ctr">
              <a:defRPr b="1">
                <a:solidFill>
                  <a:srgbClr val="FFFFFF"/>
                </a:solidFill>
                <a:latin typeface="+mn-lt"/>
                <a:ea typeface="+mn-ea"/>
                <a:cs typeface="+mn-cs"/>
                <a:sym typeface="Palatino"/>
              </a:defRPr>
            </a:pPr>
            <a:r>
              <a:rPr dirty="0" smtClean="0"/>
              <a:t>3600 / 3600 = </a:t>
            </a:r>
            <a:r>
              <a:rPr lang="en-US" b="1" dirty="0" smtClean="0">
                <a:solidFill>
                  <a:srgbClr val="FFFFFF"/>
                </a:solidFill>
                <a:sym typeface="Palatino"/>
              </a:rPr>
              <a:t>210 </a:t>
            </a:r>
            <a:r>
              <a:rPr lang="de-DE" b="1" dirty="0" smtClean="0">
                <a:solidFill>
                  <a:srgbClr val="FFFFFF"/>
                </a:solidFill>
                <a:sym typeface="Palatino"/>
              </a:rPr>
              <a:t>€</a:t>
            </a:r>
            <a:endParaRPr dirty="0" smtClean="0">
              <a:latin typeface="+mj-lt"/>
              <a:ea typeface="+mj-ea"/>
              <a:cs typeface="+mj-cs"/>
              <a:sym typeface="Helvetica"/>
            </a:endParaRPr>
          </a:p>
          <a:p>
            <a:pPr algn="ctr">
              <a:defRPr b="1">
                <a:solidFill>
                  <a:srgbClr val="FFFFFF"/>
                </a:solidFill>
                <a:latin typeface="+mn-lt"/>
                <a:ea typeface="+mn-ea"/>
                <a:cs typeface="+mn-cs"/>
                <a:sym typeface="Palatino"/>
              </a:defRPr>
            </a:pPr>
            <a:r>
              <a:rPr dirty="0" smtClean="0"/>
              <a:t>2400 </a:t>
            </a:r>
            <a:r>
              <a:rPr dirty="0"/>
              <a:t>/ 2400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smtClean="0"/>
              <a:t> </a:t>
            </a:r>
            <a:r>
              <a:rPr lang="en-US" dirty="0" smtClean="0"/>
              <a:t>	     </a:t>
            </a:r>
            <a:r>
              <a:rPr lang="en-US" b="1" dirty="0" smtClean="0">
                <a:solidFill>
                  <a:srgbClr val="FFFFFF"/>
                </a:solidFill>
                <a:sym typeface="Palatino"/>
              </a:rPr>
              <a:t>1,050 </a:t>
            </a:r>
            <a:r>
              <a:rPr lang="de-DE" b="1" dirty="0" smtClean="0">
                <a:solidFill>
                  <a:srgbClr val="FFFFFF"/>
                </a:solidFill>
                <a:sym typeface="Palatino"/>
              </a:rPr>
              <a:t>€</a:t>
            </a:r>
            <a:endParaRPr dirty="0"/>
          </a:p>
        </p:txBody>
      </p:sp>
      <p:sp>
        <p:nvSpPr>
          <p:cNvPr id="2361" name="Shape 2361"/>
          <p:cNvSpPr/>
          <p:nvPr/>
        </p:nvSpPr>
        <p:spPr>
          <a:xfrm>
            <a:off x="1174594" y="2653988"/>
            <a:ext cx="2118733" cy="3"/>
          </a:xfrm>
          <a:prstGeom prst="line">
            <a:avLst/>
          </a:prstGeom>
          <a:ln w="12700">
            <a:solidFill>
              <a:srgbClr val="FFFFFF"/>
            </a:solidFill>
            <a:miter/>
          </a:ln>
        </p:spPr>
        <p:txBody>
          <a:bodyPr lIns="45718" tIns="45718" rIns="45718" bIns="45718"/>
          <a:lstStyle/>
          <a:p>
            <a:endParaRPr/>
          </a:p>
        </p:txBody>
      </p:sp>
      <p:sp>
        <p:nvSpPr>
          <p:cNvPr id="2362" name="Shape 2362"/>
          <p:cNvSpPr/>
          <p:nvPr/>
        </p:nvSpPr>
        <p:spPr>
          <a:xfrm>
            <a:off x="8906108" y="2653988"/>
            <a:ext cx="2118734" cy="3"/>
          </a:xfrm>
          <a:prstGeom prst="line">
            <a:avLst/>
          </a:prstGeom>
          <a:ln w="12700">
            <a:solidFill>
              <a:srgbClr val="FFFFFF"/>
            </a:solidFill>
            <a:miter/>
          </a:ln>
        </p:spPr>
        <p:txBody>
          <a:bodyPr lIns="45718" tIns="45718" rIns="45718" bIns="45718"/>
          <a:lstStyle/>
          <a:p>
            <a:endParaRPr/>
          </a:p>
        </p:txBody>
      </p:sp>
      <p:sp>
        <p:nvSpPr>
          <p:cNvPr id="2363" name="Shape 2363"/>
          <p:cNvSpPr/>
          <p:nvPr/>
        </p:nvSpPr>
        <p:spPr>
          <a:xfrm>
            <a:off x="7043773" y="2454287"/>
            <a:ext cx="1650383"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1200</a:t>
            </a:r>
          </a:p>
        </p:txBody>
      </p:sp>
      <p:sp>
        <p:nvSpPr>
          <p:cNvPr id="2364" name="Shape 2364"/>
          <p:cNvSpPr/>
          <p:nvPr/>
        </p:nvSpPr>
        <p:spPr>
          <a:xfrm>
            <a:off x="-4" y="1034244"/>
            <a:ext cx="12192007"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t>BV AND IBV ARE TRACKED DAILY AND COMMISSIONS ARE CALCULATED WEEKLY</a:t>
            </a:r>
          </a:p>
        </p:txBody>
      </p:sp>
      <p:sp>
        <p:nvSpPr>
          <p:cNvPr id="2365" name="Shape 2365"/>
          <p:cNvSpPr/>
          <p:nvPr/>
        </p:nvSpPr>
        <p:spPr>
          <a:xfrm>
            <a:off x="4317341" y="2261517"/>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2400</a:t>
            </a:r>
          </a:p>
        </p:txBody>
      </p:sp>
      <p:sp>
        <p:nvSpPr>
          <p:cNvPr id="2366" name="Shape 2366"/>
          <p:cNvSpPr/>
          <p:nvPr/>
        </p:nvSpPr>
        <p:spPr>
          <a:xfrm>
            <a:off x="7034355" y="2261517"/>
            <a:ext cx="581665"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2400</a:t>
            </a:r>
          </a:p>
        </p:txBody>
      </p:sp>
      <p:sp>
        <p:nvSpPr>
          <p:cNvPr id="2367" name="Shape 2367"/>
          <p:cNvSpPr/>
          <p:nvPr/>
        </p:nvSpPr>
        <p:spPr>
          <a:xfrm>
            <a:off x="4325215" y="2070384"/>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3600</a:t>
            </a:r>
          </a:p>
        </p:txBody>
      </p:sp>
      <p:sp>
        <p:nvSpPr>
          <p:cNvPr id="2368" name="Shape 2368"/>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69" name="Shape 2369"/>
          <p:cNvSpPr/>
          <p:nvPr/>
        </p:nvSpPr>
        <p:spPr>
          <a:xfrm>
            <a:off x="7042230" y="2078091"/>
            <a:ext cx="647419"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3600</a:t>
            </a:r>
          </a:p>
        </p:txBody>
      </p:sp>
      <p:sp>
        <p:nvSpPr>
          <p:cNvPr id="2370" name="Shape 2370"/>
          <p:cNvSpPr/>
          <p:nvPr/>
        </p:nvSpPr>
        <p:spPr>
          <a:xfrm>
            <a:off x="3360234" y="1992351"/>
            <a:ext cx="892135"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n w="3175">
                  <a:solidFill>
                    <a:srgbClr val="FFFFFF"/>
                  </a:solidFill>
                </a:ln>
                <a:solidFill>
                  <a:srgbClr val="221C35"/>
                </a:solidFill>
                <a:latin typeface="+mn-lt"/>
                <a:ea typeface="+mn-ea"/>
                <a:cs typeface="+mn-cs"/>
                <a:sym typeface="Palatino"/>
              </a:defRPr>
            </a:lvl1pPr>
          </a:lstStyle>
          <a:p>
            <a:r>
              <a:t>BV</a:t>
            </a:r>
          </a:p>
        </p:txBody>
      </p:sp>
      <p:sp>
        <p:nvSpPr>
          <p:cNvPr id="2371" name="Shape 2371"/>
          <p:cNvSpPr/>
          <p:nvPr/>
        </p:nvSpPr>
        <p:spPr>
          <a:xfrm>
            <a:off x="7924799" y="1992351"/>
            <a:ext cx="892136"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n w="3175">
                  <a:solidFill>
                    <a:srgbClr val="FFFFFF"/>
                  </a:solidFill>
                </a:ln>
                <a:solidFill>
                  <a:srgbClr val="938461"/>
                </a:solidFill>
                <a:latin typeface="+mn-lt"/>
                <a:ea typeface="+mn-ea"/>
                <a:cs typeface="+mn-cs"/>
                <a:sym typeface="Palatino"/>
              </a:defRPr>
            </a:lvl1pPr>
          </a:lstStyle>
          <a:p>
            <a:r>
              <a:t>IBV</a:t>
            </a:r>
          </a:p>
        </p:txBody>
      </p:sp>
      <p:sp>
        <p:nvSpPr>
          <p:cNvPr id="2372" name="Shape 2372"/>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HOW COMMISSIONS ARE EARNED</a:t>
            </a:r>
          </a:p>
        </p:txBody>
      </p:sp>
      <p:sp>
        <p:nvSpPr>
          <p:cNvPr id="2373" name="Shape 2373"/>
          <p:cNvSpPr/>
          <p:nvPr/>
        </p:nvSpPr>
        <p:spPr>
          <a:xfrm>
            <a:off x="0" y="5662156"/>
            <a:ext cx="12192000" cy="377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en-US"/>
              <a:t>TOTAL WEEKLY POTENTIAL 2,100 € PER BDC</a:t>
            </a:r>
          </a:p>
        </p:txBody>
      </p:sp>
      <p:sp>
        <p:nvSpPr>
          <p:cNvPr id="32" name="Rectangle 22"/>
          <p:cNvSpPr>
            <a:spLocks noChangeArrowheads="1"/>
          </p:cNvSpPr>
          <p:nvPr/>
        </p:nvSpPr>
        <p:spPr bwMode="auto">
          <a:xfrm>
            <a:off x="685800" y="5905088"/>
            <a:ext cx="10820400"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nSpc>
                <a:spcPct val="90000"/>
              </a:lnSpc>
            </a:pPr>
            <a:r>
              <a:rPr lang="en-US" sz="1600" dirty="0" smtClean="0">
                <a:solidFill>
                  <a:schemeClr val="bg1"/>
                </a:solidFill>
                <a:latin typeface="Palatino" charset="0"/>
                <a:ea typeface="Palatino" charset="0"/>
                <a:cs typeface="Palatino" charset="0"/>
              </a:rPr>
              <a:t>The </a:t>
            </a:r>
            <a:r>
              <a:rPr lang="en-US" sz="1600" dirty="0">
                <a:solidFill>
                  <a:schemeClr val="bg1"/>
                </a:solidFill>
                <a:latin typeface="Palatino" charset="0"/>
                <a:ea typeface="Palatino" charset="0"/>
                <a:cs typeface="Palatino" charset="0"/>
              </a:rPr>
              <a:t>first time going through the IBV pay cycle, when you reach the 300/300 IBV criteria, a </a:t>
            </a:r>
            <a:r>
              <a:rPr lang="en-US" sz="1600" dirty="0" smtClean="0">
                <a:solidFill>
                  <a:schemeClr val="bg1"/>
                </a:solidFill>
                <a:latin typeface="Palatino" charset="0"/>
                <a:ea typeface="Palatino" charset="0"/>
                <a:cs typeface="Palatino" charset="0"/>
              </a:rPr>
              <a:t>50 € </a:t>
            </a:r>
            <a:r>
              <a:rPr lang="en-US" sz="1600" dirty="0">
                <a:solidFill>
                  <a:schemeClr val="bg1"/>
                </a:solidFill>
                <a:latin typeface="Palatino" charset="0"/>
                <a:ea typeface="Palatino" charset="0"/>
                <a:cs typeface="Palatino" charset="0"/>
              </a:rPr>
              <a:t>commission is earned. When you reach the 600/600 IBV criteria, a </a:t>
            </a:r>
            <a:r>
              <a:rPr lang="en-US" sz="1600" dirty="0" smtClean="0">
                <a:solidFill>
                  <a:schemeClr val="bg1"/>
                </a:solidFill>
                <a:latin typeface="Palatino" charset="0"/>
                <a:ea typeface="Palatino" charset="0"/>
                <a:cs typeface="Palatino" charset="0"/>
              </a:rPr>
              <a:t>55 € commission </a:t>
            </a:r>
            <a:r>
              <a:rPr lang="en-US" sz="1600" dirty="0">
                <a:solidFill>
                  <a:schemeClr val="bg1"/>
                </a:solidFill>
                <a:latin typeface="Palatino" charset="0"/>
                <a:ea typeface="Palatino" charset="0"/>
                <a:cs typeface="Palatino" charset="0"/>
              </a:rPr>
              <a:t>is earned. </a:t>
            </a:r>
            <a:r>
              <a:rPr lang="en-US" sz="1600" dirty="0" smtClean="0">
                <a:solidFill>
                  <a:schemeClr val="bg1"/>
                </a:solidFill>
                <a:latin typeface="Palatino" charset="0"/>
                <a:ea typeface="Palatino" charset="0"/>
                <a:cs typeface="Palatino" charset="0"/>
              </a:rPr>
              <a:t>When </a:t>
            </a:r>
            <a:r>
              <a:rPr lang="en-US" sz="1600" dirty="0">
                <a:solidFill>
                  <a:schemeClr val="bg1"/>
                </a:solidFill>
                <a:latin typeface="Palatino" charset="0"/>
                <a:ea typeface="Palatino" charset="0"/>
                <a:cs typeface="Palatino" charset="0"/>
              </a:rPr>
              <a:t>you reach the 1,200/1,200 IBV criteria, an </a:t>
            </a:r>
            <a:r>
              <a:rPr lang="en-US" sz="1600" dirty="0" smtClean="0">
                <a:solidFill>
                  <a:schemeClr val="bg1"/>
                </a:solidFill>
                <a:latin typeface="Palatino" charset="0"/>
                <a:ea typeface="Palatino" charset="0"/>
                <a:cs typeface="Palatino" charset="0"/>
              </a:rPr>
              <a:t>105 € commission </a:t>
            </a:r>
            <a:r>
              <a:rPr lang="en-US" sz="1600" dirty="0">
                <a:solidFill>
                  <a:schemeClr val="bg1"/>
                </a:solidFill>
                <a:latin typeface="Palatino" charset="0"/>
                <a:ea typeface="Palatino" charset="0"/>
                <a:cs typeface="Palatino" charset="0"/>
              </a:rPr>
              <a:t>is earned for a total of </a:t>
            </a:r>
            <a:r>
              <a:rPr lang="en-US" sz="1600" dirty="0" smtClean="0">
                <a:solidFill>
                  <a:schemeClr val="bg1"/>
                </a:solidFill>
                <a:latin typeface="Palatino" charset="0"/>
                <a:ea typeface="Palatino" charset="0"/>
                <a:cs typeface="Palatino" charset="0"/>
              </a:rPr>
              <a:t>210 € commissions </a:t>
            </a:r>
            <a:r>
              <a:rPr lang="en-US" sz="1600" dirty="0">
                <a:solidFill>
                  <a:schemeClr val="bg1"/>
                </a:solidFill>
                <a:latin typeface="Palatino" charset="0"/>
                <a:ea typeface="Palatino" charset="0"/>
                <a:cs typeface="Palatino" charset="0"/>
              </a:rPr>
              <a:t>earned when reaching 1,200/1,200 IBV.</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46"/>
                                        </p:tgtEl>
                                        <p:attrNameLst>
                                          <p:attrName>style.visibility</p:attrName>
                                        </p:attrNameLst>
                                      </p:cBhvr>
                                      <p:to>
                                        <p:strVal val="visible"/>
                                      </p:to>
                                    </p:set>
                                    <p:animEffect transition="in" filter="wipe(up)">
                                      <p:cBhvr>
                                        <p:cTn id="7" dur="2000"/>
                                        <p:tgtEl>
                                          <p:spTgt spid="23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46"/>
                                        </p:tgtEl>
                                      </p:cBhvr>
                                    </p:animEffect>
                                    <p:set>
                                      <p:cBhvr>
                                        <p:cTn id="12" fill="hold">
                                          <p:stCondLst>
                                            <p:cond delay="499"/>
                                          </p:stCondLst>
                                        </p:cTn>
                                        <p:tgtEl>
                                          <p:spTgt spid="234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52"/>
                                        </p:tgtEl>
                                        <p:attrNameLst>
                                          <p:attrName>style.visibility</p:attrName>
                                        </p:attrNameLst>
                                      </p:cBhvr>
                                      <p:to>
                                        <p:strVal val="visible"/>
                                      </p:to>
                                    </p:set>
                                    <p:animEffect transition="in" filter="wipe(down)">
                                      <p:cBhvr>
                                        <p:cTn id="16" dur="1000"/>
                                        <p:tgtEl>
                                          <p:spTgt spid="2352"/>
                                        </p:tgtEl>
                                      </p:cBhvr>
                                    </p:animEffect>
                                  </p:childTnLst>
                                </p:cTn>
                              </p:par>
                            </p:childTnLst>
                          </p:cTn>
                        </p:par>
                        <p:par>
                          <p:cTn id="17" fill="hold">
                            <p:stCondLst>
                              <p:cond delay="1500"/>
                            </p:stCondLst>
                            <p:childTnLst>
                              <p:par>
                                <p:cTn id="18" presetID="22" presetClass="entr" presetSubtype="4" fill="hold" grpId="4" nodeType="afterEffect">
                                  <p:stCondLst>
                                    <p:cond delay="0"/>
                                  </p:stCondLst>
                                  <p:iterate>
                                    <p:tmAbs val="0"/>
                                  </p:iterate>
                                  <p:childTnLst>
                                    <p:set>
                                      <p:cBhvr>
                                        <p:cTn id="19" fill="hold"/>
                                        <p:tgtEl>
                                          <p:spTgt spid="2351"/>
                                        </p:tgtEl>
                                        <p:attrNameLst>
                                          <p:attrName>style.visibility</p:attrName>
                                        </p:attrNameLst>
                                      </p:cBhvr>
                                      <p:to>
                                        <p:strVal val="visible"/>
                                      </p:to>
                                    </p:set>
                                    <p:animEffect transition="in" filter="wipe(down)">
                                      <p:cBhvr>
                                        <p:cTn id="20" dur="1000"/>
                                        <p:tgtEl>
                                          <p:spTgt spid="2351"/>
                                        </p:tgtEl>
                                      </p:cBhvr>
                                    </p:animEffect>
                                  </p:childTnLst>
                                </p:cTn>
                              </p:par>
                            </p:childTnLst>
                          </p:cTn>
                        </p:par>
                        <p:par>
                          <p:cTn id="21" fill="hold">
                            <p:stCondLst>
                              <p:cond delay="2500"/>
                            </p:stCondLst>
                            <p:childTnLst>
                              <p:par>
                                <p:cTn id="22" presetID="9" presetClass="entr" fill="hold" grpId="5" nodeType="afterEffect">
                                  <p:stCondLst>
                                    <p:cond delay="0"/>
                                  </p:stCondLst>
                                  <p:iterate>
                                    <p:tmAbs val="0"/>
                                  </p:iterate>
                                  <p:childTnLst>
                                    <p:set>
                                      <p:cBhvr>
                                        <p:cTn id="23" fill="hold"/>
                                        <p:tgtEl>
                                          <p:spTgt spid="2363"/>
                                        </p:tgtEl>
                                        <p:attrNameLst>
                                          <p:attrName>style.visibility</p:attrName>
                                        </p:attrNameLst>
                                      </p:cBhvr>
                                      <p:to>
                                        <p:strVal val="visible"/>
                                      </p:to>
                                    </p:set>
                                    <p:animEffect transition="in" filter="dissolve">
                                      <p:cBhvr>
                                        <p:cTn id="24" dur="1000"/>
                                        <p:tgtEl>
                                          <p:spTgt spid="2363"/>
                                        </p:tgtEl>
                                      </p:cBhvr>
                                    </p:animEffect>
                                  </p:childTnLst>
                                </p:cTn>
                              </p:par>
                            </p:childTnLst>
                          </p:cTn>
                        </p:par>
                        <p:par>
                          <p:cTn id="25" fill="hold">
                            <p:stCondLst>
                              <p:cond delay="3500"/>
                            </p:stCondLst>
                            <p:childTnLst>
                              <p:par>
                                <p:cTn id="26" presetID="9" presetClass="entr" fill="hold" grpId="6" nodeType="afterEffect">
                                  <p:stCondLst>
                                    <p:cond delay="0"/>
                                  </p:stCondLst>
                                  <p:iterate>
                                    <p:tmAbs val="0"/>
                                  </p:iterate>
                                  <p:childTnLst>
                                    <p:set>
                                      <p:cBhvr>
                                        <p:cTn id="27" fill="hold"/>
                                        <p:tgtEl>
                                          <p:spTgt spid="2358"/>
                                        </p:tgtEl>
                                        <p:attrNameLst>
                                          <p:attrName>style.visibility</p:attrName>
                                        </p:attrNameLst>
                                      </p:cBhvr>
                                      <p:to>
                                        <p:strVal val="visible"/>
                                      </p:to>
                                    </p:set>
                                    <p:animEffect transition="in" filter="dissolve">
                                      <p:cBhvr>
                                        <p:cTn id="28" dur="1000"/>
                                        <p:tgtEl>
                                          <p:spTgt spid="2358"/>
                                        </p:tgtEl>
                                      </p:cBhvr>
                                    </p:animEffect>
                                  </p:childTnLst>
                                </p:cTn>
                              </p:par>
                            </p:childTnLst>
                          </p:cTn>
                        </p:par>
                        <p:par>
                          <p:cTn id="29" fill="hold">
                            <p:stCondLst>
                              <p:cond delay="4500"/>
                            </p:stCondLst>
                            <p:childTnLst>
                              <p:par>
                                <p:cTn id="30" presetID="9" presetClass="entr" fill="hold" grpId="7" nodeType="afterEffect">
                                  <p:stCondLst>
                                    <p:cond delay="0"/>
                                  </p:stCondLst>
                                  <p:iterate>
                                    <p:tmAbs val="0"/>
                                  </p:iterate>
                                  <p:childTnLst>
                                    <p:set>
                                      <p:cBhvr>
                                        <p:cTn id="31" fill="hold"/>
                                        <p:tgtEl>
                                          <p:spTgt spid="2360"/>
                                        </p:tgtEl>
                                        <p:attrNameLst>
                                          <p:attrName>style.visibility</p:attrName>
                                        </p:attrNameLst>
                                      </p:cBhvr>
                                      <p:to>
                                        <p:strVal val="visible"/>
                                      </p:to>
                                    </p:set>
                                    <p:animEffect transition="in" filter="dissolve">
                                      <p:cBhvr>
                                        <p:cTn id="32" dur="500"/>
                                        <p:tgtEl>
                                          <p:spTgt spid="2360"/>
                                        </p:tgtEl>
                                      </p:cBhvr>
                                    </p:animEffect>
                                  </p:childTnLst>
                                </p:cTn>
                              </p:par>
                            </p:childTnLst>
                          </p:cTn>
                        </p:par>
                        <p:par>
                          <p:cTn id="33" fill="hold">
                            <p:stCondLst>
                              <p:cond delay="5000"/>
                            </p:stCondLst>
                            <p:childTnLst>
                              <p:par>
                                <p:cTn id="34" presetID="9" presetClass="entr" fill="hold" grpId="8" nodeType="afterEffect">
                                  <p:stCondLst>
                                    <p:cond delay="0"/>
                                  </p:stCondLst>
                                  <p:iterate>
                                    <p:tmAbs val="0"/>
                                  </p:iterate>
                                  <p:childTnLst>
                                    <p:set>
                                      <p:cBhvr>
                                        <p:cTn id="35" fill="hold"/>
                                        <p:tgtEl>
                                          <p:spTgt spid="2370"/>
                                        </p:tgtEl>
                                        <p:attrNameLst>
                                          <p:attrName>style.visibility</p:attrName>
                                        </p:attrNameLst>
                                      </p:cBhvr>
                                      <p:to>
                                        <p:strVal val="visible"/>
                                      </p:to>
                                    </p:set>
                                    <p:animEffect transition="in" filter="dissolve">
                                      <p:cBhvr>
                                        <p:cTn id="36" dur="500"/>
                                        <p:tgtEl>
                                          <p:spTgt spid="237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9" nodeType="clickEffect">
                                  <p:stCondLst>
                                    <p:cond delay="0"/>
                                  </p:stCondLst>
                                  <p:iterate>
                                    <p:tmAbs val="0"/>
                                  </p:iterate>
                                  <p:childTnLst>
                                    <p:set>
                                      <p:cBhvr>
                                        <p:cTn id="40" fill="hold"/>
                                        <p:tgtEl>
                                          <p:spTgt spid="2353"/>
                                        </p:tgtEl>
                                        <p:attrNameLst>
                                          <p:attrName>style.visibility</p:attrName>
                                        </p:attrNameLst>
                                      </p:cBhvr>
                                      <p:to>
                                        <p:strVal val="visible"/>
                                      </p:to>
                                    </p:set>
                                    <p:animEffect transition="in" filter="wipe(down)">
                                      <p:cBhvr>
                                        <p:cTn id="41" dur="1000"/>
                                        <p:tgtEl>
                                          <p:spTgt spid="2353"/>
                                        </p:tgtEl>
                                      </p:cBhvr>
                                    </p:animEffect>
                                  </p:childTnLst>
                                </p:cTn>
                              </p:par>
                            </p:childTnLst>
                          </p:cTn>
                        </p:par>
                        <p:par>
                          <p:cTn id="42" fill="hold">
                            <p:stCondLst>
                              <p:cond delay="1000"/>
                            </p:stCondLst>
                            <p:childTnLst>
                              <p:par>
                                <p:cTn id="43" presetID="22" presetClass="entr" presetSubtype="4" fill="hold" grpId="10" nodeType="afterEffect">
                                  <p:stCondLst>
                                    <p:cond delay="0"/>
                                  </p:stCondLst>
                                  <p:iterate>
                                    <p:tmAbs val="0"/>
                                  </p:iterate>
                                  <p:childTnLst>
                                    <p:set>
                                      <p:cBhvr>
                                        <p:cTn id="44" fill="hold"/>
                                        <p:tgtEl>
                                          <p:spTgt spid="2350"/>
                                        </p:tgtEl>
                                        <p:attrNameLst>
                                          <p:attrName>style.visibility</p:attrName>
                                        </p:attrNameLst>
                                      </p:cBhvr>
                                      <p:to>
                                        <p:strVal val="visible"/>
                                      </p:to>
                                    </p:set>
                                    <p:animEffect transition="in" filter="wipe(down)">
                                      <p:cBhvr>
                                        <p:cTn id="45" dur="1000"/>
                                        <p:tgtEl>
                                          <p:spTgt spid="2350"/>
                                        </p:tgtEl>
                                      </p:cBhvr>
                                    </p:animEffect>
                                  </p:childTnLst>
                                </p:cTn>
                              </p:par>
                            </p:childTnLst>
                          </p:cTn>
                        </p:par>
                        <p:par>
                          <p:cTn id="46" fill="hold">
                            <p:stCondLst>
                              <p:cond delay="2000"/>
                            </p:stCondLst>
                            <p:childTnLst>
                              <p:par>
                                <p:cTn id="47" presetID="9" presetClass="entr" fill="hold" grpId="11" nodeType="afterEffect">
                                  <p:stCondLst>
                                    <p:cond delay="0"/>
                                  </p:stCondLst>
                                  <p:iterate>
                                    <p:tmAbs val="0"/>
                                  </p:iterate>
                                  <p:childTnLst>
                                    <p:set>
                                      <p:cBhvr>
                                        <p:cTn id="48" fill="hold"/>
                                        <p:tgtEl>
                                          <p:spTgt spid="2359"/>
                                        </p:tgtEl>
                                        <p:attrNameLst>
                                          <p:attrName>style.visibility</p:attrName>
                                        </p:attrNameLst>
                                      </p:cBhvr>
                                      <p:to>
                                        <p:strVal val="visible"/>
                                      </p:to>
                                    </p:set>
                                    <p:animEffect transition="in" filter="dissolve">
                                      <p:cBhvr>
                                        <p:cTn id="49" dur="500"/>
                                        <p:tgtEl>
                                          <p:spTgt spid="2359"/>
                                        </p:tgtEl>
                                      </p:cBhvr>
                                    </p:animEffect>
                                  </p:childTnLst>
                                </p:cTn>
                              </p:par>
                            </p:childTnLst>
                          </p:cTn>
                        </p:par>
                        <p:par>
                          <p:cTn id="50" fill="hold">
                            <p:stCondLst>
                              <p:cond delay="2500"/>
                            </p:stCondLst>
                            <p:childTnLst>
                              <p:par>
                                <p:cTn id="51" presetID="9" presetClass="entr" fill="hold" grpId="12" nodeType="afterEffect">
                                  <p:stCondLst>
                                    <p:cond delay="0"/>
                                  </p:stCondLst>
                                  <p:iterate>
                                    <p:tmAbs val="0"/>
                                  </p:iterate>
                                  <p:childTnLst>
                                    <p:set>
                                      <p:cBhvr>
                                        <p:cTn id="52" fill="hold"/>
                                        <p:tgtEl>
                                          <p:spTgt spid="2371"/>
                                        </p:tgtEl>
                                        <p:attrNameLst>
                                          <p:attrName>style.visibility</p:attrName>
                                        </p:attrNameLst>
                                      </p:cBhvr>
                                      <p:to>
                                        <p:strVal val="visible"/>
                                      </p:to>
                                    </p:set>
                                    <p:animEffect transition="in" filter="dissolve">
                                      <p:cBhvr>
                                        <p:cTn id="53" dur="500"/>
                                        <p:tgtEl>
                                          <p:spTgt spid="237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3" nodeType="clickEffect">
                                  <p:stCondLst>
                                    <p:cond delay="0"/>
                                  </p:stCondLst>
                                  <p:iterate>
                                    <p:tmAbs val="0"/>
                                  </p:iterate>
                                  <p:childTnLst>
                                    <p:set>
                                      <p:cBhvr>
                                        <p:cTn id="57" fill="hold"/>
                                        <p:tgtEl>
                                          <p:spTgt spid="2349"/>
                                        </p:tgtEl>
                                        <p:attrNameLst>
                                          <p:attrName>style.visibility</p:attrName>
                                        </p:attrNameLst>
                                      </p:cBhvr>
                                      <p:to>
                                        <p:strVal val="visible"/>
                                      </p:to>
                                    </p:set>
                                    <p:animEffect transition="in" filter="wipe(down)">
                                      <p:cBhvr>
                                        <p:cTn id="58" dur="1000"/>
                                        <p:tgtEl>
                                          <p:spTgt spid="2349"/>
                                        </p:tgtEl>
                                      </p:cBhvr>
                                    </p:animEffect>
                                  </p:childTnLst>
                                </p:cTn>
                              </p:par>
                            </p:childTnLst>
                          </p:cTn>
                        </p:par>
                        <p:par>
                          <p:cTn id="59" fill="hold">
                            <p:stCondLst>
                              <p:cond delay="1000"/>
                            </p:stCondLst>
                            <p:childTnLst>
                              <p:par>
                                <p:cTn id="60" presetID="9" presetClass="entr" fill="hold" grpId="14" nodeType="afterEffect">
                                  <p:stCondLst>
                                    <p:cond delay="0"/>
                                  </p:stCondLst>
                                  <p:iterate>
                                    <p:tmAbs val="0"/>
                                  </p:iterate>
                                  <p:childTnLst>
                                    <p:set>
                                      <p:cBhvr>
                                        <p:cTn id="61" fill="hold"/>
                                        <p:tgtEl>
                                          <p:spTgt spid="2366"/>
                                        </p:tgtEl>
                                        <p:attrNameLst>
                                          <p:attrName>style.visibility</p:attrName>
                                        </p:attrNameLst>
                                      </p:cBhvr>
                                      <p:to>
                                        <p:strVal val="visible"/>
                                      </p:to>
                                    </p:set>
                                    <p:animEffect transition="in" filter="dissolve">
                                      <p:cBhvr>
                                        <p:cTn id="62" dur="500"/>
                                        <p:tgtEl>
                                          <p:spTgt spid="2366"/>
                                        </p:tgtEl>
                                      </p:cBhvr>
                                    </p:animEffect>
                                  </p:childTnLst>
                                </p:cTn>
                              </p:par>
                            </p:childTnLst>
                          </p:cTn>
                        </p:par>
                        <p:par>
                          <p:cTn id="63" fill="hold">
                            <p:stCondLst>
                              <p:cond delay="1500"/>
                            </p:stCondLst>
                            <p:childTnLst>
                              <p:par>
                                <p:cTn id="64" presetID="9" presetClass="entr" fill="hold" grpId="15" nodeType="afterEffect">
                                  <p:stCondLst>
                                    <p:cond delay="0"/>
                                  </p:stCondLst>
                                  <p:iterate>
                                    <p:tmAbs val="0"/>
                                  </p:iterate>
                                  <p:childTnLst>
                                    <p:set>
                                      <p:cBhvr>
                                        <p:cTn id="65" fill="hold"/>
                                        <p:tgtEl>
                                          <p:spTgt spid="2365"/>
                                        </p:tgtEl>
                                        <p:attrNameLst>
                                          <p:attrName>style.visibility</p:attrName>
                                        </p:attrNameLst>
                                      </p:cBhvr>
                                      <p:to>
                                        <p:strVal val="visible"/>
                                      </p:to>
                                    </p:set>
                                    <p:animEffect transition="in" filter="dissolve">
                                      <p:cBhvr>
                                        <p:cTn id="66" dur="500"/>
                                        <p:tgtEl>
                                          <p:spTgt spid="236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16" nodeType="clickEffect">
                                  <p:stCondLst>
                                    <p:cond delay="0"/>
                                  </p:stCondLst>
                                  <p:iterate>
                                    <p:tmAbs val="0"/>
                                  </p:iterate>
                                  <p:childTnLst>
                                    <p:set>
                                      <p:cBhvr>
                                        <p:cTn id="70" fill="hold"/>
                                        <p:tgtEl>
                                          <p:spTgt spid="2354"/>
                                        </p:tgtEl>
                                        <p:attrNameLst>
                                          <p:attrName>style.visibility</p:attrName>
                                        </p:attrNameLst>
                                      </p:cBhvr>
                                      <p:to>
                                        <p:strVal val="visible"/>
                                      </p:to>
                                    </p:set>
                                    <p:animEffect transition="in" filter="wipe(down)">
                                      <p:cBhvr>
                                        <p:cTn id="71" dur="1000"/>
                                        <p:tgtEl>
                                          <p:spTgt spid="2354"/>
                                        </p:tgtEl>
                                      </p:cBhvr>
                                    </p:animEffect>
                                  </p:childTnLst>
                                </p:cTn>
                              </p:par>
                            </p:childTnLst>
                          </p:cTn>
                        </p:par>
                        <p:par>
                          <p:cTn id="72" fill="hold">
                            <p:stCondLst>
                              <p:cond delay="1000"/>
                            </p:stCondLst>
                            <p:childTnLst>
                              <p:par>
                                <p:cTn id="73" presetID="9" presetClass="entr" fill="hold" grpId="17" nodeType="afterEffect">
                                  <p:stCondLst>
                                    <p:cond delay="0"/>
                                  </p:stCondLst>
                                  <p:iterate>
                                    <p:tmAbs val="0"/>
                                  </p:iterate>
                                  <p:childTnLst>
                                    <p:set>
                                      <p:cBhvr>
                                        <p:cTn id="74" fill="hold"/>
                                        <p:tgtEl>
                                          <p:spTgt spid="2369"/>
                                        </p:tgtEl>
                                        <p:attrNameLst>
                                          <p:attrName>style.visibility</p:attrName>
                                        </p:attrNameLst>
                                      </p:cBhvr>
                                      <p:to>
                                        <p:strVal val="visible"/>
                                      </p:to>
                                    </p:set>
                                    <p:animEffect transition="in" filter="dissolve">
                                      <p:cBhvr>
                                        <p:cTn id="75" dur="500"/>
                                        <p:tgtEl>
                                          <p:spTgt spid="2369"/>
                                        </p:tgtEl>
                                      </p:cBhvr>
                                    </p:animEffect>
                                  </p:childTnLst>
                                </p:cTn>
                              </p:par>
                            </p:childTnLst>
                          </p:cTn>
                        </p:par>
                        <p:par>
                          <p:cTn id="76" fill="hold">
                            <p:stCondLst>
                              <p:cond delay="1500"/>
                            </p:stCondLst>
                            <p:childTnLst>
                              <p:par>
                                <p:cTn id="77" presetID="9" presetClass="entr" fill="hold" grpId="18" nodeType="afterEffect">
                                  <p:stCondLst>
                                    <p:cond delay="0"/>
                                  </p:stCondLst>
                                  <p:iterate>
                                    <p:tmAbs val="0"/>
                                  </p:iterate>
                                  <p:childTnLst>
                                    <p:set>
                                      <p:cBhvr>
                                        <p:cTn id="78" fill="hold"/>
                                        <p:tgtEl>
                                          <p:spTgt spid="2367"/>
                                        </p:tgtEl>
                                        <p:attrNameLst>
                                          <p:attrName>style.visibility</p:attrName>
                                        </p:attrNameLst>
                                      </p:cBhvr>
                                      <p:to>
                                        <p:strVal val="visible"/>
                                      </p:to>
                                    </p:set>
                                    <p:animEffect transition="in" filter="dissolve">
                                      <p:cBhvr>
                                        <p:cTn id="79" dur="500"/>
                                        <p:tgtEl>
                                          <p:spTgt spid="236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19" nodeType="clickEffect">
                                  <p:stCondLst>
                                    <p:cond delay="0"/>
                                  </p:stCondLst>
                                  <p:iterate>
                                    <p:tmAbs val="0"/>
                                  </p:iterate>
                                  <p:childTnLst>
                                    <p:set>
                                      <p:cBhvr>
                                        <p:cTn id="83" fill="hold"/>
                                        <p:tgtEl>
                                          <p:spTgt spid="2355"/>
                                        </p:tgtEl>
                                        <p:attrNameLst>
                                          <p:attrName>style.visibility</p:attrName>
                                        </p:attrNameLst>
                                      </p:cBhvr>
                                      <p:to>
                                        <p:strVal val="visible"/>
                                      </p:to>
                                    </p:set>
                                    <p:animEffect transition="in" filter="wipe(down)">
                                      <p:cBhvr>
                                        <p:cTn id="84" dur="1000"/>
                                        <p:tgtEl>
                                          <p:spTgt spid="2355"/>
                                        </p:tgtEl>
                                      </p:cBhvr>
                                    </p:animEffect>
                                  </p:childTnLst>
                                </p:cTn>
                              </p:par>
                            </p:childTnLst>
                          </p:cTn>
                        </p:par>
                        <p:par>
                          <p:cTn id="85" fill="hold">
                            <p:stCondLst>
                              <p:cond delay="1000"/>
                            </p:stCondLst>
                            <p:childTnLst>
                              <p:par>
                                <p:cTn id="86" presetID="9" presetClass="entr" fill="hold" grpId="20" nodeType="afterEffect">
                                  <p:stCondLst>
                                    <p:cond delay="0"/>
                                  </p:stCondLst>
                                  <p:iterate>
                                    <p:tmAbs val="0"/>
                                  </p:iterate>
                                  <p:childTnLst>
                                    <p:set>
                                      <p:cBhvr>
                                        <p:cTn id="87" fill="hold"/>
                                        <p:tgtEl>
                                          <p:spTgt spid="2356"/>
                                        </p:tgtEl>
                                        <p:attrNameLst>
                                          <p:attrName>style.visibility</p:attrName>
                                        </p:attrNameLst>
                                      </p:cBhvr>
                                      <p:to>
                                        <p:strVal val="visible"/>
                                      </p:to>
                                    </p:set>
                                    <p:animEffect transition="in" filter="dissolve">
                                      <p:cBhvr>
                                        <p:cTn id="88" dur="500"/>
                                        <p:tgtEl>
                                          <p:spTgt spid="2356"/>
                                        </p:tgtEl>
                                      </p:cBhvr>
                                    </p:animEffect>
                                  </p:childTnLst>
                                </p:cTn>
                              </p:par>
                            </p:childTnLst>
                          </p:cTn>
                        </p:par>
                        <p:par>
                          <p:cTn id="89" fill="hold">
                            <p:stCondLst>
                              <p:cond delay="1500"/>
                            </p:stCondLst>
                            <p:childTnLst>
                              <p:par>
                                <p:cTn id="90" presetID="9" presetClass="entr" fill="hold" grpId="21" nodeType="afterEffect">
                                  <p:stCondLst>
                                    <p:cond delay="0"/>
                                  </p:stCondLst>
                                  <p:iterate>
                                    <p:tmAbs val="0"/>
                                  </p:iterate>
                                  <p:childTnLst>
                                    <p:set>
                                      <p:cBhvr>
                                        <p:cTn id="91" fill="hold"/>
                                        <p:tgtEl>
                                          <p:spTgt spid="2357"/>
                                        </p:tgtEl>
                                        <p:attrNameLst>
                                          <p:attrName>style.visibility</p:attrName>
                                        </p:attrNameLst>
                                      </p:cBhvr>
                                      <p:to>
                                        <p:strVal val="visible"/>
                                      </p:to>
                                    </p:set>
                                    <p:animEffect transition="in" filter="dissolve">
                                      <p:cBhvr>
                                        <p:cTn id="92" dur="500"/>
                                        <p:tgtEl>
                                          <p:spTgt spid="2357"/>
                                        </p:tgtEl>
                                      </p:cBhvr>
                                    </p:animEffect>
                                  </p:childTnLst>
                                </p:cTn>
                              </p:par>
                            </p:childTnLst>
                          </p:cTn>
                        </p:par>
                        <p:par>
                          <p:cTn id="93" fill="hold">
                            <p:stCondLst>
                              <p:cond delay="2000"/>
                            </p:stCondLst>
                            <p:childTnLst>
                              <p:par>
                                <p:cTn id="94" presetID="23" presetClass="entr" presetSubtype="16" fill="hold" grpId="22" nodeType="afterEffect">
                                  <p:stCondLst>
                                    <p:cond delay="0"/>
                                  </p:stCondLst>
                                  <p:iterate>
                                    <p:tmAbs val="0"/>
                                  </p:iterate>
                                  <p:childTnLst>
                                    <p:set>
                                      <p:cBhvr>
                                        <p:cTn id="95" fill="hold"/>
                                        <p:tgtEl>
                                          <p:spTgt spid="2361"/>
                                        </p:tgtEl>
                                        <p:attrNameLst>
                                          <p:attrName>style.visibility</p:attrName>
                                        </p:attrNameLst>
                                      </p:cBhvr>
                                      <p:to>
                                        <p:strVal val="visible"/>
                                      </p:to>
                                    </p:set>
                                    <p:anim calcmode="lin" valueType="num">
                                      <p:cBhvr>
                                        <p:cTn id="96" dur="1000" fill="hold"/>
                                        <p:tgtEl>
                                          <p:spTgt spid="2361"/>
                                        </p:tgtEl>
                                        <p:attrNameLst>
                                          <p:attrName>ppt_w</p:attrName>
                                        </p:attrNameLst>
                                      </p:cBhvr>
                                      <p:tavLst>
                                        <p:tav tm="0">
                                          <p:val>
                                            <p:fltVal val="0"/>
                                          </p:val>
                                        </p:tav>
                                        <p:tav tm="100000">
                                          <p:val>
                                            <p:strVal val="#ppt_w"/>
                                          </p:val>
                                        </p:tav>
                                      </p:tavLst>
                                    </p:anim>
                                    <p:anim calcmode="lin" valueType="num">
                                      <p:cBhvr>
                                        <p:cTn id="97" dur="1000" fill="hold"/>
                                        <p:tgtEl>
                                          <p:spTgt spid="2361"/>
                                        </p:tgtEl>
                                        <p:attrNameLst>
                                          <p:attrName>ppt_h</p:attrName>
                                        </p:attrNameLst>
                                      </p:cBhvr>
                                      <p:tavLst>
                                        <p:tav tm="0">
                                          <p:val>
                                            <p:fltVal val="0"/>
                                          </p:val>
                                        </p:tav>
                                        <p:tav tm="100000">
                                          <p:val>
                                            <p:strVal val="#ppt_h"/>
                                          </p:val>
                                        </p:tav>
                                      </p:tavLst>
                                    </p:anim>
                                  </p:childTnLst>
                                </p:cTn>
                              </p:par>
                            </p:childTnLst>
                          </p:cTn>
                        </p:par>
                        <p:par>
                          <p:cTn id="98" fill="hold">
                            <p:stCondLst>
                              <p:cond delay="3000"/>
                            </p:stCondLst>
                            <p:childTnLst>
                              <p:par>
                                <p:cTn id="99" presetID="23" presetClass="entr" presetSubtype="16" fill="hold" grpId="23" nodeType="afterEffect">
                                  <p:stCondLst>
                                    <p:cond delay="0"/>
                                  </p:stCondLst>
                                  <p:iterate>
                                    <p:tmAbs val="0"/>
                                  </p:iterate>
                                  <p:childTnLst>
                                    <p:set>
                                      <p:cBhvr>
                                        <p:cTn id="100" fill="hold"/>
                                        <p:tgtEl>
                                          <p:spTgt spid="2362"/>
                                        </p:tgtEl>
                                        <p:attrNameLst>
                                          <p:attrName>style.visibility</p:attrName>
                                        </p:attrNameLst>
                                      </p:cBhvr>
                                      <p:to>
                                        <p:strVal val="visible"/>
                                      </p:to>
                                    </p:set>
                                    <p:anim calcmode="lin" valueType="num">
                                      <p:cBhvr>
                                        <p:cTn id="101" dur="1000" fill="hold"/>
                                        <p:tgtEl>
                                          <p:spTgt spid="2362"/>
                                        </p:tgtEl>
                                        <p:attrNameLst>
                                          <p:attrName>ppt_w</p:attrName>
                                        </p:attrNameLst>
                                      </p:cBhvr>
                                      <p:tavLst>
                                        <p:tav tm="0">
                                          <p:val>
                                            <p:fltVal val="0"/>
                                          </p:val>
                                        </p:tav>
                                        <p:tav tm="100000">
                                          <p:val>
                                            <p:strVal val="#ppt_w"/>
                                          </p:val>
                                        </p:tav>
                                      </p:tavLst>
                                    </p:anim>
                                    <p:anim calcmode="lin" valueType="num">
                                      <p:cBhvr>
                                        <p:cTn id="102" dur="1000" fill="hold"/>
                                        <p:tgtEl>
                                          <p:spTgt spid="2362"/>
                                        </p:tgtEl>
                                        <p:attrNameLst>
                                          <p:attrName>ppt_h</p:attrName>
                                        </p:attrNameLst>
                                      </p:cBhvr>
                                      <p:tavLst>
                                        <p:tav tm="0">
                                          <p:val>
                                            <p:fltVal val="0"/>
                                          </p:val>
                                        </p:tav>
                                        <p:tav tm="100000">
                                          <p:val>
                                            <p:strVal val="#ppt_h"/>
                                          </p:val>
                                        </p:tav>
                                      </p:tavLst>
                                    </p:anim>
                                  </p:childTnLst>
                                </p:cTn>
                              </p:par>
                            </p:childTnLst>
                          </p:cTn>
                        </p:par>
                        <p:par>
                          <p:cTn id="103" fill="hold">
                            <p:stCondLst>
                              <p:cond delay="4000"/>
                            </p:stCondLst>
                            <p:childTnLst>
                              <p:par>
                                <p:cTn id="104" presetID="9" presetClass="entr" fill="hold" grpId="24" nodeType="afterEffect">
                                  <p:stCondLst>
                                    <p:cond delay="0"/>
                                  </p:stCondLst>
                                  <p:iterate>
                                    <p:tmAbs val="0"/>
                                  </p:iterate>
                                  <p:childTnLst>
                                    <p:set>
                                      <p:cBhvr>
                                        <p:cTn id="105" fill="hold"/>
                                        <p:tgtEl>
                                          <p:spTgt spid="2373"/>
                                        </p:tgtEl>
                                        <p:attrNameLst>
                                          <p:attrName>style.visibility</p:attrName>
                                        </p:attrNameLst>
                                      </p:cBhvr>
                                      <p:to>
                                        <p:strVal val="visible"/>
                                      </p:to>
                                    </p:set>
                                    <p:animEffect transition="in" filter="dissolve">
                                      <p:cBhvr>
                                        <p:cTn id="106" dur="500"/>
                                        <p:tgtEl>
                                          <p:spTgt spid="237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 grpId="1" animBg="1" advAuto="0"/>
      <p:bldP spid="2346" grpId="2" animBg="1" advAuto="0"/>
      <p:bldP spid="2349" grpId="13" animBg="1" advAuto="0"/>
      <p:bldP spid="2350" grpId="10" animBg="1" advAuto="0"/>
      <p:bldP spid="2351" grpId="4" animBg="1" advAuto="0"/>
      <p:bldP spid="2352" grpId="3" animBg="1" advAuto="0"/>
      <p:bldP spid="2353" grpId="9" animBg="1" advAuto="0"/>
      <p:bldP spid="2354" grpId="16" animBg="1" advAuto="0"/>
      <p:bldP spid="2355" grpId="19" animBg="1" advAuto="0"/>
      <p:bldP spid="2356" grpId="20" animBg="1" advAuto="0"/>
      <p:bldP spid="2357" grpId="21" animBg="1" advAuto="0"/>
      <p:bldP spid="2358" grpId="6" animBg="1" advAuto="0"/>
      <p:bldP spid="2359" grpId="11" animBg="1" advAuto="0"/>
      <p:bldP spid="2360" grpId="7" animBg="1" advAuto="0"/>
      <p:bldP spid="2361" grpId="22" animBg="1" advAuto="0"/>
      <p:bldP spid="2362" grpId="23" animBg="1" advAuto="0"/>
      <p:bldP spid="2363" grpId="5" animBg="1" advAuto="0"/>
      <p:bldP spid="2365" grpId="15" animBg="1" advAuto="0"/>
      <p:bldP spid="2366" grpId="14" animBg="1" advAuto="0"/>
      <p:bldP spid="2367" grpId="18" animBg="1" advAuto="0"/>
      <p:bldP spid="2369" grpId="17" animBg="1" advAuto="0"/>
      <p:bldP spid="2370" grpId="8" animBg="1" advAuto="0"/>
      <p:bldP spid="2371" grpId="12" animBg="1" advAuto="0"/>
      <p:bldP spid="2373" grpId="24" animBg="1" advAuto="0"/>
      <p:bldP spid="3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7" name="Group 2377"/>
          <p:cNvGrpSpPr/>
          <p:nvPr/>
        </p:nvGrpSpPr>
        <p:grpSpPr>
          <a:xfrm>
            <a:off x="1893239" y="2101687"/>
            <a:ext cx="8387979" cy="4572003"/>
            <a:chOff x="0" y="0"/>
            <a:chExt cx="8387978" cy="4572001"/>
          </a:xfrm>
        </p:grpSpPr>
        <p:pic>
          <p:nvPicPr>
            <p:cNvPr id="2375"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76"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sp>
        <p:nvSpPr>
          <p:cNvPr id="2378" name="Shape 2378"/>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pic>
        <p:nvPicPr>
          <p:cNvPr id="2379" name="image140.png"/>
          <p:cNvPicPr>
            <a:picLocks noChangeAspect="1"/>
          </p:cNvPicPr>
          <p:nvPr/>
        </p:nvPicPr>
        <p:blipFill>
          <a:blip r:embed="rId3">
            <a:extLst/>
          </a:blip>
          <a:stretch>
            <a:fillRect/>
          </a:stretch>
        </p:blipFill>
        <p:spPr>
          <a:xfrm>
            <a:off x="0" y="857"/>
            <a:ext cx="12188953" cy="6856287"/>
          </a:xfrm>
          <a:prstGeom prst="rect">
            <a:avLst/>
          </a:prstGeom>
          <a:ln w="12700">
            <a:miter lim="400000"/>
          </a:ln>
        </p:spPr>
      </p:pic>
      <p:pic>
        <p:nvPicPr>
          <p:cNvPr id="2380" name="image141.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381" name="image14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382" name="image14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383" name="image14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384" name="image14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385" name="image146.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386" name="image147.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sp>
        <p:nvSpPr>
          <p:cNvPr id="2387" name="Shape 2387"/>
          <p:cNvSpPr/>
          <p:nvPr/>
        </p:nvSpPr>
        <p:spPr>
          <a:xfrm>
            <a:off x="7050105" y="1885512"/>
            <a:ext cx="641560"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5000</a:t>
            </a:r>
          </a:p>
        </p:txBody>
      </p:sp>
      <p:sp>
        <p:nvSpPr>
          <p:cNvPr id="2388" name="Shape 2388"/>
          <p:cNvSpPr/>
          <p:nvPr/>
        </p:nvSpPr>
        <p:spPr>
          <a:xfrm>
            <a:off x="4333090" y="1885512"/>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5000</a:t>
            </a:r>
          </a:p>
        </p:txBody>
      </p:sp>
      <p:sp>
        <p:nvSpPr>
          <p:cNvPr id="2389" name="Shape 2389"/>
          <p:cNvSpPr/>
          <p:nvPr/>
        </p:nvSpPr>
        <p:spPr>
          <a:xfrm>
            <a:off x="4303390" y="2454287"/>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1200</a:t>
            </a:r>
          </a:p>
        </p:txBody>
      </p:sp>
      <p:sp>
        <p:nvSpPr>
          <p:cNvPr id="2390" name="Shape 2390"/>
          <p:cNvSpPr/>
          <p:nvPr/>
        </p:nvSpPr>
        <p:spPr>
          <a:xfrm>
            <a:off x="7922086" y="1456132"/>
            <a:ext cx="4054326" cy="15542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a:t>
            </a:r>
            <a:r>
              <a:rPr lang="en-US" b="1" dirty="0" smtClean="0">
                <a:solidFill>
                  <a:srgbClr val="FFFFFF"/>
                </a:solidFill>
                <a:sym typeface="Palatino"/>
              </a:rPr>
              <a:t>420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smtClean="0"/>
              <a:t>	      </a:t>
            </a:r>
            <a:r>
              <a:rPr lang="en-US" b="1" dirty="0" smtClean="0">
                <a:solidFill>
                  <a:srgbClr val="FFFFFF"/>
                </a:solidFill>
                <a:sym typeface="Palatino"/>
              </a:rPr>
              <a:t>1,050 </a:t>
            </a:r>
            <a:r>
              <a:rPr lang="de-DE" b="1" dirty="0" smtClean="0">
                <a:solidFill>
                  <a:srgbClr val="FFFFFF"/>
                </a:solidFill>
                <a:sym typeface="Palatino"/>
              </a:rPr>
              <a:t>€</a:t>
            </a:r>
            <a:endParaRPr dirty="0"/>
          </a:p>
        </p:txBody>
      </p:sp>
      <p:sp>
        <p:nvSpPr>
          <p:cNvPr id="2391" name="Shape 2391"/>
          <p:cNvSpPr/>
          <p:nvPr/>
        </p:nvSpPr>
        <p:spPr>
          <a:xfrm>
            <a:off x="204746" y="1452682"/>
            <a:ext cx="4047621" cy="15542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a:t>
            </a:r>
            <a:r>
              <a:rPr lang="en-US" b="1" dirty="0" smtClean="0">
                <a:solidFill>
                  <a:srgbClr val="FFFFFF"/>
                </a:solidFill>
                <a:sym typeface="Palatino"/>
              </a:rPr>
              <a:t>420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a:t>
            </a:r>
            <a:r>
              <a:rPr lang="en-US" b="1" dirty="0" smtClean="0">
                <a:solidFill>
                  <a:srgbClr val="FFFFFF"/>
                </a:solidFill>
                <a:sym typeface="Palatino"/>
              </a:rPr>
              <a:t>210 </a:t>
            </a:r>
            <a:r>
              <a:rPr lang="de-DE" b="1" dirty="0" smtClean="0">
                <a:solidFill>
                  <a:srgbClr val="FFFFFF"/>
                </a:solidFill>
                <a:sym typeface="Palatino"/>
              </a:rPr>
              <a:t>€</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smtClean="0"/>
              <a:t>	     </a:t>
            </a:r>
            <a:r>
              <a:rPr lang="en-US" b="1" dirty="0" smtClean="0">
                <a:solidFill>
                  <a:srgbClr val="FFFFFF"/>
                </a:solidFill>
                <a:sym typeface="Palatino"/>
              </a:rPr>
              <a:t>1,050 </a:t>
            </a:r>
            <a:r>
              <a:rPr lang="de-DE" b="1" dirty="0" smtClean="0">
                <a:solidFill>
                  <a:srgbClr val="FFFFFF"/>
                </a:solidFill>
                <a:sym typeface="Palatino"/>
              </a:rPr>
              <a:t>€</a:t>
            </a:r>
            <a:endParaRPr dirty="0"/>
          </a:p>
        </p:txBody>
      </p:sp>
      <p:sp>
        <p:nvSpPr>
          <p:cNvPr id="2392" name="Shape 2392"/>
          <p:cNvSpPr/>
          <p:nvPr/>
        </p:nvSpPr>
        <p:spPr>
          <a:xfrm>
            <a:off x="1174594" y="2653988"/>
            <a:ext cx="2118733" cy="3"/>
          </a:xfrm>
          <a:prstGeom prst="line">
            <a:avLst/>
          </a:prstGeom>
          <a:ln w="12700">
            <a:solidFill>
              <a:srgbClr val="FFFFFF"/>
            </a:solidFill>
            <a:miter/>
          </a:ln>
        </p:spPr>
        <p:txBody>
          <a:bodyPr lIns="45718" tIns="45718" rIns="45718" bIns="45718"/>
          <a:lstStyle/>
          <a:p>
            <a:endParaRPr/>
          </a:p>
        </p:txBody>
      </p:sp>
      <p:sp>
        <p:nvSpPr>
          <p:cNvPr id="2393" name="Shape 2393"/>
          <p:cNvSpPr/>
          <p:nvPr/>
        </p:nvSpPr>
        <p:spPr>
          <a:xfrm>
            <a:off x="8906108" y="2653988"/>
            <a:ext cx="2118734" cy="3"/>
          </a:xfrm>
          <a:prstGeom prst="line">
            <a:avLst/>
          </a:prstGeom>
          <a:ln w="12700">
            <a:solidFill>
              <a:srgbClr val="FFFFFF"/>
            </a:solidFill>
            <a:miter/>
          </a:ln>
        </p:spPr>
        <p:txBody>
          <a:bodyPr lIns="45718" tIns="45718" rIns="45718" bIns="45718"/>
          <a:lstStyle/>
          <a:p>
            <a:endParaRPr/>
          </a:p>
        </p:txBody>
      </p:sp>
      <p:sp>
        <p:nvSpPr>
          <p:cNvPr id="2394" name="Shape 2394"/>
          <p:cNvSpPr/>
          <p:nvPr/>
        </p:nvSpPr>
        <p:spPr>
          <a:xfrm>
            <a:off x="7043773" y="2454287"/>
            <a:ext cx="1650383"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1200</a:t>
            </a:r>
          </a:p>
        </p:txBody>
      </p:sp>
      <p:sp>
        <p:nvSpPr>
          <p:cNvPr id="2395" name="Shape 2395"/>
          <p:cNvSpPr/>
          <p:nvPr/>
        </p:nvSpPr>
        <p:spPr>
          <a:xfrm>
            <a:off x="-4" y="1034244"/>
            <a:ext cx="12192007"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t>THE FREQUENCY OF COMMISSIONS EARNED INCREASES UNTIL IT OCCURS WEEKLY</a:t>
            </a:r>
          </a:p>
        </p:txBody>
      </p:sp>
      <p:sp>
        <p:nvSpPr>
          <p:cNvPr id="2396" name="Shape 2396"/>
          <p:cNvSpPr/>
          <p:nvPr/>
        </p:nvSpPr>
        <p:spPr>
          <a:xfrm>
            <a:off x="4317341" y="2261517"/>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2400</a:t>
            </a:r>
          </a:p>
        </p:txBody>
      </p:sp>
      <p:sp>
        <p:nvSpPr>
          <p:cNvPr id="2397" name="Shape 2397"/>
          <p:cNvSpPr/>
          <p:nvPr/>
        </p:nvSpPr>
        <p:spPr>
          <a:xfrm>
            <a:off x="7034355" y="2261517"/>
            <a:ext cx="581665"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2400</a:t>
            </a:r>
          </a:p>
        </p:txBody>
      </p:sp>
      <p:sp>
        <p:nvSpPr>
          <p:cNvPr id="2398" name="Shape 2398"/>
          <p:cNvSpPr/>
          <p:nvPr/>
        </p:nvSpPr>
        <p:spPr>
          <a:xfrm>
            <a:off x="4325215" y="2070384"/>
            <a:ext cx="79911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3600</a:t>
            </a:r>
          </a:p>
        </p:txBody>
      </p:sp>
      <p:sp>
        <p:nvSpPr>
          <p:cNvPr id="2399" name="Shape 2399"/>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00" name="Shape 2400"/>
          <p:cNvSpPr/>
          <p:nvPr/>
        </p:nvSpPr>
        <p:spPr>
          <a:xfrm>
            <a:off x="7042230" y="2078091"/>
            <a:ext cx="647419"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3600</a:t>
            </a:r>
          </a:p>
        </p:txBody>
      </p:sp>
      <p:sp>
        <p:nvSpPr>
          <p:cNvPr id="2401" name="Shape 2401"/>
          <p:cNvSpPr/>
          <p:nvPr/>
        </p:nvSpPr>
        <p:spPr>
          <a:xfrm>
            <a:off x="3360234" y="1992351"/>
            <a:ext cx="892135"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n w="3175">
                  <a:solidFill>
                    <a:srgbClr val="FFFFFF"/>
                  </a:solidFill>
                </a:ln>
                <a:solidFill>
                  <a:srgbClr val="221C35"/>
                </a:solidFill>
                <a:latin typeface="+mn-lt"/>
                <a:ea typeface="+mn-ea"/>
                <a:cs typeface="+mn-cs"/>
                <a:sym typeface="Palatino"/>
              </a:defRPr>
            </a:lvl1pPr>
          </a:lstStyle>
          <a:p>
            <a:r>
              <a:t>BV</a:t>
            </a:r>
          </a:p>
        </p:txBody>
      </p:sp>
      <p:sp>
        <p:nvSpPr>
          <p:cNvPr id="2402" name="Shape 2402"/>
          <p:cNvSpPr/>
          <p:nvPr/>
        </p:nvSpPr>
        <p:spPr>
          <a:xfrm>
            <a:off x="7924799" y="1992351"/>
            <a:ext cx="892136"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n w="3175">
                  <a:solidFill>
                    <a:srgbClr val="FFFFFF"/>
                  </a:solidFill>
                </a:ln>
                <a:solidFill>
                  <a:srgbClr val="938461"/>
                </a:solidFill>
                <a:latin typeface="+mn-lt"/>
                <a:ea typeface="+mn-ea"/>
                <a:cs typeface="+mn-cs"/>
                <a:sym typeface="Palatino"/>
              </a:defRPr>
            </a:lvl1pPr>
          </a:lstStyle>
          <a:p>
            <a:r>
              <a:t>IBV</a:t>
            </a:r>
          </a:p>
        </p:txBody>
      </p:sp>
      <p:sp>
        <p:nvSpPr>
          <p:cNvPr id="2403" name="Shape 2403"/>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AS YOUR ORGANIZATION EXPANDS</a:t>
            </a:r>
          </a:p>
        </p:txBody>
      </p:sp>
      <p:sp>
        <p:nvSpPr>
          <p:cNvPr id="2404" name="Shape 2404"/>
          <p:cNvSpPr/>
          <p:nvPr/>
        </p:nvSpPr>
        <p:spPr>
          <a:xfrm>
            <a:off x="0" y="6305241"/>
            <a:ext cx="12192000" cy="377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en-US" dirty="0"/>
              <a:t>TOTAL WEEKLY POTENTIAL 2,100 € PER BDC</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77"/>
                                        </p:tgtEl>
                                        <p:attrNameLst>
                                          <p:attrName>style.visibility</p:attrName>
                                        </p:attrNameLst>
                                      </p:cBhvr>
                                      <p:to>
                                        <p:strVal val="visible"/>
                                      </p:to>
                                    </p:set>
                                    <p:animEffect transition="in" filter="wipe(up)">
                                      <p:cBhvr>
                                        <p:cTn id="7" dur="2000"/>
                                        <p:tgtEl>
                                          <p:spTgt spid="23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77"/>
                                        </p:tgtEl>
                                      </p:cBhvr>
                                    </p:animEffect>
                                    <p:set>
                                      <p:cBhvr>
                                        <p:cTn id="12" fill="hold">
                                          <p:stCondLst>
                                            <p:cond delay="499"/>
                                          </p:stCondLst>
                                        </p:cTn>
                                        <p:tgtEl>
                                          <p:spTgt spid="2377"/>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83"/>
                                        </p:tgtEl>
                                        <p:attrNameLst>
                                          <p:attrName>style.visibility</p:attrName>
                                        </p:attrNameLst>
                                      </p:cBhvr>
                                      <p:to>
                                        <p:strVal val="visible"/>
                                      </p:to>
                                    </p:set>
                                    <p:animEffect transition="in" filter="wipe(down)">
                                      <p:cBhvr>
                                        <p:cTn id="16" dur="1000"/>
                                        <p:tgtEl>
                                          <p:spTgt spid="2383"/>
                                        </p:tgtEl>
                                      </p:cBhvr>
                                    </p:animEffect>
                                  </p:childTnLst>
                                </p:cTn>
                              </p:par>
                            </p:childTnLst>
                          </p:cTn>
                        </p:par>
                        <p:par>
                          <p:cTn id="17" fill="hold">
                            <p:stCondLst>
                              <p:cond delay="1500"/>
                            </p:stCondLst>
                            <p:childTnLst>
                              <p:par>
                                <p:cTn id="18" presetID="22" presetClass="entr" presetSubtype="4" fill="hold" grpId="4" nodeType="afterEffect">
                                  <p:stCondLst>
                                    <p:cond delay="0"/>
                                  </p:stCondLst>
                                  <p:iterate>
                                    <p:tmAbs val="0"/>
                                  </p:iterate>
                                  <p:childTnLst>
                                    <p:set>
                                      <p:cBhvr>
                                        <p:cTn id="19" fill="hold"/>
                                        <p:tgtEl>
                                          <p:spTgt spid="2382"/>
                                        </p:tgtEl>
                                        <p:attrNameLst>
                                          <p:attrName>style.visibility</p:attrName>
                                        </p:attrNameLst>
                                      </p:cBhvr>
                                      <p:to>
                                        <p:strVal val="visible"/>
                                      </p:to>
                                    </p:set>
                                    <p:animEffect transition="in" filter="wipe(down)">
                                      <p:cBhvr>
                                        <p:cTn id="20" dur="1000"/>
                                        <p:tgtEl>
                                          <p:spTgt spid="2382"/>
                                        </p:tgtEl>
                                      </p:cBhvr>
                                    </p:animEffect>
                                  </p:childTnLst>
                                </p:cTn>
                              </p:par>
                            </p:childTnLst>
                          </p:cTn>
                        </p:par>
                        <p:par>
                          <p:cTn id="21" fill="hold">
                            <p:stCondLst>
                              <p:cond delay="2500"/>
                            </p:stCondLst>
                            <p:childTnLst>
                              <p:par>
                                <p:cTn id="22" presetID="9" presetClass="entr" fill="hold" grpId="5" nodeType="afterEffect">
                                  <p:stCondLst>
                                    <p:cond delay="0"/>
                                  </p:stCondLst>
                                  <p:iterate>
                                    <p:tmAbs val="0"/>
                                  </p:iterate>
                                  <p:childTnLst>
                                    <p:set>
                                      <p:cBhvr>
                                        <p:cTn id="23" fill="hold"/>
                                        <p:tgtEl>
                                          <p:spTgt spid="2394"/>
                                        </p:tgtEl>
                                        <p:attrNameLst>
                                          <p:attrName>style.visibility</p:attrName>
                                        </p:attrNameLst>
                                      </p:cBhvr>
                                      <p:to>
                                        <p:strVal val="visible"/>
                                      </p:to>
                                    </p:set>
                                    <p:animEffect transition="in" filter="dissolve">
                                      <p:cBhvr>
                                        <p:cTn id="24" dur="1000"/>
                                        <p:tgtEl>
                                          <p:spTgt spid="2394"/>
                                        </p:tgtEl>
                                      </p:cBhvr>
                                    </p:animEffect>
                                  </p:childTnLst>
                                </p:cTn>
                              </p:par>
                            </p:childTnLst>
                          </p:cTn>
                        </p:par>
                        <p:par>
                          <p:cTn id="25" fill="hold">
                            <p:stCondLst>
                              <p:cond delay="3500"/>
                            </p:stCondLst>
                            <p:childTnLst>
                              <p:par>
                                <p:cTn id="26" presetID="9" presetClass="entr" fill="hold" grpId="6" nodeType="afterEffect">
                                  <p:stCondLst>
                                    <p:cond delay="0"/>
                                  </p:stCondLst>
                                  <p:iterate>
                                    <p:tmAbs val="0"/>
                                  </p:iterate>
                                  <p:childTnLst>
                                    <p:set>
                                      <p:cBhvr>
                                        <p:cTn id="27" fill="hold"/>
                                        <p:tgtEl>
                                          <p:spTgt spid="2389"/>
                                        </p:tgtEl>
                                        <p:attrNameLst>
                                          <p:attrName>style.visibility</p:attrName>
                                        </p:attrNameLst>
                                      </p:cBhvr>
                                      <p:to>
                                        <p:strVal val="visible"/>
                                      </p:to>
                                    </p:set>
                                    <p:animEffect transition="in" filter="dissolve">
                                      <p:cBhvr>
                                        <p:cTn id="28" dur="1000"/>
                                        <p:tgtEl>
                                          <p:spTgt spid="2389"/>
                                        </p:tgtEl>
                                      </p:cBhvr>
                                    </p:animEffect>
                                  </p:childTnLst>
                                </p:cTn>
                              </p:par>
                            </p:childTnLst>
                          </p:cTn>
                        </p:par>
                        <p:par>
                          <p:cTn id="29" fill="hold">
                            <p:stCondLst>
                              <p:cond delay="4500"/>
                            </p:stCondLst>
                            <p:childTnLst>
                              <p:par>
                                <p:cTn id="30" presetID="9" presetClass="entr" fill="hold" grpId="7" nodeType="afterEffect">
                                  <p:stCondLst>
                                    <p:cond delay="0"/>
                                  </p:stCondLst>
                                  <p:iterate>
                                    <p:tmAbs val="0"/>
                                  </p:iterate>
                                  <p:childTnLst>
                                    <p:set>
                                      <p:cBhvr>
                                        <p:cTn id="31" fill="hold"/>
                                        <p:tgtEl>
                                          <p:spTgt spid="2391"/>
                                        </p:tgtEl>
                                        <p:attrNameLst>
                                          <p:attrName>style.visibility</p:attrName>
                                        </p:attrNameLst>
                                      </p:cBhvr>
                                      <p:to>
                                        <p:strVal val="visible"/>
                                      </p:to>
                                    </p:set>
                                    <p:animEffect transition="in" filter="dissolve">
                                      <p:cBhvr>
                                        <p:cTn id="32" dur="500"/>
                                        <p:tgtEl>
                                          <p:spTgt spid="2391"/>
                                        </p:tgtEl>
                                      </p:cBhvr>
                                    </p:animEffect>
                                  </p:childTnLst>
                                </p:cTn>
                              </p:par>
                            </p:childTnLst>
                          </p:cTn>
                        </p:par>
                        <p:par>
                          <p:cTn id="33" fill="hold">
                            <p:stCondLst>
                              <p:cond delay="5000"/>
                            </p:stCondLst>
                            <p:childTnLst>
                              <p:par>
                                <p:cTn id="34" presetID="9" presetClass="entr" fill="hold" grpId="8" nodeType="afterEffect">
                                  <p:stCondLst>
                                    <p:cond delay="0"/>
                                  </p:stCondLst>
                                  <p:iterate>
                                    <p:tmAbs val="0"/>
                                  </p:iterate>
                                  <p:childTnLst>
                                    <p:set>
                                      <p:cBhvr>
                                        <p:cTn id="35" fill="hold"/>
                                        <p:tgtEl>
                                          <p:spTgt spid="2401"/>
                                        </p:tgtEl>
                                        <p:attrNameLst>
                                          <p:attrName>style.visibility</p:attrName>
                                        </p:attrNameLst>
                                      </p:cBhvr>
                                      <p:to>
                                        <p:strVal val="visible"/>
                                      </p:to>
                                    </p:set>
                                    <p:animEffect transition="in" filter="dissolve">
                                      <p:cBhvr>
                                        <p:cTn id="36" dur="500"/>
                                        <p:tgtEl>
                                          <p:spTgt spid="240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9" nodeType="clickEffect">
                                  <p:stCondLst>
                                    <p:cond delay="0"/>
                                  </p:stCondLst>
                                  <p:iterate>
                                    <p:tmAbs val="0"/>
                                  </p:iterate>
                                  <p:childTnLst>
                                    <p:set>
                                      <p:cBhvr>
                                        <p:cTn id="40" fill="hold"/>
                                        <p:tgtEl>
                                          <p:spTgt spid="2384"/>
                                        </p:tgtEl>
                                        <p:attrNameLst>
                                          <p:attrName>style.visibility</p:attrName>
                                        </p:attrNameLst>
                                      </p:cBhvr>
                                      <p:to>
                                        <p:strVal val="visible"/>
                                      </p:to>
                                    </p:set>
                                    <p:animEffect transition="in" filter="wipe(down)">
                                      <p:cBhvr>
                                        <p:cTn id="41" dur="1000"/>
                                        <p:tgtEl>
                                          <p:spTgt spid="2384"/>
                                        </p:tgtEl>
                                      </p:cBhvr>
                                    </p:animEffect>
                                  </p:childTnLst>
                                </p:cTn>
                              </p:par>
                            </p:childTnLst>
                          </p:cTn>
                        </p:par>
                        <p:par>
                          <p:cTn id="42" fill="hold">
                            <p:stCondLst>
                              <p:cond delay="1000"/>
                            </p:stCondLst>
                            <p:childTnLst>
                              <p:par>
                                <p:cTn id="43" presetID="22" presetClass="entr" presetSubtype="4" fill="hold" grpId="10" nodeType="afterEffect">
                                  <p:stCondLst>
                                    <p:cond delay="0"/>
                                  </p:stCondLst>
                                  <p:iterate>
                                    <p:tmAbs val="0"/>
                                  </p:iterate>
                                  <p:childTnLst>
                                    <p:set>
                                      <p:cBhvr>
                                        <p:cTn id="44" fill="hold"/>
                                        <p:tgtEl>
                                          <p:spTgt spid="2381"/>
                                        </p:tgtEl>
                                        <p:attrNameLst>
                                          <p:attrName>style.visibility</p:attrName>
                                        </p:attrNameLst>
                                      </p:cBhvr>
                                      <p:to>
                                        <p:strVal val="visible"/>
                                      </p:to>
                                    </p:set>
                                    <p:animEffect transition="in" filter="wipe(down)">
                                      <p:cBhvr>
                                        <p:cTn id="45" dur="1000"/>
                                        <p:tgtEl>
                                          <p:spTgt spid="2381"/>
                                        </p:tgtEl>
                                      </p:cBhvr>
                                    </p:animEffect>
                                  </p:childTnLst>
                                </p:cTn>
                              </p:par>
                            </p:childTnLst>
                          </p:cTn>
                        </p:par>
                        <p:par>
                          <p:cTn id="46" fill="hold">
                            <p:stCondLst>
                              <p:cond delay="2000"/>
                            </p:stCondLst>
                            <p:childTnLst>
                              <p:par>
                                <p:cTn id="47" presetID="9" presetClass="entr" fill="hold" grpId="11" nodeType="afterEffect">
                                  <p:stCondLst>
                                    <p:cond delay="0"/>
                                  </p:stCondLst>
                                  <p:iterate>
                                    <p:tmAbs val="0"/>
                                  </p:iterate>
                                  <p:childTnLst>
                                    <p:set>
                                      <p:cBhvr>
                                        <p:cTn id="48" fill="hold"/>
                                        <p:tgtEl>
                                          <p:spTgt spid="2390"/>
                                        </p:tgtEl>
                                        <p:attrNameLst>
                                          <p:attrName>style.visibility</p:attrName>
                                        </p:attrNameLst>
                                      </p:cBhvr>
                                      <p:to>
                                        <p:strVal val="visible"/>
                                      </p:to>
                                    </p:set>
                                    <p:animEffect transition="in" filter="dissolve">
                                      <p:cBhvr>
                                        <p:cTn id="49" dur="500"/>
                                        <p:tgtEl>
                                          <p:spTgt spid="2390"/>
                                        </p:tgtEl>
                                      </p:cBhvr>
                                    </p:animEffect>
                                  </p:childTnLst>
                                </p:cTn>
                              </p:par>
                            </p:childTnLst>
                          </p:cTn>
                        </p:par>
                        <p:par>
                          <p:cTn id="50" fill="hold">
                            <p:stCondLst>
                              <p:cond delay="2500"/>
                            </p:stCondLst>
                            <p:childTnLst>
                              <p:par>
                                <p:cTn id="51" presetID="9" presetClass="entr" fill="hold" grpId="12" nodeType="afterEffect">
                                  <p:stCondLst>
                                    <p:cond delay="0"/>
                                  </p:stCondLst>
                                  <p:iterate>
                                    <p:tmAbs val="0"/>
                                  </p:iterate>
                                  <p:childTnLst>
                                    <p:set>
                                      <p:cBhvr>
                                        <p:cTn id="52" fill="hold"/>
                                        <p:tgtEl>
                                          <p:spTgt spid="2402"/>
                                        </p:tgtEl>
                                        <p:attrNameLst>
                                          <p:attrName>style.visibility</p:attrName>
                                        </p:attrNameLst>
                                      </p:cBhvr>
                                      <p:to>
                                        <p:strVal val="visible"/>
                                      </p:to>
                                    </p:set>
                                    <p:animEffect transition="in" filter="dissolve">
                                      <p:cBhvr>
                                        <p:cTn id="53" dur="500"/>
                                        <p:tgtEl>
                                          <p:spTgt spid="240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3" nodeType="clickEffect">
                                  <p:stCondLst>
                                    <p:cond delay="0"/>
                                  </p:stCondLst>
                                  <p:iterate>
                                    <p:tmAbs val="0"/>
                                  </p:iterate>
                                  <p:childTnLst>
                                    <p:set>
                                      <p:cBhvr>
                                        <p:cTn id="57" fill="hold"/>
                                        <p:tgtEl>
                                          <p:spTgt spid="2380"/>
                                        </p:tgtEl>
                                        <p:attrNameLst>
                                          <p:attrName>style.visibility</p:attrName>
                                        </p:attrNameLst>
                                      </p:cBhvr>
                                      <p:to>
                                        <p:strVal val="visible"/>
                                      </p:to>
                                    </p:set>
                                    <p:animEffect transition="in" filter="wipe(down)">
                                      <p:cBhvr>
                                        <p:cTn id="58" dur="1000"/>
                                        <p:tgtEl>
                                          <p:spTgt spid="2380"/>
                                        </p:tgtEl>
                                      </p:cBhvr>
                                    </p:animEffect>
                                  </p:childTnLst>
                                </p:cTn>
                              </p:par>
                            </p:childTnLst>
                          </p:cTn>
                        </p:par>
                        <p:par>
                          <p:cTn id="59" fill="hold">
                            <p:stCondLst>
                              <p:cond delay="1000"/>
                            </p:stCondLst>
                            <p:childTnLst>
                              <p:par>
                                <p:cTn id="60" presetID="9" presetClass="entr" fill="hold" grpId="14" nodeType="afterEffect">
                                  <p:stCondLst>
                                    <p:cond delay="0"/>
                                  </p:stCondLst>
                                  <p:iterate>
                                    <p:tmAbs val="0"/>
                                  </p:iterate>
                                  <p:childTnLst>
                                    <p:set>
                                      <p:cBhvr>
                                        <p:cTn id="61" fill="hold"/>
                                        <p:tgtEl>
                                          <p:spTgt spid="2397"/>
                                        </p:tgtEl>
                                        <p:attrNameLst>
                                          <p:attrName>style.visibility</p:attrName>
                                        </p:attrNameLst>
                                      </p:cBhvr>
                                      <p:to>
                                        <p:strVal val="visible"/>
                                      </p:to>
                                    </p:set>
                                    <p:animEffect transition="in" filter="dissolve">
                                      <p:cBhvr>
                                        <p:cTn id="62" dur="500"/>
                                        <p:tgtEl>
                                          <p:spTgt spid="2397"/>
                                        </p:tgtEl>
                                      </p:cBhvr>
                                    </p:animEffect>
                                  </p:childTnLst>
                                </p:cTn>
                              </p:par>
                            </p:childTnLst>
                          </p:cTn>
                        </p:par>
                        <p:par>
                          <p:cTn id="63" fill="hold">
                            <p:stCondLst>
                              <p:cond delay="1500"/>
                            </p:stCondLst>
                            <p:childTnLst>
                              <p:par>
                                <p:cTn id="64" presetID="9" presetClass="entr" fill="hold" grpId="15" nodeType="afterEffect">
                                  <p:stCondLst>
                                    <p:cond delay="0"/>
                                  </p:stCondLst>
                                  <p:iterate>
                                    <p:tmAbs val="0"/>
                                  </p:iterate>
                                  <p:childTnLst>
                                    <p:set>
                                      <p:cBhvr>
                                        <p:cTn id="65" fill="hold"/>
                                        <p:tgtEl>
                                          <p:spTgt spid="2396"/>
                                        </p:tgtEl>
                                        <p:attrNameLst>
                                          <p:attrName>style.visibility</p:attrName>
                                        </p:attrNameLst>
                                      </p:cBhvr>
                                      <p:to>
                                        <p:strVal val="visible"/>
                                      </p:to>
                                    </p:set>
                                    <p:animEffect transition="in" filter="dissolve">
                                      <p:cBhvr>
                                        <p:cTn id="66" dur="500"/>
                                        <p:tgtEl>
                                          <p:spTgt spid="239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16" nodeType="clickEffect">
                                  <p:stCondLst>
                                    <p:cond delay="0"/>
                                  </p:stCondLst>
                                  <p:iterate>
                                    <p:tmAbs val="0"/>
                                  </p:iterate>
                                  <p:childTnLst>
                                    <p:set>
                                      <p:cBhvr>
                                        <p:cTn id="70" fill="hold"/>
                                        <p:tgtEl>
                                          <p:spTgt spid="2385"/>
                                        </p:tgtEl>
                                        <p:attrNameLst>
                                          <p:attrName>style.visibility</p:attrName>
                                        </p:attrNameLst>
                                      </p:cBhvr>
                                      <p:to>
                                        <p:strVal val="visible"/>
                                      </p:to>
                                    </p:set>
                                    <p:animEffect transition="in" filter="wipe(down)">
                                      <p:cBhvr>
                                        <p:cTn id="71" dur="1000"/>
                                        <p:tgtEl>
                                          <p:spTgt spid="2385"/>
                                        </p:tgtEl>
                                      </p:cBhvr>
                                    </p:animEffect>
                                  </p:childTnLst>
                                </p:cTn>
                              </p:par>
                            </p:childTnLst>
                          </p:cTn>
                        </p:par>
                        <p:par>
                          <p:cTn id="72" fill="hold">
                            <p:stCondLst>
                              <p:cond delay="1000"/>
                            </p:stCondLst>
                            <p:childTnLst>
                              <p:par>
                                <p:cTn id="73" presetID="9" presetClass="entr" fill="hold" grpId="17" nodeType="afterEffect">
                                  <p:stCondLst>
                                    <p:cond delay="0"/>
                                  </p:stCondLst>
                                  <p:iterate>
                                    <p:tmAbs val="0"/>
                                  </p:iterate>
                                  <p:childTnLst>
                                    <p:set>
                                      <p:cBhvr>
                                        <p:cTn id="74" fill="hold"/>
                                        <p:tgtEl>
                                          <p:spTgt spid="2400"/>
                                        </p:tgtEl>
                                        <p:attrNameLst>
                                          <p:attrName>style.visibility</p:attrName>
                                        </p:attrNameLst>
                                      </p:cBhvr>
                                      <p:to>
                                        <p:strVal val="visible"/>
                                      </p:to>
                                    </p:set>
                                    <p:animEffect transition="in" filter="dissolve">
                                      <p:cBhvr>
                                        <p:cTn id="75" dur="500"/>
                                        <p:tgtEl>
                                          <p:spTgt spid="2400"/>
                                        </p:tgtEl>
                                      </p:cBhvr>
                                    </p:animEffect>
                                  </p:childTnLst>
                                </p:cTn>
                              </p:par>
                            </p:childTnLst>
                          </p:cTn>
                        </p:par>
                        <p:par>
                          <p:cTn id="76" fill="hold">
                            <p:stCondLst>
                              <p:cond delay="1500"/>
                            </p:stCondLst>
                            <p:childTnLst>
                              <p:par>
                                <p:cTn id="77" presetID="9" presetClass="entr" fill="hold" grpId="18" nodeType="afterEffect">
                                  <p:stCondLst>
                                    <p:cond delay="0"/>
                                  </p:stCondLst>
                                  <p:iterate>
                                    <p:tmAbs val="0"/>
                                  </p:iterate>
                                  <p:childTnLst>
                                    <p:set>
                                      <p:cBhvr>
                                        <p:cTn id="78" fill="hold"/>
                                        <p:tgtEl>
                                          <p:spTgt spid="2398"/>
                                        </p:tgtEl>
                                        <p:attrNameLst>
                                          <p:attrName>style.visibility</p:attrName>
                                        </p:attrNameLst>
                                      </p:cBhvr>
                                      <p:to>
                                        <p:strVal val="visible"/>
                                      </p:to>
                                    </p:set>
                                    <p:animEffect transition="in" filter="dissolve">
                                      <p:cBhvr>
                                        <p:cTn id="79" dur="500"/>
                                        <p:tgtEl>
                                          <p:spTgt spid="239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19" nodeType="clickEffect">
                                  <p:stCondLst>
                                    <p:cond delay="0"/>
                                  </p:stCondLst>
                                  <p:iterate>
                                    <p:tmAbs val="0"/>
                                  </p:iterate>
                                  <p:childTnLst>
                                    <p:set>
                                      <p:cBhvr>
                                        <p:cTn id="83" fill="hold"/>
                                        <p:tgtEl>
                                          <p:spTgt spid="2386"/>
                                        </p:tgtEl>
                                        <p:attrNameLst>
                                          <p:attrName>style.visibility</p:attrName>
                                        </p:attrNameLst>
                                      </p:cBhvr>
                                      <p:to>
                                        <p:strVal val="visible"/>
                                      </p:to>
                                    </p:set>
                                    <p:animEffect transition="in" filter="wipe(down)">
                                      <p:cBhvr>
                                        <p:cTn id="84" dur="1000"/>
                                        <p:tgtEl>
                                          <p:spTgt spid="2386"/>
                                        </p:tgtEl>
                                      </p:cBhvr>
                                    </p:animEffect>
                                  </p:childTnLst>
                                </p:cTn>
                              </p:par>
                            </p:childTnLst>
                          </p:cTn>
                        </p:par>
                        <p:par>
                          <p:cTn id="85" fill="hold">
                            <p:stCondLst>
                              <p:cond delay="1000"/>
                            </p:stCondLst>
                            <p:childTnLst>
                              <p:par>
                                <p:cTn id="86" presetID="9" presetClass="entr" fill="hold" grpId="20" nodeType="afterEffect">
                                  <p:stCondLst>
                                    <p:cond delay="0"/>
                                  </p:stCondLst>
                                  <p:iterate>
                                    <p:tmAbs val="0"/>
                                  </p:iterate>
                                  <p:childTnLst>
                                    <p:set>
                                      <p:cBhvr>
                                        <p:cTn id="87" fill="hold"/>
                                        <p:tgtEl>
                                          <p:spTgt spid="2387"/>
                                        </p:tgtEl>
                                        <p:attrNameLst>
                                          <p:attrName>style.visibility</p:attrName>
                                        </p:attrNameLst>
                                      </p:cBhvr>
                                      <p:to>
                                        <p:strVal val="visible"/>
                                      </p:to>
                                    </p:set>
                                    <p:animEffect transition="in" filter="dissolve">
                                      <p:cBhvr>
                                        <p:cTn id="88" dur="500"/>
                                        <p:tgtEl>
                                          <p:spTgt spid="2387"/>
                                        </p:tgtEl>
                                      </p:cBhvr>
                                    </p:animEffect>
                                  </p:childTnLst>
                                </p:cTn>
                              </p:par>
                            </p:childTnLst>
                          </p:cTn>
                        </p:par>
                        <p:par>
                          <p:cTn id="89" fill="hold">
                            <p:stCondLst>
                              <p:cond delay="1500"/>
                            </p:stCondLst>
                            <p:childTnLst>
                              <p:par>
                                <p:cTn id="90" presetID="9" presetClass="entr" fill="hold" grpId="21" nodeType="afterEffect">
                                  <p:stCondLst>
                                    <p:cond delay="0"/>
                                  </p:stCondLst>
                                  <p:iterate>
                                    <p:tmAbs val="0"/>
                                  </p:iterate>
                                  <p:childTnLst>
                                    <p:set>
                                      <p:cBhvr>
                                        <p:cTn id="91" fill="hold"/>
                                        <p:tgtEl>
                                          <p:spTgt spid="2388"/>
                                        </p:tgtEl>
                                        <p:attrNameLst>
                                          <p:attrName>style.visibility</p:attrName>
                                        </p:attrNameLst>
                                      </p:cBhvr>
                                      <p:to>
                                        <p:strVal val="visible"/>
                                      </p:to>
                                    </p:set>
                                    <p:animEffect transition="in" filter="dissolve">
                                      <p:cBhvr>
                                        <p:cTn id="92" dur="500"/>
                                        <p:tgtEl>
                                          <p:spTgt spid="2388"/>
                                        </p:tgtEl>
                                      </p:cBhvr>
                                    </p:animEffect>
                                  </p:childTnLst>
                                </p:cTn>
                              </p:par>
                            </p:childTnLst>
                          </p:cTn>
                        </p:par>
                        <p:par>
                          <p:cTn id="93" fill="hold">
                            <p:stCondLst>
                              <p:cond delay="2000"/>
                            </p:stCondLst>
                            <p:childTnLst>
                              <p:par>
                                <p:cTn id="94" presetID="23" presetClass="entr" presetSubtype="16" fill="hold" grpId="22" nodeType="afterEffect">
                                  <p:stCondLst>
                                    <p:cond delay="0"/>
                                  </p:stCondLst>
                                  <p:iterate>
                                    <p:tmAbs val="0"/>
                                  </p:iterate>
                                  <p:childTnLst>
                                    <p:set>
                                      <p:cBhvr>
                                        <p:cTn id="95" fill="hold"/>
                                        <p:tgtEl>
                                          <p:spTgt spid="2392"/>
                                        </p:tgtEl>
                                        <p:attrNameLst>
                                          <p:attrName>style.visibility</p:attrName>
                                        </p:attrNameLst>
                                      </p:cBhvr>
                                      <p:to>
                                        <p:strVal val="visible"/>
                                      </p:to>
                                    </p:set>
                                    <p:anim calcmode="lin" valueType="num">
                                      <p:cBhvr>
                                        <p:cTn id="96" dur="1000" fill="hold"/>
                                        <p:tgtEl>
                                          <p:spTgt spid="2392"/>
                                        </p:tgtEl>
                                        <p:attrNameLst>
                                          <p:attrName>ppt_w</p:attrName>
                                        </p:attrNameLst>
                                      </p:cBhvr>
                                      <p:tavLst>
                                        <p:tav tm="0">
                                          <p:val>
                                            <p:fltVal val="0"/>
                                          </p:val>
                                        </p:tav>
                                        <p:tav tm="100000">
                                          <p:val>
                                            <p:strVal val="#ppt_w"/>
                                          </p:val>
                                        </p:tav>
                                      </p:tavLst>
                                    </p:anim>
                                    <p:anim calcmode="lin" valueType="num">
                                      <p:cBhvr>
                                        <p:cTn id="97" dur="1000" fill="hold"/>
                                        <p:tgtEl>
                                          <p:spTgt spid="2392"/>
                                        </p:tgtEl>
                                        <p:attrNameLst>
                                          <p:attrName>ppt_h</p:attrName>
                                        </p:attrNameLst>
                                      </p:cBhvr>
                                      <p:tavLst>
                                        <p:tav tm="0">
                                          <p:val>
                                            <p:fltVal val="0"/>
                                          </p:val>
                                        </p:tav>
                                        <p:tav tm="100000">
                                          <p:val>
                                            <p:strVal val="#ppt_h"/>
                                          </p:val>
                                        </p:tav>
                                      </p:tavLst>
                                    </p:anim>
                                  </p:childTnLst>
                                </p:cTn>
                              </p:par>
                            </p:childTnLst>
                          </p:cTn>
                        </p:par>
                        <p:par>
                          <p:cTn id="98" fill="hold">
                            <p:stCondLst>
                              <p:cond delay="3000"/>
                            </p:stCondLst>
                            <p:childTnLst>
                              <p:par>
                                <p:cTn id="99" presetID="23" presetClass="entr" presetSubtype="16" fill="hold" grpId="23" nodeType="afterEffect">
                                  <p:stCondLst>
                                    <p:cond delay="0"/>
                                  </p:stCondLst>
                                  <p:iterate>
                                    <p:tmAbs val="0"/>
                                  </p:iterate>
                                  <p:childTnLst>
                                    <p:set>
                                      <p:cBhvr>
                                        <p:cTn id="100" fill="hold"/>
                                        <p:tgtEl>
                                          <p:spTgt spid="2393"/>
                                        </p:tgtEl>
                                        <p:attrNameLst>
                                          <p:attrName>style.visibility</p:attrName>
                                        </p:attrNameLst>
                                      </p:cBhvr>
                                      <p:to>
                                        <p:strVal val="visible"/>
                                      </p:to>
                                    </p:set>
                                    <p:anim calcmode="lin" valueType="num">
                                      <p:cBhvr>
                                        <p:cTn id="101" dur="1000" fill="hold"/>
                                        <p:tgtEl>
                                          <p:spTgt spid="2393"/>
                                        </p:tgtEl>
                                        <p:attrNameLst>
                                          <p:attrName>ppt_w</p:attrName>
                                        </p:attrNameLst>
                                      </p:cBhvr>
                                      <p:tavLst>
                                        <p:tav tm="0">
                                          <p:val>
                                            <p:fltVal val="0"/>
                                          </p:val>
                                        </p:tav>
                                        <p:tav tm="100000">
                                          <p:val>
                                            <p:strVal val="#ppt_w"/>
                                          </p:val>
                                        </p:tav>
                                      </p:tavLst>
                                    </p:anim>
                                    <p:anim calcmode="lin" valueType="num">
                                      <p:cBhvr>
                                        <p:cTn id="102" dur="1000" fill="hold"/>
                                        <p:tgtEl>
                                          <p:spTgt spid="2393"/>
                                        </p:tgtEl>
                                        <p:attrNameLst>
                                          <p:attrName>ppt_h</p:attrName>
                                        </p:attrNameLst>
                                      </p:cBhvr>
                                      <p:tavLst>
                                        <p:tav tm="0">
                                          <p:val>
                                            <p:fltVal val="0"/>
                                          </p:val>
                                        </p:tav>
                                        <p:tav tm="100000">
                                          <p:val>
                                            <p:strVal val="#ppt_h"/>
                                          </p:val>
                                        </p:tav>
                                      </p:tavLst>
                                    </p:anim>
                                  </p:childTnLst>
                                </p:cTn>
                              </p:par>
                            </p:childTnLst>
                          </p:cTn>
                        </p:par>
                        <p:par>
                          <p:cTn id="103" fill="hold">
                            <p:stCondLst>
                              <p:cond delay="4000"/>
                            </p:stCondLst>
                            <p:childTnLst>
                              <p:par>
                                <p:cTn id="104" presetID="9" presetClass="entr" fill="hold" grpId="24" nodeType="afterEffect">
                                  <p:stCondLst>
                                    <p:cond delay="0"/>
                                  </p:stCondLst>
                                  <p:iterate>
                                    <p:tmAbs val="0"/>
                                  </p:iterate>
                                  <p:childTnLst>
                                    <p:set>
                                      <p:cBhvr>
                                        <p:cTn id="105" fill="hold"/>
                                        <p:tgtEl>
                                          <p:spTgt spid="2404"/>
                                        </p:tgtEl>
                                        <p:attrNameLst>
                                          <p:attrName>style.visibility</p:attrName>
                                        </p:attrNameLst>
                                      </p:cBhvr>
                                      <p:to>
                                        <p:strVal val="visible"/>
                                      </p:to>
                                    </p:set>
                                    <p:animEffect transition="in" filter="dissolve">
                                      <p:cBhvr>
                                        <p:cTn id="106" dur="500"/>
                                        <p:tgtEl>
                                          <p:spTgt spid="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 grpId="1" animBg="1" advAuto="0"/>
      <p:bldP spid="2377" grpId="2" animBg="1" advAuto="0"/>
      <p:bldP spid="2380" grpId="13" animBg="1" advAuto="0"/>
      <p:bldP spid="2381" grpId="10" animBg="1" advAuto="0"/>
      <p:bldP spid="2382" grpId="4" animBg="1" advAuto="0"/>
      <p:bldP spid="2383" grpId="3" animBg="1" advAuto="0"/>
      <p:bldP spid="2384" grpId="9" animBg="1" advAuto="0"/>
      <p:bldP spid="2385" grpId="16" animBg="1" advAuto="0"/>
      <p:bldP spid="2386" grpId="19" animBg="1" advAuto="0"/>
      <p:bldP spid="2387" grpId="20" animBg="1" advAuto="0"/>
      <p:bldP spid="2388" grpId="21" animBg="1" advAuto="0"/>
      <p:bldP spid="2389" grpId="6" animBg="1" advAuto="0"/>
      <p:bldP spid="2390" grpId="11" animBg="1" advAuto="0"/>
      <p:bldP spid="2391" grpId="7" animBg="1" advAuto="0"/>
      <p:bldP spid="2392" grpId="22" animBg="1" advAuto="0"/>
      <p:bldP spid="2393" grpId="23" animBg="1" advAuto="0"/>
      <p:bldP spid="2394" grpId="5" animBg="1" advAuto="0"/>
      <p:bldP spid="2396" grpId="15" animBg="1" advAuto="0"/>
      <p:bldP spid="2397" grpId="14" animBg="1" advAuto="0"/>
      <p:bldP spid="2398" grpId="18" animBg="1" advAuto="0"/>
      <p:bldP spid="2400" grpId="17" animBg="1" advAuto="0"/>
      <p:bldP spid="2401" grpId="8" animBg="1" advAuto="0"/>
      <p:bldP spid="2402" grpId="12" animBg="1" advAuto="0"/>
      <p:bldP spid="2404" grpId="24"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Shape 2406"/>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pic>
        <p:nvPicPr>
          <p:cNvPr id="2407" name="image148.png"/>
          <p:cNvPicPr>
            <a:picLocks noChangeAspect="1"/>
          </p:cNvPicPr>
          <p:nvPr/>
        </p:nvPicPr>
        <p:blipFill>
          <a:blip r:embed="rId2">
            <a:extLst/>
          </a:blip>
          <a:stretch>
            <a:fillRect/>
          </a:stretch>
        </p:blipFill>
        <p:spPr>
          <a:xfrm>
            <a:off x="0" y="857"/>
            <a:ext cx="12188953" cy="6856287"/>
          </a:xfrm>
          <a:prstGeom prst="rect">
            <a:avLst/>
          </a:prstGeom>
          <a:ln w="12700">
            <a:miter lim="400000"/>
          </a:ln>
        </p:spPr>
      </p:pic>
      <p:sp>
        <p:nvSpPr>
          <p:cNvPr id="2408" name="Shape 2408"/>
          <p:cNvSpPr/>
          <p:nvPr/>
        </p:nvSpPr>
        <p:spPr>
          <a:xfrm rot="10800000" flipV="1">
            <a:off x="844952" y="2344398"/>
            <a:ext cx="4166635" cy="3142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41" y="0"/>
                </a:lnTo>
                <a:lnTo>
                  <a:pt x="21541" y="21600"/>
                </a:lnTo>
                <a:lnTo>
                  <a:pt x="21600"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a:p>
        </p:txBody>
      </p:sp>
      <p:sp>
        <p:nvSpPr>
          <p:cNvPr id="2409" name="Shape 2409"/>
          <p:cNvSpPr/>
          <p:nvPr/>
        </p:nvSpPr>
        <p:spPr>
          <a:xfrm>
            <a:off x="7125627" y="2344401"/>
            <a:ext cx="4163308" cy="3141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81"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a:p>
        </p:txBody>
      </p:sp>
      <p:sp>
        <p:nvSpPr>
          <p:cNvPr id="2411" name="Shape 2411"/>
          <p:cNvSpPr/>
          <p:nvPr/>
        </p:nvSpPr>
        <p:spPr>
          <a:xfrm>
            <a:off x="-4" y="1028699"/>
            <a:ext cx="12192007"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t>EXAMPLE: YOU HAVE AN ORDER OF 400 BV TO PLACE</a:t>
            </a:r>
          </a:p>
        </p:txBody>
      </p:sp>
      <p:sp>
        <p:nvSpPr>
          <p:cNvPr id="2412" name="Shape 2412"/>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sp>
        <p:nvSpPr>
          <p:cNvPr id="2413" name="Shape 2413"/>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PLACEMENT OF BUSINESS VOLUME*</a:t>
            </a:r>
          </a:p>
        </p:txBody>
      </p:sp>
      <p:pic>
        <p:nvPicPr>
          <p:cNvPr id="2414" name="image149.png"/>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415" name="image150.png"/>
          <p:cNvPicPr>
            <a:picLocks noChangeAspect="1"/>
          </p:cNvPicPr>
          <p:nvPr/>
        </p:nvPicPr>
        <p:blipFill>
          <a:blip r:embed="rId4">
            <a:extLst/>
          </a:blip>
          <a:stretch>
            <a:fillRect/>
          </a:stretch>
        </p:blipFill>
        <p:spPr>
          <a:xfrm>
            <a:off x="0" y="0"/>
            <a:ext cx="12192000" cy="6858000"/>
          </a:xfrm>
          <a:prstGeom prst="rect">
            <a:avLst/>
          </a:prstGeom>
          <a:ln w="12700">
            <a:miter lim="400000"/>
          </a:ln>
        </p:spPr>
      </p:pic>
      <p:sp>
        <p:nvSpPr>
          <p:cNvPr id="2410" name="Shape 2410"/>
          <p:cNvSpPr/>
          <p:nvPr/>
        </p:nvSpPr>
        <p:spPr>
          <a:xfrm>
            <a:off x="-2" y="6459065"/>
            <a:ext cx="12192003"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t>*BV CAN BE PLACED IN A BDC OF INDIVIDUALS THAT YOU HAVE PERSONALLY SPONSORED</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408"/>
                                        </p:tgtEl>
                                        <p:attrNameLst>
                                          <p:attrName>style.visibility</p:attrName>
                                        </p:attrNameLst>
                                      </p:cBhvr>
                                      <p:to>
                                        <p:strVal val="visible"/>
                                      </p:to>
                                    </p:set>
                                    <p:animEffect transition="in" filter="wipe(up)">
                                      <p:cBhvr>
                                        <p:cTn id="7" dur="1000"/>
                                        <p:tgtEl>
                                          <p:spTgt spid="24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2414"/>
                                        </p:tgtEl>
                                        <p:attrNameLst>
                                          <p:attrName>style.visibility</p:attrName>
                                        </p:attrNameLst>
                                      </p:cBhvr>
                                      <p:to>
                                        <p:strVal val="visible"/>
                                      </p:to>
                                    </p:set>
                                    <p:animEffect transition="in" filter="wipe(down)">
                                      <p:cBhvr>
                                        <p:cTn id="12" dur="2000"/>
                                        <p:tgtEl>
                                          <p:spTgt spid="24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2409"/>
                                        </p:tgtEl>
                                        <p:attrNameLst>
                                          <p:attrName>style.visibility</p:attrName>
                                        </p:attrNameLst>
                                      </p:cBhvr>
                                      <p:to>
                                        <p:strVal val="visible"/>
                                      </p:to>
                                    </p:set>
                                    <p:animEffect transition="in" filter="wipe(up)">
                                      <p:cBhvr>
                                        <p:cTn id="17" dur="1000"/>
                                        <p:tgtEl>
                                          <p:spTgt spid="24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4" nodeType="clickEffect">
                                  <p:stCondLst>
                                    <p:cond delay="0"/>
                                  </p:stCondLst>
                                  <p:iterate>
                                    <p:tmAbs val="0"/>
                                  </p:iterate>
                                  <p:childTnLst>
                                    <p:set>
                                      <p:cBhvr>
                                        <p:cTn id="21" fill="hold"/>
                                        <p:tgtEl>
                                          <p:spTgt spid="2415"/>
                                        </p:tgtEl>
                                        <p:attrNameLst>
                                          <p:attrName>style.visibility</p:attrName>
                                        </p:attrNameLst>
                                      </p:cBhvr>
                                      <p:to>
                                        <p:strVal val="visible"/>
                                      </p:to>
                                    </p:set>
                                    <p:animEffect transition="in" filter="wipe(down)">
                                      <p:cBhvr>
                                        <p:cTn id="22" dur="2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8" grpId="1" animBg="1" advAuto="0"/>
      <p:bldP spid="2409" grpId="3" animBg="1" advAuto="0"/>
      <p:bldP spid="2414" grpId="2" animBg="1" advAuto="0"/>
      <p:bldP spid="2415" grpId="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 name="Shape 2417"/>
          <p:cNvSpPr/>
          <p:nvPr/>
        </p:nvSpPr>
        <p:spPr>
          <a:xfrm>
            <a:off x="2920998" y="3048000"/>
            <a:ext cx="1460504"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18" name="Shape 2418"/>
          <p:cNvSpPr/>
          <p:nvPr/>
        </p:nvSpPr>
        <p:spPr>
          <a:xfrm>
            <a:off x="5008286" y="1784244"/>
            <a:ext cx="2123951" cy="1176238"/>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19" name="Shape 2419"/>
          <p:cNvSpPr/>
          <p:nvPr/>
        </p:nvSpPr>
        <p:spPr>
          <a:xfrm>
            <a:off x="8926686" y="3943929"/>
            <a:ext cx="1460503" cy="809164"/>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pic>
        <p:nvPicPr>
          <p:cNvPr id="2420" name="image151.png"/>
          <p:cNvPicPr>
            <a:picLocks noChangeAspect="1"/>
          </p:cNvPicPr>
          <p:nvPr/>
        </p:nvPicPr>
        <p:blipFill>
          <a:blip r:embed="rId2">
            <a:extLst/>
          </a:blip>
          <a:stretch>
            <a:fillRect/>
          </a:stretch>
        </p:blipFill>
        <p:spPr>
          <a:xfrm>
            <a:off x="0" y="857"/>
            <a:ext cx="12188953" cy="6856287"/>
          </a:xfrm>
          <a:prstGeom prst="rect">
            <a:avLst/>
          </a:prstGeom>
          <a:ln w="12700">
            <a:miter lim="400000"/>
          </a:ln>
        </p:spPr>
      </p:pic>
      <p:sp>
        <p:nvSpPr>
          <p:cNvPr id="2421" name="Shape 2421"/>
          <p:cNvSpPr/>
          <p:nvPr/>
        </p:nvSpPr>
        <p:spPr>
          <a:xfrm>
            <a:off x="200720" y="1035763"/>
            <a:ext cx="11775692"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800" spc="-40">
                <a:solidFill>
                  <a:srgbClr val="FFFFFF"/>
                </a:solidFill>
                <a:latin typeface="+mn-lt"/>
                <a:ea typeface="+mn-ea"/>
                <a:cs typeface="+mn-cs"/>
                <a:sym typeface="Palatino"/>
              </a:defRPr>
            </a:lvl1pPr>
          </a:lstStyle>
          <a:p>
            <a:r>
              <a:rPr dirty="0"/>
              <a:t>EACH TIME YOU AND ANY BDC IN YOUR LEFT AND RIGHT SALES </a:t>
            </a:r>
            <a:r>
              <a:rPr dirty="0" smtClean="0"/>
              <a:t>ORGANI</a:t>
            </a:r>
            <a:r>
              <a:rPr lang="en-US" dirty="0" smtClean="0"/>
              <a:t>S</a:t>
            </a:r>
            <a:r>
              <a:rPr dirty="0" smtClean="0"/>
              <a:t>ATION </a:t>
            </a:r>
            <a:r>
              <a:rPr dirty="0"/>
              <a:t>COMPLETES THE BV COMMISSION CYCLE IN THE SAME WEEK, YOU RECEIVE A MANAGEMENT BONUS OF </a:t>
            </a:r>
            <a:r>
              <a:rPr lang="de-DE" dirty="0"/>
              <a:t>420 €</a:t>
            </a:r>
            <a:endParaRPr dirty="0"/>
          </a:p>
        </p:txBody>
      </p:sp>
      <p:sp>
        <p:nvSpPr>
          <p:cNvPr id="2422" name="Shape 2422"/>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23" name="Shape 2423"/>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HOW MANAGEMENT BONUSES ARE EARNED</a:t>
            </a:r>
          </a:p>
        </p:txBody>
      </p:sp>
      <p:sp>
        <p:nvSpPr>
          <p:cNvPr id="2424" name="Shape 2424"/>
          <p:cNvSpPr/>
          <p:nvPr/>
        </p:nvSpPr>
        <p:spPr>
          <a:xfrm>
            <a:off x="-4" y="6283154"/>
            <a:ext cx="12192007" cy="377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en-US" dirty="0"/>
              <a:t>TOTAL WEEKLY POTENTIAL 2,520 € PER BDC</a:t>
            </a:r>
          </a:p>
        </p:txBody>
      </p:sp>
      <p:sp>
        <p:nvSpPr>
          <p:cNvPr id="2425" name="Shape 2425"/>
          <p:cNvSpPr/>
          <p:nvPr/>
        </p:nvSpPr>
        <p:spPr>
          <a:xfrm flipH="1">
            <a:off x="6095998" y="2943922"/>
            <a:ext cx="3" cy="2783780"/>
          </a:xfrm>
          <a:prstGeom prst="line">
            <a:avLst/>
          </a:prstGeom>
          <a:ln w="28575">
            <a:solidFill>
              <a:srgbClr val="FFFFFF"/>
            </a:solidFill>
            <a:prstDash val="dash"/>
            <a:miter/>
            <a:tailEnd type="triangle"/>
          </a:ln>
        </p:spPr>
        <p:txBody>
          <a:bodyPr lIns="45718" tIns="45718" rIns="45718" bIns="45718"/>
          <a:lstStyle/>
          <a:p>
            <a:endParaRPr/>
          </a:p>
        </p:txBody>
      </p:sp>
      <p:sp>
        <p:nvSpPr>
          <p:cNvPr id="2426" name="Shape 2426"/>
          <p:cNvSpPr/>
          <p:nvPr/>
        </p:nvSpPr>
        <p:spPr>
          <a:xfrm>
            <a:off x="3953847" y="1875856"/>
            <a:ext cx="1193365"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27" name="Shape 2427"/>
          <p:cNvSpPr/>
          <p:nvPr/>
        </p:nvSpPr>
        <p:spPr>
          <a:xfrm>
            <a:off x="7132235" y="1875856"/>
            <a:ext cx="1086402"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700">
                <a:solidFill>
                  <a:srgbClr val="FFFFFF"/>
                </a:solidFill>
                <a:latin typeface="+mn-lt"/>
                <a:ea typeface="+mn-ea"/>
                <a:cs typeface="+mn-cs"/>
                <a:sym typeface="Palatino"/>
              </a:defRPr>
            </a:lvl1pPr>
          </a:lstStyle>
          <a:p>
            <a:r>
              <a:t>5000 BV</a:t>
            </a:r>
          </a:p>
        </p:txBody>
      </p:sp>
      <p:sp>
        <p:nvSpPr>
          <p:cNvPr id="2428" name="Shape 2428"/>
          <p:cNvSpPr/>
          <p:nvPr/>
        </p:nvSpPr>
        <p:spPr>
          <a:xfrm>
            <a:off x="1964277" y="3044277"/>
            <a:ext cx="1037165"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29" name="Shape 2429"/>
          <p:cNvSpPr/>
          <p:nvPr/>
        </p:nvSpPr>
        <p:spPr>
          <a:xfrm>
            <a:off x="4301988" y="3044277"/>
            <a:ext cx="1036236"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30" name="Shape 2430"/>
          <p:cNvSpPr/>
          <p:nvPr/>
        </p:nvSpPr>
        <p:spPr>
          <a:xfrm>
            <a:off x="7943021" y="3943929"/>
            <a:ext cx="1083253"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31" name="Shape 2431"/>
          <p:cNvSpPr/>
          <p:nvPr/>
        </p:nvSpPr>
        <p:spPr>
          <a:xfrm>
            <a:off x="10281170" y="3943929"/>
            <a:ext cx="1119013"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18"/>
                                        </p:tgtEl>
                                        <p:attrNameLst>
                                          <p:attrName>style.visibility</p:attrName>
                                        </p:attrNameLst>
                                      </p:cBhvr>
                                      <p:to>
                                        <p:strVal val="visible"/>
                                      </p:to>
                                    </p:set>
                                    <p:animEffect transition="in" filter="dissolve">
                                      <p:cBhvr>
                                        <p:cTn id="7" dur="500"/>
                                        <p:tgtEl>
                                          <p:spTgt spid="241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27"/>
                                        </p:tgtEl>
                                        <p:attrNameLst>
                                          <p:attrName>style.visibility</p:attrName>
                                        </p:attrNameLst>
                                      </p:cBhvr>
                                      <p:to>
                                        <p:strVal val="visible"/>
                                      </p:to>
                                    </p:set>
                                    <p:animEffect transition="in" filter="dissolve">
                                      <p:cBhvr>
                                        <p:cTn id="11" dur="500"/>
                                        <p:tgtEl>
                                          <p:spTgt spid="242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426"/>
                                        </p:tgtEl>
                                        <p:attrNameLst>
                                          <p:attrName>style.visibility</p:attrName>
                                        </p:attrNameLst>
                                      </p:cBhvr>
                                      <p:to>
                                        <p:strVal val="visible"/>
                                      </p:to>
                                    </p:set>
                                    <p:animEffect transition="in" filter="dissolve">
                                      <p:cBhvr>
                                        <p:cTn id="15" dur="500"/>
                                        <p:tgtEl>
                                          <p:spTgt spid="24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2417"/>
                                        </p:tgtEl>
                                        <p:attrNameLst>
                                          <p:attrName>style.visibility</p:attrName>
                                        </p:attrNameLst>
                                      </p:cBhvr>
                                      <p:to>
                                        <p:strVal val="visible"/>
                                      </p:to>
                                    </p:set>
                                    <p:animEffect transition="in" filter="dissolve">
                                      <p:cBhvr>
                                        <p:cTn id="20" dur="500"/>
                                        <p:tgtEl>
                                          <p:spTgt spid="2417"/>
                                        </p:tgtEl>
                                      </p:cBhvr>
                                    </p:animEffec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429"/>
                                        </p:tgtEl>
                                        <p:attrNameLst>
                                          <p:attrName>style.visibility</p:attrName>
                                        </p:attrNameLst>
                                      </p:cBhvr>
                                      <p:to>
                                        <p:strVal val="visible"/>
                                      </p:to>
                                    </p:set>
                                    <p:animEffect transition="in" filter="dissolve">
                                      <p:cBhvr>
                                        <p:cTn id="24" dur="500"/>
                                        <p:tgtEl>
                                          <p:spTgt spid="2429"/>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428"/>
                                        </p:tgtEl>
                                        <p:attrNameLst>
                                          <p:attrName>style.visibility</p:attrName>
                                        </p:attrNameLst>
                                      </p:cBhvr>
                                      <p:to>
                                        <p:strVal val="visible"/>
                                      </p:to>
                                    </p:set>
                                    <p:animEffect transition="in" filter="dissolve">
                                      <p:cBhvr>
                                        <p:cTn id="28" dur="500"/>
                                        <p:tgtEl>
                                          <p:spTgt spid="2428"/>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419"/>
                                        </p:tgtEl>
                                        <p:attrNameLst>
                                          <p:attrName>style.visibility</p:attrName>
                                        </p:attrNameLst>
                                      </p:cBhvr>
                                      <p:to>
                                        <p:strVal val="visible"/>
                                      </p:to>
                                    </p:set>
                                    <p:animEffect transition="in" filter="dissolve">
                                      <p:cBhvr>
                                        <p:cTn id="32" dur="500"/>
                                        <p:tgtEl>
                                          <p:spTgt spid="2419"/>
                                        </p:tgtEl>
                                      </p:cBhvr>
                                    </p:animEffect>
                                  </p:childTnLst>
                                </p:cTn>
                              </p:par>
                            </p:childTnLst>
                          </p:cTn>
                        </p:par>
                        <p:par>
                          <p:cTn id="33" fill="hold">
                            <p:stCondLst>
                              <p:cond delay="2000"/>
                            </p:stCondLst>
                            <p:childTnLst>
                              <p:par>
                                <p:cTn id="34" presetID="9" presetClass="entr" fill="hold" grpId="8" nodeType="afterEffect">
                                  <p:stCondLst>
                                    <p:cond delay="0"/>
                                  </p:stCondLst>
                                  <p:iterate>
                                    <p:tmAbs val="0"/>
                                  </p:iterate>
                                  <p:childTnLst>
                                    <p:set>
                                      <p:cBhvr>
                                        <p:cTn id="35" fill="hold"/>
                                        <p:tgtEl>
                                          <p:spTgt spid="2431"/>
                                        </p:tgtEl>
                                        <p:attrNameLst>
                                          <p:attrName>style.visibility</p:attrName>
                                        </p:attrNameLst>
                                      </p:cBhvr>
                                      <p:to>
                                        <p:strVal val="visible"/>
                                      </p:to>
                                    </p:set>
                                    <p:animEffect transition="in" filter="dissolve">
                                      <p:cBhvr>
                                        <p:cTn id="36" dur="500"/>
                                        <p:tgtEl>
                                          <p:spTgt spid="2431"/>
                                        </p:tgtEl>
                                      </p:cBhvr>
                                    </p:animEffect>
                                  </p:childTnLst>
                                </p:cTn>
                              </p:par>
                            </p:childTnLst>
                          </p:cTn>
                        </p:par>
                        <p:par>
                          <p:cTn id="37" fill="hold">
                            <p:stCondLst>
                              <p:cond delay="2500"/>
                            </p:stCondLst>
                            <p:childTnLst>
                              <p:par>
                                <p:cTn id="38" presetID="9" presetClass="entr" fill="hold" grpId="9" nodeType="afterEffect">
                                  <p:stCondLst>
                                    <p:cond delay="0"/>
                                  </p:stCondLst>
                                  <p:iterate>
                                    <p:tmAbs val="0"/>
                                  </p:iterate>
                                  <p:childTnLst>
                                    <p:set>
                                      <p:cBhvr>
                                        <p:cTn id="39" fill="hold"/>
                                        <p:tgtEl>
                                          <p:spTgt spid="2430"/>
                                        </p:tgtEl>
                                        <p:attrNameLst>
                                          <p:attrName>style.visibility</p:attrName>
                                        </p:attrNameLst>
                                      </p:cBhvr>
                                      <p:to>
                                        <p:strVal val="visible"/>
                                      </p:to>
                                    </p:set>
                                    <p:animEffect transition="in" filter="dissolve">
                                      <p:cBhvr>
                                        <p:cTn id="40" dur="500"/>
                                        <p:tgtEl>
                                          <p:spTgt spid="2430"/>
                                        </p:tgtEl>
                                      </p:cBhvr>
                                    </p:animEffect>
                                  </p:childTnLst>
                                </p:cTn>
                              </p:par>
                            </p:childTnLst>
                          </p:cTn>
                        </p:par>
                        <p:par>
                          <p:cTn id="41" fill="hold">
                            <p:stCondLst>
                              <p:cond delay="3000"/>
                            </p:stCondLst>
                            <p:childTnLst>
                              <p:par>
                                <p:cTn id="42" presetID="9" presetClass="entr" fill="hold" grpId="10" nodeType="afterEffect">
                                  <p:stCondLst>
                                    <p:cond delay="0"/>
                                  </p:stCondLst>
                                  <p:iterate>
                                    <p:tmAbs val="0"/>
                                  </p:iterate>
                                  <p:childTnLst>
                                    <p:set>
                                      <p:cBhvr>
                                        <p:cTn id="43" fill="hold"/>
                                        <p:tgtEl>
                                          <p:spTgt spid="2424"/>
                                        </p:tgtEl>
                                        <p:attrNameLst>
                                          <p:attrName>style.visibility</p:attrName>
                                        </p:attrNameLst>
                                      </p:cBhvr>
                                      <p:to>
                                        <p:strVal val="visible"/>
                                      </p:to>
                                    </p:set>
                                    <p:animEffect transition="in" filter="dissolve">
                                      <p:cBhvr>
                                        <p:cTn id="44" dur="500"/>
                                        <p:tgtEl>
                                          <p:spTgt spid="2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 grpId="4" animBg="1" advAuto="0"/>
      <p:bldP spid="2418" grpId="1" animBg="1" advAuto="0"/>
      <p:bldP spid="2419" grpId="7" animBg="1" advAuto="0"/>
      <p:bldP spid="2424" grpId="10" animBg="1" advAuto="0"/>
      <p:bldP spid="2426" grpId="3" animBg="1" advAuto="0"/>
      <p:bldP spid="2427" grpId="2" animBg="1" advAuto="0"/>
      <p:bldP spid="2428" grpId="6" animBg="1" advAuto="0"/>
      <p:bldP spid="2429" grpId="5" animBg="1" advAuto="0"/>
      <p:bldP spid="2430" grpId="9" animBg="1" advAuto="0"/>
      <p:bldP spid="2431" grpId="8"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 name="Shape 2433"/>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34" name="Shape 2434"/>
          <p:cNvSpPr/>
          <p:nvPr/>
        </p:nvSpPr>
        <p:spPr>
          <a:xfrm>
            <a:off x="2186607" y="3284585"/>
            <a:ext cx="1802298" cy="1003363"/>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35" name="Shape 2435"/>
          <p:cNvSpPr/>
          <p:nvPr/>
        </p:nvSpPr>
        <p:spPr>
          <a:xfrm>
            <a:off x="4739833" y="1739423"/>
            <a:ext cx="2641630" cy="1438616"/>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36" name="Shape 2436"/>
          <p:cNvSpPr/>
          <p:nvPr/>
        </p:nvSpPr>
        <p:spPr>
          <a:xfrm>
            <a:off x="8203096" y="3285904"/>
            <a:ext cx="1762539" cy="1003363"/>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pic>
        <p:nvPicPr>
          <p:cNvPr id="2437" name="image152.png"/>
          <p:cNvPicPr>
            <a:picLocks noChangeAspect="1"/>
          </p:cNvPicPr>
          <p:nvPr/>
        </p:nvPicPr>
        <p:blipFill>
          <a:blip r:embed="rId2">
            <a:extLst/>
          </a:blip>
          <a:stretch>
            <a:fillRect/>
          </a:stretch>
        </p:blipFill>
        <p:spPr>
          <a:xfrm>
            <a:off x="-1461150" y="-473249"/>
            <a:ext cx="15114301" cy="8501796"/>
          </a:xfrm>
          <a:prstGeom prst="rect">
            <a:avLst/>
          </a:prstGeom>
          <a:ln w="12700">
            <a:miter lim="400000"/>
          </a:ln>
        </p:spPr>
      </p:pic>
      <p:pic>
        <p:nvPicPr>
          <p:cNvPr id="2438" name="image153.png"/>
          <p:cNvPicPr>
            <a:picLocks noChangeAspect="1"/>
          </p:cNvPicPr>
          <p:nvPr/>
        </p:nvPicPr>
        <p:blipFill>
          <a:blip r:embed="rId3">
            <a:extLst/>
          </a:blip>
          <a:stretch>
            <a:fillRect/>
          </a:stretch>
        </p:blipFill>
        <p:spPr>
          <a:xfrm>
            <a:off x="-1461150" y="-473249"/>
            <a:ext cx="15114301" cy="8501796"/>
          </a:xfrm>
          <a:prstGeom prst="rect">
            <a:avLst/>
          </a:prstGeom>
          <a:ln w="12700">
            <a:miter lim="400000"/>
          </a:ln>
        </p:spPr>
      </p:pic>
      <p:pic>
        <p:nvPicPr>
          <p:cNvPr id="2439" name="image154.png"/>
          <p:cNvPicPr>
            <a:picLocks noChangeAspect="1"/>
          </p:cNvPicPr>
          <p:nvPr/>
        </p:nvPicPr>
        <p:blipFill>
          <a:blip r:embed="rId4">
            <a:extLst/>
          </a:blip>
          <a:stretch>
            <a:fillRect/>
          </a:stretch>
        </p:blipFill>
        <p:spPr>
          <a:xfrm>
            <a:off x="-1461150" y="-473249"/>
            <a:ext cx="15114301" cy="8501796"/>
          </a:xfrm>
          <a:prstGeom prst="rect">
            <a:avLst/>
          </a:prstGeom>
          <a:ln w="12700">
            <a:miter lim="400000"/>
          </a:ln>
        </p:spPr>
      </p:pic>
      <p:pic>
        <p:nvPicPr>
          <p:cNvPr id="2440" name="image155.png"/>
          <p:cNvPicPr>
            <a:picLocks noChangeAspect="1"/>
          </p:cNvPicPr>
          <p:nvPr/>
        </p:nvPicPr>
        <p:blipFill>
          <a:blip r:embed="rId5">
            <a:extLst/>
          </a:blip>
          <a:stretch>
            <a:fillRect/>
          </a:stretch>
        </p:blipFill>
        <p:spPr>
          <a:xfrm>
            <a:off x="-1461150" y="-473249"/>
            <a:ext cx="15114301" cy="8501796"/>
          </a:xfrm>
          <a:prstGeom prst="rect">
            <a:avLst/>
          </a:prstGeom>
          <a:ln w="12700">
            <a:miter lim="400000"/>
          </a:ln>
        </p:spPr>
      </p:pic>
      <p:pic>
        <p:nvPicPr>
          <p:cNvPr id="2441" name="image156.png"/>
          <p:cNvPicPr>
            <a:picLocks noChangeAspect="1"/>
          </p:cNvPicPr>
          <p:nvPr/>
        </p:nvPicPr>
        <p:blipFill>
          <a:blip r:embed="rId6">
            <a:extLst/>
          </a:blip>
          <a:stretch>
            <a:fillRect/>
          </a:stretch>
        </p:blipFill>
        <p:spPr>
          <a:xfrm>
            <a:off x="-1461150" y="-473249"/>
            <a:ext cx="15114301" cy="8501796"/>
          </a:xfrm>
          <a:prstGeom prst="rect">
            <a:avLst/>
          </a:prstGeom>
          <a:ln w="12700">
            <a:miter lim="400000"/>
          </a:ln>
        </p:spPr>
      </p:pic>
      <p:pic>
        <p:nvPicPr>
          <p:cNvPr id="2442" name="image157.png"/>
          <p:cNvPicPr>
            <a:picLocks noChangeAspect="1"/>
          </p:cNvPicPr>
          <p:nvPr/>
        </p:nvPicPr>
        <p:blipFill>
          <a:blip r:embed="rId7">
            <a:extLst/>
          </a:blip>
          <a:stretch>
            <a:fillRect/>
          </a:stretch>
        </p:blipFill>
        <p:spPr>
          <a:xfrm>
            <a:off x="-1461150" y="-473249"/>
            <a:ext cx="15114301" cy="8501796"/>
          </a:xfrm>
          <a:prstGeom prst="rect">
            <a:avLst/>
          </a:prstGeom>
          <a:ln w="12700">
            <a:miter lim="400000"/>
          </a:ln>
        </p:spPr>
      </p:pic>
      <p:pic>
        <p:nvPicPr>
          <p:cNvPr id="2443" name="image158.png"/>
          <p:cNvPicPr>
            <a:picLocks noChangeAspect="1"/>
          </p:cNvPicPr>
          <p:nvPr/>
        </p:nvPicPr>
        <p:blipFill>
          <a:blip r:embed="rId8">
            <a:extLst/>
          </a:blip>
          <a:stretch>
            <a:fillRect/>
          </a:stretch>
        </p:blipFill>
        <p:spPr>
          <a:xfrm>
            <a:off x="-1461150" y="-473249"/>
            <a:ext cx="15114301" cy="8501796"/>
          </a:xfrm>
          <a:prstGeom prst="rect">
            <a:avLst/>
          </a:prstGeom>
          <a:ln w="12700">
            <a:miter lim="400000"/>
          </a:ln>
        </p:spPr>
      </p:pic>
      <p:sp>
        <p:nvSpPr>
          <p:cNvPr id="2444" name="Shape 2444"/>
          <p:cNvSpPr/>
          <p:nvPr/>
        </p:nvSpPr>
        <p:spPr>
          <a:xfrm flipH="1">
            <a:off x="6095998" y="2943922"/>
            <a:ext cx="3" cy="2783780"/>
          </a:xfrm>
          <a:prstGeom prst="line">
            <a:avLst/>
          </a:prstGeom>
          <a:ln w="28575">
            <a:solidFill>
              <a:srgbClr val="FFFFFF"/>
            </a:solidFill>
            <a:prstDash val="dash"/>
            <a:miter/>
            <a:tailEnd type="triangle"/>
          </a:ln>
        </p:spPr>
        <p:txBody>
          <a:bodyPr lIns="45718" tIns="45718" rIns="45718" bIns="45718"/>
          <a:lstStyle/>
          <a:p>
            <a:endParaRPr/>
          </a:p>
        </p:txBody>
      </p:sp>
      <p:sp>
        <p:nvSpPr>
          <p:cNvPr id="2447" name="Shape 2447"/>
          <p:cNvSpPr/>
          <p:nvPr/>
        </p:nvSpPr>
        <p:spPr>
          <a:xfrm flipH="1">
            <a:off x="3087204" y="4287945"/>
            <a:ext cx="1" cy="1439756"/>
          </a:xfrm>
          <a:prstGeom prst="line">
            <a:avLst/>
          </a:prstGeom>
          <a:ln w="28575">
            <a:solidFill>
              <a:srgbClr val="FFFFFF"/>
            </a:solidFill>
            <a:prstDash val="dash"/>
            <a:miter/>
            <a:tailEnd type="triangle"/>
          </a:ln>
        </p:spPr>
        <p:txBody>
          <a:bodyPr lIns="45718" tIns="45718" rIns="45718" bIns="45718"/>
          <a:lstStyle/>
          <a:p>
            <a:endParaRPr/>
          </a:p>
        </p:txBody>
      </p:sp>
      <p:sp>
        <p:nvSpPr>
          <p:cNvPr id="2448" name="Shape 2448"/>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EARN MORE INCOME</a:t>
            </a:r>
          </a:p>
        </p:txBody>
      </p:sp>
      <p:sp>
        <p:nvSpPr>
          <p:cNvPr id="2449" name="Shape 2449"/>
          <p:cNvSpPr/>
          <p:nvPr/>
        </p:nvSpPr>
        <p:spPr>
          <a:xfrm flipH="1">
            <a:off x="9078290" y="4289264"/>
            <a:ext cx="6076" cy="1438437"/>
          </a:xfrm>
          <a:prstGeom prst="line">
            <a:avLst/>
          </a:prstGeom>
          <a:ln w="28575">
            <a:solidFill>
              <a:srgbClr val="FFFFFF"/>
            </a:solidFill>
            <a:prstDash val="dash"/>
            <a:miter/>
            <a:tailEnd type="triangle"/>
          </a:ln>
        </p:spPr>
        <p:txBody>
          <a:bodyPr lIns="45718" tIns="45718" rIns="45718" bIns="45718"/>
          <a:lstStyle/>
          <a:p>
            <a:endParaRPr/>
          </a:p>
        </p:txBody>
      </p:sp>
      <p:pic>
        <p:nvPicPr>
          <p:cNvPr id="2450" name="image159.png"/>
          <p:cNvPicPr>
            <a:picLocks noChangeAspect="1"/>
          </p:cNvPicPr>
          <p:nvPr/>
        </p:nvPicPr>
        <p:blipFill>
          <a:blip r:embed="rId9">
            <a:extLst/>
          </a:blip>
          <a:stretch>
            <a:fillRect/>
          </a:stretch>
        </p:blipFill>
        <p:spPr>
          <a:xfrm>
            <a:off x="-1461150" y="-473249"/>
            <a:ext cx="15114301" cy="8501796"/>
          </a:xfrm>
          <a:prstGeom prst="rect">
            <a:avLst/>
          </a:prstGeom>
          <a:ln w="12700">
            <a:miter lim="400000"/>
          </a:ln>
        </p:spPr>
      </p:pic>
      <p:pic>
        <p:nvPicPr>
          <p:cNvPr id="2451" name="image160.png"/>
          <p:cNvPicPr>
            <a:picLocks noChangeAspect="1"/>
          </p:cNvPicPr>
          <p:nvPr/>
        </p:nvPicPr>
        <p:blipFill>
          <a:blip r:embed="rId10">
            <a:extLst/>
          </a:blip>
          <a:stretch>
            <a:fillRect/>
          </a:stretch>
        </p:blipFill>
        <p:spPr>
          <a:xfrm>
            <a:off x="-1461150" y="-473249"/>
            <a:ext cx="15114301" cy="8501796"/>
          </a:xfrm>
          <a:prstGeom prst="rect">
            <a:avLst/>
          </a:prstGeom>
          <a:ln w="12700">
            <a:miter lim="400000"/>
          </a:ln>
        </p:spPr>
      </p:pic>
      <p:sp>
        <p:nvSpPr>
          <p:cNvPr id="2446" name="Shape 2446"/>
          <p:cNvSpPr/>
          <p:nvPr/>
        </p:nvSpPr>
        <p:spPr>
          <a:xfrm>
            <a:off x="-4" y="1028699"/>
            <a:ext cx="12192007" cy="6617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1800" b="1">
                <a:solidFill>
                  <a:srgbClr val="FFFFFF"/>
                </a:solidFill>
                <a:latin typeface="+mn-lt"/>
                <a:ea typeface="+mn-ea"/>
                <a:cs typeface="+mn-cs"/>
                <a:sym typeface="Palatino"/>
              </a:defRPr>
            </a:pPr>
            <a:r>
              <a:rPr dirty="0"/>
              <a:t>EACH UNFRANCHISE</a:t>
            </a:r>
            <a:r>
              <a:rPr baseline="30000" dirty="0"/>
              <a:t>®</a:t>
            </a:r>
            <a:r>
              <a:rPr dirty="0"/>
              <a:t> OWNER STARTS WITH THREE BUSINESS DEVELOPMENT CENTERS</a:t>
            </a:r>
            <a:br>
              <a:rPr dirty="0"/>
            </a:br>
            <a:r>
              <a:rPr spc="-40" dirty="0"/>
              <a:t>EACH </a:t>
            </a:r>
            <a:r>
              <a:rPr dirty="0"/>
              <a:t>BUSINESS DEVELOPMENT CENTER</a:t>
            </a:r>
            <a:r>
              <a:rPr spc="-40" dirty="0"/>
              <a:t> HAS A WEEKLY  EARNING POTENTIAL OF </a:t>
            </a:r>
            <a:r>
              <a:rPr lang="de-DE" spc="-40" dirty="0"/>
              <a:t>2,520 €</a:t>
            </a:r>
          </a:p>
        </p:txBody>
      </p:sp>
      <p:sp>
        <p:nvSpPr>
          <p:cNvPr id="2445" name="Shape 2445"/>
          <p:cNvSpPr/>
          <p:nvPr/>
        </p:nvSpPr>
        <p:spPr>
          <a:xfrm>
            <a:off x="635000" y="5897505"/>
            <a:ext cx="10922000" cy="4339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defRPr sz="2400" spc="-40">
                <a:solidFill>
                  <a:srgbClr val="FFFFFF"/>
                </a:solidFill>
                <a:latin typeface="+mn-lt"/>
                <a:ea typeface="+mn-ea"/>
                <a:cs typeface="+mn-cs"/>
                <a:sym typeface="Palatino"/>
              </a:defRPr>
            </a:lvl1pPr>
          </a:lstStyle>
          <a:p>
            <a:r>
              <a:rPr lang="en-US" dirty="0"/>
              <a:t>TOTAL WEEKLY EARNING POTENTIAL: 7,560 €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42"/>
                                        </p:tgtEl>
                                        <p:attrNameLst>
                                          <p:attrName>style.visibility</p:attrName>
                                        </p:attrNameLst>
                                      </p:cBhvr>
                                      <p:to>
                                        <p:strVal val="visible"/>
                                      </p:to>
                                    </p:set>
                                    <p:animEffect transition="in" filter="dissolve">
                                      <p:cBhvr>
                                        <p:cTn id="7" dur="500"/>
                                        <p:tgtEl>
                                          <p:spTgt spid="244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38"/>
                                        </p:tgtEl>
                                        <p:attrNameLst>
                                          <p:attrName>style.visibility</p:attrName>
                                        </p:attrNameLst>
                                      </p:cBhvr>
                                      <p:to>
                                        <p:strVal val="visible"/>
                                      </p:to>
                                    </p:set>
                                    <p:animEffect transition="in" filter="dissolve">
                                      <p:cBhvr>
                                        <p:cTn id="11" dur="500"/>
                                        <p:tgtEl>
                                          <p:spTgt spid="2438"/>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440"/>
                                        </p:tgtEl>
                                        <p:attrNameLst>
                                          <p:attrName>style.visibility</p:attrName>
                                        </p:attrNameLst>
                                      </p:cBhvr>
                                      <p:to>
                                        <p:strVal val="visible"/>
                                      </p:to>
                                    </p:set>
                                    <p:animEffect transition="in" filter="dissolve">
                                      <p:cBhvr>
                                        <p:cTn id="15" dur="500"/>
                                        <p:tgtEl>
                                          <p:spTgt spid="2440"/>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435"/>
                                        </p:tgtEl>
                                        <p:attrNameLst>
                                          <p:attrName>style.visibility</p:attrName>
                                        </p:attrNameLst>
                                      </p:cBhvr>
                                      <p:to>
                                        <p:strVal val="visible"/>
                                      </p:to>
                                    </p:set>
                                    <p:animEffect transition="in" filter="dissolve">
                                      <p:cBhvr>
                                        <p:cTn id="19" dur="500"/>
                                        <p:tgtEl>
                                          <p:spTgt spid="2435"/>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2434"/>
                                        </p:tgtEl>
                                        <p:attrNameLst>
                                          <p:attrName>style.visibility</p:attrName>
                                        </p:attrNameLst>
                                      </p:cBhvr>
                                      <p:to>
                                        <p:strVal val="visible"/>
                                      </p:to>
                                    </p:set>
                                    <p:animEffect transition="in" filter="dissolve">
                                      <p:cBhvr>
                                        <p:cTn id="23" dur="500"/>
                                        <p:tgtEl>
                                          <p:spTgt spid="2434"/>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2436"/>
                                        </p:tgtEl>
                                        <p:attrNameLst>
                                          <p:attrName>style.visibility</p:attrName>
                                        </p:attrNameLst>
                                      </p:cBhvr>
                                      <p:to>
                                        <p:strVal val="visible"/>
                                      </p:to>
                                    </p:set>
                                    <p:animEffect transition="in" filter="dissolve">
                                      <p:cBhvr>
                                        <p:cTn id="27" dur="500"/>
                                        <p:tgtEl>
                                          <p:spTgt spid="2436"/>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2444"/>
                                        </p:tgtEl>
                                        <p:attrNameLst>
                                          <p:attrName>style.visibility</p:attrName>
                                        </p:attrNameLst>
                                      </p:cBhvr>
                                      <p:to>
                                        <p:strVal val="visible"/>
                                      </p:to>
                                    </p:set>
                                    <p:animEffect transition="in" filter="dissolve">
                                      <p:cBhvr>
                                        <p:cTn id="31" dur="500"/>
                                        <p:tgtEl>
                                          <p:spTgt spid="244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8" nodeType="clickEffect">
                                  <p:stCondLst>
                                    <p:cond delay="0"/>
                                  </p:stCondLst>
                                  <p:iterate>
                                    <p:tmAbs val="0"/>
                                  </p:iterate>
                                  <p:childTnLst>
                                    <p:set>
                                      <p:cBhvr>
                                        <p:cTn id="35" fill="hold"/>
                                        <p:tgtEl>
                                          <p:spTgt spid="2437"/>
                                        </p:tgtEl>
                                        <p:attrNameLst>
                                          <p:attrName>style.visibility</p:attrName>
                                        </p:attrNameLst>
                                      </p:cBhvr>
                                      <p:to>
                                        <p:strVal val="visible"/>
                                      </p:to>
                                    </p:set>
                                    <p:animEffect transition="in" filter="dissolve">
                                      <p:cBhvr>
                                        <p:cTn id="36" dur="500"/>
                                        <p:tgtEl>
                                          <p:spTgt spid="2437"/>
                                        </p:tgtEl>
                                      </p:cBhvr>
                                    </p:animEffect>
                                  </p:childTnLst>
                                </p:cTn>
                              </p:par>
                            </p:childTnLst>
                          </p:cTn>
                        </p:par>
                        <p:par>
                          <p:cTn id="37" fill="hold">
                            <p:stCondLst>
                              <p:cond delay="500"/>
                            </p:stCondLst>
                            <p:childTnLst>
                              <p:par>
                                <p:cTn id="38" presetID="22" presetClass="entr" presetSubtype="4" fill="hold" grpId="9" nodeType="afterEffect">
                                  <p:stCondLst>
                                    <p:cond delay="0"/>
                                  </p:stCondLst>
                                  <p:iterate>
                                    <p:tmAbs val="0"/>
                                  </p:iterate>
                                  <p:childTnLst>
                                    <p:set>
                                      <p:cBhvr>
                                        <p:cTn id="39" fill="hold"/>
                                        <p:tgtEl>
                                          <p:spTgt spid="2443"/>
                                        </p:tgtEl>
                                        <p:attrNameLst>
                                          <p:attrName>style.visibility</p:attrName>
                                        </p:attrNameLst>
                                      </p:cBhvr>
                                      <p:to>
                                        <p:strVal val="visible"/>
                                      </p:to>
                                    </p:set>
                                    <p:animEffect transition="in" filter="wipe(down)">
                                      <p:cBhvr>
                                        <p:cTn id="40" dur="2000"/>
                                        <p:tgtEl>
                                          <p:spTgt spid="2443"/>
                                        </p:tgtEl>
                                      </p:cBhvr>
                                    </p:animEffect>
                                  </p:childTnLst>
                                </p:cTn>
                              </p:par>
                            </p:childTnLst>
                          </p:cTn>
                        </p:par>
                        <p:par>
                          <p:cTn id="41" fill="hold">
                            <p:stCondLst>
                              <p:cond delay="2500"/>
                            </p:stCondLst>
                            <p:childTnLst>
                              <p:par>
                                <p:cTn id="42" presetID="22" presetClass="entr" presetSubtype="1" fill="hold" grpId="10" nodeType="afterEffect">
                                  <p:stCondLst>
                                    <p:cond delay="0"/>
                                  </p:stCondLst>
                                  <p:iterate>
                                    <p:tmAbs val="0"/>
                                  </p:iterate>
                                  <p:childTnLst>
                                    <p:set>
                                      <p:cBhvr>
                                        <p:cTn id="43" fill="hold"/>
                                        <p:tgtEl>
                                          <p:spTgt spid="2447"/>
                                        </p:tgtEl>
                                        <p:attrNameLst>
                                          <p:attrName>style.visibility</p:attrName>
                                        </p:attrNameLst>
                                      </p:cBhvr>
                                      <p:to>
                                        <p:strVal val="visible"/>
                                      </p:to>
                                    </p:set>
                                    <p:animEffect transition="in" filter="wipe(up)">
                                      <p:cBhvr>
                                        <p:cTn id="44" dur="500"/>
                                        <p:tgtEl>
                                          <p:spTgt spid="2447"/>
                                        </p:tgtEl>
                                      </p:cBhvr>
                                    </p:animEffect>
                                  </p:childTnLst>
                                </p:cTn>
                              </p:par>
                            </p:childTnLst>
                          </p:cTn>
                        </p:par>
                        <p:par>
                          <p:cTn id="45" fill="hold">
                            <p:stCondLst>
                              <p:cond delay="3000"/>
                            </p:stCondLst>
                            <p:childTnLst>
                              <p:par>
                                <p:cTn id="46" presetID="22" presetClass="entr" presetSubtype="1" fill="hold" grpId="11" nodeType="afterEffect">
                                  <p:stCondLst>
                                    <p:cond delay="0"/>
                                  </p:stCondLst>
                                  <p:iterate>
                                    <p:tmAbs val="0"/>
                                  </p:iterate>
                                  <p:childTnLst>
                                    <p:set>
                                      <p:cBhvr>
                                        <p:cTn id="47" fill="hold"/>
                                        <p:tgtEl>
                                          <p:spTgt spid="2449"/>
                                        </p:tgtEl>
                                        <p:attrNameLst>
                                          <p:attrName>style.visibility</p:attrName>
                                        </p:attrNameLst>
                                      </p:cBhvr>
                                      <p:to>
                                        <p:strVal val="visible"/>
                                      </p:to>
                                    </p:set>
                                    <p:animEffect transition="in" filter="wipe(up)">
                                      <p:cBhvr>
                                        <p:cTn id="48" dur="500"/>
                                        <p:tgtEl>
                                          <p:spTgt spid="244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fill="hold" grpId="12" nodeType="clickEffect">
                                  <p:stCondLst>
                                    <p:cond delay="0"/>
                                  </p:stCondLst>
                                  <p:iterate>
                                    <p:tmAbs val="0"/>
                                  </p:iterate>
                                  <p:childTnLst>
                                    <p:set>
                                      <p:cBhvr>
                                        <p:cTn id="52" fill="hold"/>
                                        <p:tgtEl>
                                          <p:spTgt spid="2439"/>
                                        </p:tgtEl>
                                        <p:attrNameLst>
                                          <p:attrName>style.visibility</p:attrName>
                                        </p:attrNameLst>
                                      </p:cBhvr>
                                      <p:to>
                                        <p:strVal val="visible"/>
                                      </p:to>
                                    </p:set>
                                    <p:animEffect transition="in" filter="dissolve">
                                      <p:cBhvr>
                                        <p:cTn id="53" dur="500"/>
                                        <p:tgtEl>
                                          <p:spTgt spid="2439"/>
                                        </p:tgtEl>
                                      </p:cBhvr>
                                    </p:animEffect>
                                  </p:childTnLst>
                                </p:cTn>
                              </p:par>
                            </p:childTnLst>
                          </p:cTn>
                        </p:par>
                        <p:par>
                          <p:cTn id="54" fill="hold">
                            <p:stCondLst>
                              <p:cond delay="500"/>
                            </p:stCondLst>
                            <p:childTnLst>
                              <p:par>
                                <p:cTn id="55" presetID="22" presetClass="entr" presetSubtype="4" fill="hold" grpId="13" nodeType="afterEffect">
                                  <p:stCondLst>
                                    <p:cond delay="0"/>
                                  </p:stCondLst>
                                  <p:iterate>
                                    <p:tmAbs val="0"/>
                                  </p:iterate>
                                  <p:childTnLst>
                                    <p:set>
                                      <p:cBhvr>
                                        <p:cTn id="56" fill="hold"/>
                                        <p:tgtEl>
                                          <p:spTgt spid="2450"/>
                                        </p:tgtEl>
                                        <p:attrNameLst>
                                          <p:attrName>style.visibility</p:attrName>
                                        </p:attrNameLst>
                                      </p:cBhvr>
                                      <p:to>
                                        <p:strVal val="visible"/>
                                      </p:to>
                                    </p:set>
                                    <p:animEffect transition="in" filter="wipe(down)">
                                      <p:cBhvr>
                                        <p:cTn id="57" dur="2000"/>
                                        <p:tgtEl>
                                          <p:spTgt spid="245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14" nodeType="clickEffect">
                                  <p:stCondLst>
                                    <p:cond delay="0"/>
                                  </p:stCondLst>
                                  <p:iterate>
                                    <p:tmAbs val="0"/>
                                  </p:iterate>
                                  <p:childTnLst>
                                    <p:set>
                                      <p:cBhvr>
                                        <p:cTn id="61" fill="hold"/>
                                        <p:tgtEl>
                                          <p:spTgt spid="2441"/>
                                        </p:tgtEl>
                                        <p:attrNameLst>
                                          <p:attrName>style.visibility</p:attrName>
                                        </p:attrNameLst>
                                      </p:cBhvr>
                                      <p:to>
                                        <p:strVal val="visible"/>
                                      </p:to>
                                    </p:set>
                                    <p:animEffect transition="in" filter="dissolve">
                                      <p:cBhvr>
                                        <p:cTn id="62" dur="500"/>
                                        <p:tgtEl>
                                          <p:spTgt spid="2441"/>
                                        </p:tgtEl>
                                      </p:cBhvr>
                                    </p:animEffect>
                                  </p:childTnLst>
                                </p:cTn>
                              </p:par>
                            </p:childTnLst>
                          </p:cTn>
                        </p:par>
                        <p:par>
                          <p:cTn id="63" fill="hold">
                            <p:stCondLst>
                              <p:cond delay="500"/>
                            </p:stCondLst>
                            <p:childTnLst>
                              <p:par>
                                <p:cTn id="64" presetID="22" presetClass="entr" presetSubtype="4" fill="hold" grpId="15" nodeType="afterEffect">
                                  <p:stCondLst>
                                    <p:cond delay="0"/>
                                  </p:stCondLst>
                                  <p:iterate>
                                    <p:tmAbs val="0"/>
                                  </p:iterate>
                                  <p:childTnLst>
                                    <p:set>
                                      <p:cBhvr>
                                        <p:cTn id="65" fill="hold"/>
                                        <p:tgtEl>
                                          <p:spTgt spid="2451"/>
                                        </p:tgtEl>
                                        <p:attrNameLst>
                                          <p:attrName>style.visibility</p:attrName>
                                        </p:attrNameLst>
                                      </p:cBhvr>
                                      <p:to>
                                        <p:strVal val="visible"/>
                                      </p:to>
                                    </p:set>
                                    <p:animEffect transition="in" filter="wipe(down)">
                                      <p:cBhvr>
                                        <p:cTn id="66" dur="2000"/>
                                        <p:tgtEl>
                                          <p:spTgt spid="2451"/>
                                        </p:tgtEl>
                                      </p:cBhvr>
                                    </p:animEffect>
                                  </p:childTnLst>
                                </p:cTn>
                              </p:par>
                            </p:childTnLst>
                          </p:cTn>
                        </p:par>
                        <p:par>
                          <p:cTn id="67" fill="hold">
                            <p:stCondLst>
                              <p:cond delay="2500"/>
                            </p:stCondLst>
                            <p:childTnLst>
                              <p:par>
                                <p:cTn id="68" presetID="9" presetClass="entr" fill="hold" grpId="16" nodeType="afterEffect">
                                  <p:stCondLst>
                                    <p:cond delay="0"/>
                                  </p:stCondLst>
                                  <p:iterate>
                                    <p:tmAbs val="0"/>
                                  </p:iterate>
                                  <p:childTnLst>
                                    <p:set>
                                      <p:cBhvr>
                                        <p:cTn id="69" fill="hold"/>
                                        <p:tgtEl>
                                          <p:spTgt spid="2445"/>
                                        </p:tgtEl>
                                        <p:attrNameLst>
                                          <p:attrName>style.visibility</p:attrName>
                                        </p:attrNameLst>
                                      </p:cBhvr>
                                      <p:to>
                                        <p:strVal val="visible"/>
                                      </p:to>
                                    </p:set>
                                    <p:animEffect transition="in" filter="dissolve">
                                      <p:cBhvr>
                                        <p:cTn id="70" dur="500"/>
                                        <p:tgtEl>
                                          <p:spTgt spid="2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 grpId="5" animBg="1" advAuto="0"/>
      <p:bldP spid="2435" grpId="4" animBg="1" advAuto="0"/>
      <p:bldP spid="2436" grpId="6" animBg="1" advAuto="0"/>
      <p:bldP spid="2437" grpId="8" animBg="1" advAuto="0"/>
      <p:bldP spid="2438" grpId="2" animBg="1" advAuto="0"/>
      <p:bldP spid="2439" grpId="12" animBg="1" advAuto="0"/>
      <p:bldP spid="2440" grpId="3" animBg="1" advAuto="0"/>
      <p:bldP spid="2441" grpId="14" animBg="1" advAuto="0"/>
      <p:bldP spid="2442" grpId="1" animBg="1" advAuto="0"/>
      <p:bldP spid="2443" grpId="9" animBg="1" advAuto="0"/>
      <p:bldP spid="2444" grpId="7" animBg="1" advAuto="0"/>
      <p:bldP spid="2447" grpId="10" animBg="1" advAuto="0"/>
      <p:bldP spid="2449" grpId="11" animBg="1" advAuto="0"/>
      <p:bldP spid="2450" grpId="13" animBg="1" advAuto="0"/>
      <p:bldP spid="2451" grpId="15" animBg="1" advAuto="0"/>
      <p:bldP spid="2445" grpId="16"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Shape 2453"/>
          <p:cNvSpPr/>
          <p:nvPr/>
        </p:nvSpPr>
        <p:spPr>
          <a:xfrm>
            <a:off x="5008286" y="1784244"/>
            <a:ext cx="2123951" cy="1176238"/>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4" name="Shape 2454"/>
          <p:cNvSpPr/>
          <p:nvPr/>
        </p:nvSpPr>
        <p:spPr>
          <a:xfrm>
            <a:off x="2935815" y="3048000"/>
            <a:ext cx="1458386"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5" name="Shape 2455"/>
          <p:cNvSpPr/>
          <p:nvPr/>
        </p:nvSpPr>
        <p:spPr>
          <a:xfrm>
            <a:off x="3238500" y="5511800"/>
            <a:ext cx="1077380" cy="596900"/>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6" name="Shape 2456"/>
          <p:cNvSpPr/>
          <p:nvPr/>
        </p:nvSpPr>
        <p:spPr>
          <a:xfrm>
            <a:off x="7778749" y="3048000"/>
            <a:ext cx="1458387"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7" name="Shape 2457"/>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pic>
        <p:nvPicPr>
          <p:cNvPr id="2458" name="image161.png"/>
          <p:cNvPicPr>
            <a:picLocks noChangeAspect="1"/>
          </p:cNvPicPr>
          <p:nvPr/>
        </p:nvPicPr>
        <p:blipFill>
          <a:blip r:embed="rId2">
            <a:extLst/>
          </a:blip>
          <a:stretch>
            <a:fillRect/>
          </a:stretch>
        </p:blipFill>
        <p:spPr>
          <a:xfrm>
            <a:off x="0" y="857"/>
            <a:ext cx="12188953" cy="6856287"/>
          </a:xfrm>
          <a:prstGeom prst="rect">
            <a:avLst/>
          </a:prstGeom>
          <a:ln w="12700">
            <a:miter lim="400000"/>
          </a:ln>
        </p:spPr>
      </p:pic>
      <p:pic>
        <p:nvPicPr>
          <p:cNvPr id="2459" name="image162.png"/>
          <p:cNvPicPr>
            <a:picLocks noChangeAspect="1"/>
          </p:cNvPicPr>
          <p:nvPr/>
        </p:nvPicPr>
        <p:blipFill>
          <a:blip r:embed="rId3">
            <a:extLst/>
          </a:blip>
          <a:stretch>
            <a:fillRect/>
          </a:stretch>
        </p:blipFill>
        <p:spPr>
          <a:xfrm>
            <a:off x="0" y="857"/>
            <a:ext cx="12188953" cy="6856287"/>
          </a:xfrm>
          <a:prstGeom prst="rect">
            <a:avLst/>
          </a:prstGeom>
          <a:ln w="12700">
            <a:miter lim="400000"/>
          </a:ln>
        </p:spPr>
      </p:pic>
      <p:pic>
        <p:nvPicPr>
          <p:cNvPr id="2460" name="image163.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461" name="image164.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sp>
        <p:nvSpPr>
          <p:cNvPr id="2462" name="Shape 2462"/>
          <p:cNvSpPr/>
          <p:nvPr/>
        </p:nvSpPr>
        <p:spPr>
          <a:xfrm>
            <a:off x="-4" y="1095783"/>
            <a:ext cx="12192007"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2000">
                <a:solidFill>
                  <a:srgbClr val="FFFFFF"/>
                </a:solidFill>
                <a:latin typeface="+mn-lt"/>
                <a:ea typeface="+mn-ea"/>
                <a:cs typeface="+mn-cs"/>
                <a:sym typeface="Palatino"/>
              </a:defRPr>
            </a:lvl1pPr>
          </a:lstStyle>
          <a:p>
            <a:r>
              <a:t>OPEN ADDITIONAL BUSINESS DEVELOPMENT CENTERS TO INCREASE YOUR COMMISSIONS</a:t>
            </a:r>
          </a:p>
        </p:txBody>
      </p:sp>
      <p:sp>
        <p:nvSpPr>
          <p:cNvPr id="2463" name="Shape 2463"/>
          <p:cNvSpPr/>
          <p:nvPr/>
        </p:nvSpPr>
        <p:spPr>
          <a:xfrm>
            <a:off x="0" y="286074"/>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t>EARN MORE INCOME</a:t>
            </a:r>
          </a:p>
        </p:txBody>
      </p:sp>
      <p:sp>
        <p:nvSpPr>
          <p:cNvPr id="2464" name="Shape 2464"/>
          <p:cNvSpPr/>
          <p:nvPr/>
        </p:nvSpPr>
        <p:spPr>
          <a:xfrm>
            <a:off x="3996813" y="1875856"/>
            <a:ext cx="1031131"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defRPr sz="1700">
                <a:solidFill>
                  <a:srgbClr val="FFFFFF"/>
                </a:solidFill>
                <a:latin typeface="+mn-lt"/>
                <a:ea typeface="+mn-ea"/>
                <a:cs typeface="+mn-cs"/>
                <a:sym typeface="Palatino"/>
              </a:defRPr>
            </a:lvl1pPr>
          </a:lstStyle>
          <a:p>
            <a:r>
              <a:t>5000 BV</a:t>
            </a:r>
          </a:p>
        </p:txBody>
      </p:sp>
      <p:sp>
        <p:nvSpPr>
          <p:cNvPr id="2465" name="Shape 2465"/>
          <p:cNvSpPr/>
          <p:nvPr/>
        </p:nvSpPr>
        <p:spPr>
          <a:xfrm>
            <a:off x="7143198" y="1875856"/>
            <a:ext cx="1145395"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700">
                <a:solidFill>
                  <a:srgbClr val="FFFFFF"/>
                </a:solidFill>
                <a:latin typeface="+mn-lt"/>
                <a:ea typeface="+mn-ea"/>
                <a:cs typeface="+mn-cs"/>
                <a:sym typeface="Palatino"/>
              </a:defRPr>
            </a:lvl1pPr>
          </a:lstStyle>
          <a:p>
            <a:r>
              <a:t>5000 BV</a:t>
            </a:r>
          </a:p>
        </p:txBody>
      </p:sp>
      <p:pic>
        <p:nvPicPr>
          <p:cNvPr id="2469" name="image165.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sp>
        <p:nvSpPr>
          <p:cNvPr id="2467" name="Shape 2467"/>
          <p:cNvSpPr/>
          <p:nvPr/>
        </p:nvSpPr>
        <p:spPr>
          <a:xfrm>
            <a:off x="3279213" y="6012058"/>
            <a:ext cx="1031131" cy="332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400">
                <a:solidFill>
                  <a:srgbClr val="FFFFFF"/>
                </a:solidFill>
                <a:latin typeface="+mn-lt"/>
                <a:ea typeface="+mn-ea"/>
                <a:cs typeface="+mn-cs"/>
                <a:sym typeface="Palatino"/>
              </a:defRPr>
            </a:lvl1pPr>
          </a:lstStyle>
          <a:p>
            <a:r>
              <a:t>200 BV</a:t>
            </a:r>
          </a:p>
        </p:txBody>
      </p:sp>
      <p:sp>
        <p:nvSpPr>
          <p:cNvPr id="2468" name="Shape 2468"/>
          <p:cNvSpPr/>
          <p:nvPr/>
        </p:nvSpPr>
        <p:spPr>
          <a:xfrm flipH="1">
            <a:off x="6095998" y="2943922"/>
            <a:ext cx="3" cy="3763477"/>
          </a:xfrm>
          <a:prstGeom prst="line">
            <a:avLst/>
          </a:prstGeom>
          <a:ln w="28575">
            <a:solidFill>
              <a:srgbClr val="FFFFFF"/>
            </a:solidFill>
            <a:prstDash val="dash"/>
            <a:miter/>
            <a:tailEnd type="triangle"/>
          </a:ln>
        </p:spPr>
        <p:txBody>
          <a:bodyPr lIns="45718" tIns="45718" rIns="45718" bIns="45718"/>
          <a:lstStyle/>
          <a:p>
            <a:endParaRPr/>
          </a:p>
        </p:txBody>
      </p:sp>
      <p:sp>
        <p:nvSpPr>
          <p:cNvPr id="2466" name="Shape 2466"/>
          <p:cNvSpPr/>
          <p:nvPr/>
        </p:nvSpPr>
        <p:spPr>
          <a:xfrm>
            <a:off x="5890112" y="6338070"/>
            <a:ext cx="6524627" cy="377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en-US" dirty="0"/>
              <a:t>TOTAL WEEKLY POTENTIAL 2,520 € PER BDC</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461"/>
                                        </p:tgtEl>
                                        <p:attrNameLst>
                                          <p:attrName>style.visibility</p:attrName>
                                        </p:attrNameLst>
                                      </p:cBhvr>
                                      <p:to>
                                        <p:strVal val="visible"/>
                                      </p:to>
                                    </p:set>
                                    <p:animEffect transition="in" filter="wipe(down)">
                                      <p:cBhvr>
                                        <p:cTn id="7" dur="2000"/>
                                        <p:tgtEl>
                                          <p:spTgt spid="2461"/>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2465"/>
                                        </p:tgtEl>
                                        <p:attrNameLst>
                                          <p:attrName>style.visibility</p:attrName>
                                        </p:attrNameLst>
                                      </p:cBhvr>
                                      <p:to>
                                        <p:strVal val="visible"/>
                                      </p:to>
                                    </p:set>
                                    <p:animEffect transition="in" filter="dissolve">
                                      <p:cBhvr>
                                        <p:cTn id="11" dur="500"/>
                                        <p:tgtEl>
                                          <p:spTgt spid="2465"/>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2464"/>
                                        </p:tgtEl>
                                        <p:attrNameLst>
                                          <p:attrName>style.visibility</p:attrName>
                                        </p:attrNameLst>
                                      </p:cBhvr>
                                      <p:to>
                                        <p:strVal val="visible"/>
                                      </p:to>
                                    </p:set>
                                    <p:animEffect transition="in" filter="dissolve">
                                      <p:cBhvr>
                                        <p:cTn id="15" dur="500"/>
                                        <p:tgtEl>
                                          <p:spTgt spid="246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fill="hold" grpId="4" nodeType="clickEffect">
                                  <p:stCondLst>
                                    <p:cond delay="0"/>
                                  </p:stCondLst>
                                  <p:iterate>
                                    <p:tmAbs val="0"/>
                                  </p:iterate>
                                  <p:childTnLst>
                                    <p:animEffect transition="out" filter="dissolve">
                                      <p:cBhvr>
                                        <p:cTn id="19" dur="500" fill="hold"/>
                                        <p:tgtEl>
                                          <p:spTgt spid="2461"/>
                                        </p:tgtEl>
                                      </p:cBhvr>
                                    </p:animEffect>
                                    <p:set>
                                      <p:cBhvr>
                                        <p:cTn id="20" fill="hold">
                                          <p:stCondLst>
                                            <p:cond delay="499"/>
                                          </p:stCondLst>
                                        </p:cTn>
                                        <p:tgtEl>
                                          <p:spTgt spid="2461"/>
                                        </p:tgtEl>
                                        <p:attrNameLst>
                                          <p:attrName>style.visibility</p:attrName>
                                        </p:attrNameLst>
                                      </p:cBhvr>
                                      <p:to>
                                        <p:strVal val="hidden"/>
                                      </p:to>
                                    </p:se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455"/>
                                        </p:tgtEl>
                                        <p:attrNameLst>
                                          <p:attrName>style.visibility</p:attrName>
                                        </p:attrNameLst>
                                      </p:cBhvr>
                                      <p:to>
                                        <p:strVal val="visible"/>
                                      </p:to>
                                    </p:set>
                                    <p:animEffect transition="in" filter="dissolve">
                                      <p:cBhvr>
                                        <p:cTn id="24" dur="500"/>
                                        <p:tgtEl>
                                          <p:spTgt spid="2455"/>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460"/>
                                        </p:tgtEl>
                                        <p:attrNameLst>
                                          <p:attrName>style.visibility</p:attrName>
                                        </p:attrNameLst>
                                      </p:cBhvr>
                                      <p:to>
                                        <p:strVal val="visible"/>
                                      </p:to>
                                    </p:set>
                                    <p:animEffect transition="in" filter="dissolve">
                                      <p:cBhvr>
                                        <p:cTn id="28" dur="500"/>
                                        <p:tgtEl>
                                          <p:spTgt spid="2460"/>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467"/>
                                        </p:tgtEl>
                                        <p:attrNameLst>
                                          <p:attrName>style.visibility</p:attrName>
                                        </p:attrNameLst>
                                      </p:cBhvr>
                                      <p:to>
                                        <p:strVal val="visible"/>
                                      </p:to>
                                    </p:set>
                                    <p:animEffect transition="in" filter="dissolve">
                                      <p:cBhvr>
                                        <p:cTn id="32" dur="500"/>
                                        <p:tgtEl>
                                          <p:spTgt spid="246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fill="hold" grpId="8" nodeType="clickEffect">
                                  <p:stCondLst>
                                    <p:cond delay="0"/>
                                  </p:stCondLst>
                                  <p:iterate>
                                    <p:tmAbs val="0"/>
                                  </p:iterate>
                                  <p:childTnLst>
                                    <p:animEffect transition="out" filter="dissolve">
                                      <p:cBhvr>
                                        <p:cTn id="36" dur="500" fill="hold"/>
                                        <p:tgtEl>
                                          <p:spTgt spid="2467"/>
                                        </p:tgtEl>
                                      </p:cBhvr>
                                    </p:animEffect>
                                    <p:set>
                                      <p:cBhvr>
                                        <p:cTn id="37" fill="hold">
                                          <p:stCondLst>
                                            <p:cond delay="499"/>
                                          </p:stCondLst>
                                        </p:cTn>
                                        <p:tgtEl>
                                          <p:spTgt spid="2467"/>
                                        </p:tgtEl>
                                        <p:attrNameLst>
                                          <p:attrName>style.visibility</p:attrName>
                                        </p:attrNameLst>
                                      </p:cBhvr>
                                      <p:to>
                                        <p:strVal val="hidden"/>
                                      </p:to>
                                    </p:set>
                                  </p:childTnLst>
                                </p:cTn>
                              </p:par>
                            </p:childTnLst>
                          </p:cTn>
                        </p:par>
                        <p:par>
                          <p:cTn id="38" fill="hold">
                            <p:stCondLst>
                              <p:cond delay="500"/>
                            </p:stCondLst>
                            <p:childTnLst>
                              <p:par>
                                <p:cTn id="39" presetID="9" presetClass="entr" fill="hold" grpId="9" nodeType="afterEffect">
                                  <p:stCondLst>
                                    <p:cond delay="0"/>
                                  </p:stCondLst>
                                  <p:iterate>
                                    <p:tmAbs val="0"/>
                                  </p:iterate>
                                  <p:childTnLst>
                                    <p:set>
                                      <p:cBhvr>
                                        <p:cTn id="40" fill="hold"/>
                                        <p:tgtEl>
                                          <p:spTgt spid="2459"/>
                                        </p:tgtEl>
                                        <p:attrNameLst>
                                          <p:attrName>style.visibility</p:attrName>
                                        </p:attrNameLst>
                                      </p:cBhvr>
                                      <p:to>
                                        <p:strVal val="visible"/>
                                      </p:to>
                                    </p:set>
                                    <p:animEffect transition="in" filter="dissolve">
                                      <p:cBhvr>
                                        <p:cTn id="41" dur="500"/>
                                        <p:tgtEl>
                                          <p:spTgt spid="245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0" nodeType="clickEffect">
                                  <p:stCondLst>
                                    <p:cond delay="0"/>
                                  </p:stCondLst>
                                  <p:iterate>
                                    <p:tmAbs val="0"/>
                                  </p:iterate>
                                  <p:childTnLst>
                                    <p:set>
                                      <p:cBhvr>
                                        <p:cTn id="45" fill="hold"/>
                                        <p:tgtEl>
                                          <p:spTgt spid="2469"/>
                                        </p:tgtEl>
                                        <p:attrNameLst>
                                          <p:attrName>style.visibility</p:attrName>
                                        </p:attrNameLst>
                                      </p:cBhvr>
                                      <p:to>
                                        <p:strVal val="visible"/>
                                      </p:to>
                                    </p:set>
                                    <p:animEffect transition="in" filter="wipe(down)">
                                      <p:cBhvr>
                                        <p:cTn id="46" dur="5000"/>
                                        <p:tgtEl>
                                          <p:spTgt spid="2469"/>
                                        </p:tgtEl>
                                      </p:cBhvr>
                                    </p:animEffect>
                                  </p:childTnLst>
                                </p:cTn>
                              </p:par>
                            </p:childTnLst>
                          </p:cTn>
                        </p:par>
                        <p:par>
                          <p:cTn id="47" fill="hold">
                            <p:stCondLst>
                              <p:cond delay="5000"/>
                            </p:stCondLst>
                            <p:childTnLst>
                              <p:par>
                                <p:cTn id="48" presetID="9" presetClass="entr" fill="hold" grpId="11" nodeType="afterEffect">
                                  <p:stCondLst>
                                    <p:cond delay="0"/>
                                  </p:stCondLst>
                                  <p:iterate>
                                    <p:tmAbs val="0"/>
                                  </p:iterate>
                                  <p:childTnLst>
                                    <p:set>
                                      <p:cBhvr>
                                        <p:cTn id="49" fill="hold"/>
                                        <p:tgtEl>
                                          <p:spTgt spid="2466"/>
                                        </p:tgtEl>
                                        <p:attrNameLst>
                                          <p:attrName>style.visibility</p:attrName>
                                        </p:attrNameLst>
                                      </p:cBhvr>
                                      <p:to>
                                        <p:strVal val="visible"/>
                                      </p:to>
                                    </p:set>
                                    <p:animEffect transition="in" filter="dissolve">
                                      <p:cBhvr>
                                        <p:cTn id="50" dur="500"/>
                                        <p:tgtEl>
                                          <p:spTgt spid="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 grpId="5" animBg="1" advAuto="0"/>
      <p:bldP spid="2459" grpId="9" animBg="1" advAuto="0"/>
      <p:bldP spid="2460" grpId="6" animBg="1" advAuto="0"/>
      <p:bldP spid="2461" grpId="1" animBg="1" advAuto="0"/>
      <p:bldP spid="2461" grpId="4" animBg="1" advAuto="0"/>
      <p:bldP spid="2464" grpId="3" animBg="1" advAuto="0"/>
      <p:bldP spid="2465" grpId="2" animBg="1" advAuto="0"/>
      <p:bldP spid="2469" grpId="10" animBg="1" advAuto="0"/>
      <p:bldP spid="2467" grpId="7" animBg="1" advAuto="0"/>
      <p:bldP spid="2467" grpId="8" animBg="1" advAuto="0"/>
      <p:bldP spid="2466" grpId="1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1" name="Shape 2471"/>
          <p:cNvSpPr/>
          <p:nvPr/>
        </p:nvSpPr>
        <p:spPr>
          <a:xfrm>
            <a:off x="6638548" y="673449"/>
            <a:ext cx="5429125" cy="1298450"/>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72" name="Shape 2472"/>
          <p:cNvSpPr/>
          <p:nvPr/>
        </p:nvSpPr>
        <p:spPr>
          <a:xfrm>
            <a:off x="6771933" y="753290"/>
            <a:ext cx="5295742"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tabLst>
                <a:tab pos="101600" algn="l"/>
              </a:tabLst>
              <a:defRPr sz="3200" b="1" spc="100">
                <a:solidFill>
                  <a:srgbClr val="FFFFFF"/>
                </a:solidFill>
                <a:latin typeface="+mn-lt"/>
                <a:ea typeface="+mn-ea"/>
                <a:cs typeface="+mn-cs"/>
                <a:sym typeface="Palatino"/>
              </a:defRPr>
            </a:pPr>
            <a:r>
              <a:t>THE UNFRANCHISE</a:t>
            </a:r>
            <a:r>
              <a:rPr baseline="30000"/>
              <a:t>®</a:t>
            </a:r>
            <a:r>
              <a:t> BUSINESS HIGHLIGHTS</a:t>
            </a:r>
          </a:p>
        </p:txBody>
      </p:sp>
      <p:sp>
        <p:nvSpPr>
          <p:cNvPr id="2473" name="Shape 2473"/>
          <p:cNvSpPr/>
          <p:nvPr/>
        </p:nvSpPr>
        <p:spPr>
          <a:xfrm>
            <a:off x="7414197" y="2063723"/>
            <a:ext cx="4555300"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14287">
              <a:defRPr sz="1800">
                <a:latin typeface="+mn-lt"/>
                <a:ea typeface="+mn-ea"/>
                <a:cs typeface="+mn-cs"/>
                <a:sym typeface="Palatino"/>
              </a:defRPr>
            </a:lvl1pPr>
          </a:lstStyle>
          <a:p>
            <a:r>
              <a:t>CONVERT SPENDING INTO EARNING WITH THE SHOPPING ANNUITY</a:t>
            </a:r>
          </a:p>
        </p:txBody>
      </p:sp>
      <p:grpSp>
        <p:nvGrpSpPr>
          <p:cNvPr id="2476" name="Group 2476"/>
          <p:cNvGrpSpPr/>
          <p:nvPr/>
        </p:nvGrpSpPr>
        <p:grpSpPr>
          <a:xfrm>
            <a:off x="6652327" y="2091952"/>
            <a:ext cx="761869" cy="644580"/>
            <a:chOff x="0" y="0"/>
            <a:chExt cx="761868" cy="644579"/>
          </a:xfrm>
        </p:grpSpPr>
        <p:sp>
          <p:nvSpPr>
            <p:cNvPr id="2474" name="Shape 2474"/>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75" name="Shape 2475"/>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1</a:t>
              </a:r>
            </a:p>
          </p:txBody>
        </p:sp>
      </p:grpSp>
      <p:sp>
        <p:nvSpPr>
          <p:cNvPr id="2477" name="Shape 2477"/>
          <p:cNvSpPr/>
          <p:nvPr/>
        </p:nvSpPr>
        <p:spPr>
          <a:xfrm>
            <a:off x="7414197" y="2801887"/>
            <a:ext cx="4060138"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t>EARN IMMEDIATE RETAIL PROFITS AND CASHBACK</a:t>
            </a:r>
          </a:p>
        </p:txBody>
      </p:sp>
      <p:grpSp>
        <p:nvGrpSpPr>
          <p:cNvPr id="2480" name="Group 2480"/>
          <p:cNvGrpSpPr/>
          <p:nvPr/>
        </p:nvGrpSpPr>
        <p:grpSpPr>
          <a:xfrm>
            <a:off x="6652338" y="2830116"/>
            <a:ext cx="761869" cy="644580"/>
            <a:chOff x="0" y="0"/>
            <a:chExt cx="761868" cy="644579"/>
          </a:xfrm>
        </p:grpSpPr>
        <p:sp>
          <p:nvSpPr>
            <p:cNvPr id="2478" name="Shape 2478"/>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79" name="Shape 2479"/>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2</a:t>
              </a:r>
            </a:p>
          </p:txBody>
        </p:sp>
      </p:grpSp>
      <p:sp>
        <p:nvSpPr>
          <p:cNvPr id="2481" name="Shape 2481"/>
          <p:cNvSpPr/>
          <p:nvPr/>
        </p:nvSpPr>
        <p:spPr>
          <a:xfrm>
            <a:off x="7414197" y="4278217"/>
            <a:ext cx="4060138"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t>MONTH TO MONTH ACCRUAL OF GROUP VOLUME – 365 DAYS</a:t>
            </a:r>
          </a:p>
        </p:txBody>
      </p:sp>
      <p:grpSp>
        <p:nvGrpSpPr>
          <p:cNvPr id="2484" name="Group 2484"/>
          <p:cNvGrpSpPr/>
          <p:nvPr/>
        </p:nvGrpSpPr>
        <p:grpSpPr>
          <a:xfrm>
            <a:off x="6652330" y="3568072"/>
            <a:ext cx="761869" cy="644580"/>
            <a:chOff x="0" y="0"/>
            <a:chExt cx="761868" cy="644579"/>
          </a:xfrm>
        </p:grpSpPr>
        <p:sp>
          <p:nvSpPr>
            <p:cNvPr id="2482" name="Shape 2482"/>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83" name="Shape 2483"/>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3</a:t>
              </a:r>
            </a:p>
          </p:txBody>
        </p:sp>
      </p:grpSp>
      <p:sp>
        <p:nvSpPr>
          <p:cNvPr id="2485" name="Shape 2485"/>
          <p:cNvSpPr/>
          <p:nvPr/>
        </p:nvSpPr>
        <p:spPr>
          <a:xfrm>
            <a:off x="7389734" y="3677800"/>
            <a:ext cx="4060139"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t>100% CREDIT FOR ALL VOLUME</a:t>
            </a:r>
          </a:p>
        </p:txBody>
      </p:sp>
      <p:grpSp>
        <p:nvGrpSpPr>
          <p:cNvPr id="2488" name="Group 2488"/>
          <p:cNvGrpSpPr/>
          <p:nvPr/>
        </p:nvGrpSpPr>
        <p:grpSpPr>
          <a:xfrm>
            <a:off x="6652330" y="4306444"/>
            <a:ext cx="761869" cy="644580"/>
            <a:chOff x="0" y="0"/>
            <a:chExt cx="761868" cy="644579"/>
          </a:xfrm>
        </p:grpSpPr>
        <p:sp>
          <p:nvSpPr>
            <p:cNvPr id="2486" name="Shape 2486"/>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87" name="Shape 2487"/>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4</a:t>
              </a:r>
            </a:p>
          </p:txBody>
        </p:sp>
      </p:grpSp>
      <p:sp>
        <p:nvSpPr>
          <p:cNvPr id="2489" name="Shape 2489"/>
          <p:cNvSpPr/>
          <p:nvPr/>
        </p:nvSpPr>
        <p:spPr>
          <a:xfrm>
            <a:off x="7414197" y="5168779"/>
            <a:ext cx="437675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t>VOLUME AND PEOPLE PLACEMENT </a:t>
            </a:r>
          </a:p>
        </p:txBody>
      </p:sp>
      <p:grpSp>
        <p:nvGrpSpPr>
          <p:cNvPr id="2492" name="Group 2492"/>
          <p:cNvGrpSpPr/>
          <p:nvPr/>
        </p:nvGrpSpPr>
        <p:grpSpPr>
          <a:xfrm>
            <a:off x="6652330" y="5044607"/>
            <a:ext cx="761869" cy="644581"/>
            <a:chOff x="0" y="0"/>
            <a:chExt cx="761868" cy="644579"/>
          </a:xfrm>
        </p:grpSpPr>
        <p:sp>
          <p:nvSpPr>
            <p:cNvPr id="2490" name="Shape 2490"/>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91" name="Shape 2491"/>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5</a:t>
              </a:r>
            </a:p>
          </p:txBody>
        </p:sp>
      </p:grpSp>
      <p:sp>
        <p:nvSpPr>
          <p:cNvPr id="2493" name="Shape 2493"/>
          <p:cNvSpPr/>
          <p:nvPr/>
        </p:nvSpPr>
        <p:spPr>
          <a:xfrm>
            <a:off x="7414197" y="5754541"/>
            <a:ext cx="4060138"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indent="91438">
              <a:defRPr sz="1800">
                <a:latin typeface="+mn-lt"/>
                <a:ea typeface="+mn-ea"/>
                <a:cs typeface="+mn-cs"/>
                <a:sym typeface="Palatino"/>
              </a:defRPr>
            </a:lvl1pPr>
          </a:lstStyle>
          <a:p>
            <a:r>
              <a:t>UNLIMITED INCOME POTENTIAL THROUGH ADDITIONAL BDCS</a:t>
            </a:r>
          </a:p>
        </p:txBody>
      </p:sp>
      <p:grpSp>
        <p:nvGrpSpPr>
          <p:cNvPr id="2496" name="Group 2496"/>
          <p:cNvGrpSpPr/>
          <p:nvPr/>
        </p:nvGrpSpPr>
        <p:grpSpPr>
          <a:xfrm>
            <a:off x="6652330" y="5782769"/>
            <a:ext cx="761869" cy="644580"/>
            <a:chOff x="0" y="0"/>
            <a:chExt cx="761868" cy="644579"/>
          </a:xfrm>
        </p:grpSpPr>
        <p:sp>
          <p:nvSpPr>
            <p:cNvPr id="2494" name="Shape 2494"/>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95" name="Shape 2495"/>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6</a:t>
              </a:r>
            </a:p>
          </p:txBody>
        </p:sp>
      </p:grpSp>
      <p:pic>
        <p:nvPicPr>
          <p:cNvPr id="2497" name="image166.png"/>
          <p:cNvPicPr>
            <a:picLocks noChangeAspect="1"/>
          </p:cNvPicPr>
          <p:nvPr/>
        </p:nvPicPr>
        <p:blipFill>
          <a:blip r:embed="rId2">
            <a:extLst/>
          </a:blip>
          <a:srcRect l="11915" r="27167"/>
          <a:stretch>
            <a:fillRect/>
          </a:stretch>
        </p:blipFill>
        <p:spPr>
          <a:xfrm>
            <a:off x="0" y="0"/>
            <a:ext cx="6094413"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 name="Shape 2499"/>
          <p:cNvSpPr/>
          <p:nvPr/>
        </p:nvSpPr>
        <p:spPr>
          <a:xfrm>
            <a:off x="550684" y="5040613"/>
            <a:ext cx="4074699" cy="1153159"/>
          </a:xfrm>
          <a:prstGeom prst="rect">
            <a:avLst/>
          </a:prstGeom>
          <a:solidFill>
            <a:srgbClr val="86754D"/>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indent="91438">
              <a:lnSpc>
                <a:spcPct val="90000"/>
              </a:lnSpc>
              <a:tabLst>
                <a:tab pos="101600" algn="l"/>
              </a:tabLst>
              <a:defRPr sz="3400" spc="100">
                <a:solidFill>
                  <a:srgbClr val="FFFFFF"/>
                </a:solidFill>
                <a:latin typeface="+mn-lt"/>
                <a:ea typeface="+mn-ea"/>
                <a:cs typeface="+mn-cs"/>
                <a:sym typeface="Palatino"/>
              </a:defRPr>
            </a:pPr>
            <a:r>
              <a:t>WHAT IS YOUR </a:t>
            </a:r>
          </a:p>
          <a:p>
            <a:pPr indent="91438">
              <a:lnSpc>
                <a:spcPct val="90000"/>
              </a:lnSpc>
              <a:tabLst>
                <a:tab pos="101600" algn="l"/>
              </a:tabLst>
              <a:defRPr sz="3400" spc="100">
                <a:solidFill>
                  <a:srgbClr val="FFFFFF"/>
                </a:solidFill>
                <a:latin typeface="+mn-lt"/>
                <a:ea typeface="+mn-ea"/>
                <a:cs typeface="+mn-cs"/>
                <a:sym typeface="Palatino"/>
              </a:defRPr>
            </a:pPr>
            <a:r>
              <a:t>NEXT STEP?</a:t>
            </a:r>
          </a:p>
        </p:txBody>
      </p:sp>
      <p:sp>
        <p:nvSpPr>
          <p:cNvPr id="2500" name="Shape 2500"/>
          <p:cNvSpPr/>
          <p:nvPr/>
        </p:nvSpPr>
        <p:spPr>
          <a:xfrm>
            <a:off x="5761439" y="1408910"/>
            <a:ext cx="5620935"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mn-lt"/>
                <a:ea typeface="+mn-ea"/>
                <a:cs typeface="+mn-cs"/>
                <a:sym typeface="Palatino"/>
              </a:defRPr>
            </a:lvl1pPr>
          </a:lstStyle>
          <a:p>
            <a:r>
              <a:rPr dirty="0"/>
              <a:t>REGISTER TO EARN </a:t>
            </a:r>
            <a:r>
              <a:rPr lang="en-US" dirty="0" smtClean="0"/>
              <a:t>SHOP POINTS</a:t>
            </a:r>
            <a:r>
              <a:rPr dirty="0" smtClean="0"/>
              <a:t> </a:t>
            </a:r>
            <a:r>
              <a:rPr dirty="0"/>
              <a:t>AND TRY OUR EXCLUSIVE BRANDS</a:t>
            </a:r>
          </a:p>
        </p:txBody>
      </p:sp>
      <p:sp>
        <p:nvSpPr>
          <p:cNvPr id="2501" name="Shape 2501"/>
          <p:cNvSpPr/>
          <p:nvPr/>
        </p:nvSpPr>
        <p:spPr>
          <a:xfrm>
            <a:off x="5748070" y="615162"/>
            <a:ext cx="6015305" cy="10972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4287" indent="-14287">
              <a:lnSpc>
                <a:spcPct val="80000"/>
              </a:lnSpc>
              <a:defRPr sz="3400" b="1" spc="100">
                <a:solidFill>
                  <a:srgbClr val="221C35"/>
                </a:solidFill>
                <a:latin typeface="+mn-lt"/>
                <a:ea typeface="+mn-ea"/>
                <a:cs typeface="+mn-cs"/>
                <a:sym typeface="Palatino"/>
              </a:defRPr>
            </a:pPr>
            <a:r>
              <a:t>REGISTER AS A </a:t>
            </a:r>
            <a:br/>
            <a:r>
              <a:t>PREFERRED CUSTOMER</a:t>
            </a:r>
          </a:p>
        </p:txBody>
      </p:sp>
      <p:sp>
        <p:nvSpPr>
          <p:cNvPr id="2502" name="Shape 2502"/>
          <p:cNvSpPr/>
          <p:nvPr/>
        </p:nvSpPr>
        <p:spPr>
          <a:xfrm>
            <a:off x="5761437" y="2867837"/>
            <a:ext cx="6137796" cy="1005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mn-lt"/>
                <a:ea typeface="+mn-ea"/>
                <a:cs typeface="+mn-cs"/>
                <a:sym typeface="Palatino"/>
              </a:defRPr>
            </a:lvl1pPr>
          </a:lstStyle>
          <a:p>
            <a:r>
              <a:t>SCHEDULE AN APPOINTMENT TO GET YOUR QUESTIONS ANSWERED AND/OR START A TRIAL RUN</a:t>
            </a:r>
          </a:p>
        </p:txBody>
      </p:sp>
      <p:sp>
        <p:nvSpPr>
          <p:cNvPr id="2503" name="Shape 2503"/>
          <p:cNvSpPr/>
          <p:nvPr/>
        </p:nvSpPr>
        <p:spPr>
          <a:xfrm>
            <a:off x="5748070" y="2198632"/>
            <a:ext cx="5912097"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14264" lvl="1" indent="-114264">
              <a:lnSpc>
                <a:spcPct val="120000"/>
              </a:lnSpc>
              <a:defRPr sz="3400" b="1" spc="100">
                <a:solidFill>
                  <a:srgbClr val="221C35"/>
                </a:solidFill>
                <a:latin typeface="+mn-lt"/>
                <a:ea typeface="+mn-ea"/>
                <a:cs typeface="+mn-cs"/>
                <a:sym typeface="Palatino"/>
              </a:defRPr>
            </a:pPr>
            <a:r>
              <a:t>BOOK A FOLLOW UP</a:t>
            </a:r>
          </a:p>
        </p:txBody>
      </p:sp>
      <p:sp>
        <p:nvSpPr>
          <p:cNvPr id="2504" name="Shape 2504"/>
          <p:cNvSpPr/>
          <p:nvPr/>
        </p:nvSpPr>
        <p:spPr>
          <a:xfrm>
            <a:off x="5748070" y="4026103"/>
            <a:ext cx="6394717" cy="10972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4287" indent="-14287">
              <a:lnSpc>
                <a:spcPct val="80000"/>
              </a:lnSpc>
              <a:defRPr sz="3400" b="1" spc="100">
                <a:solidFill>
                  <a:srgbClr val="221C35"/>
                </a:solidFill>
                <a:latin typeface="+mn-lt"/>
                <a:ea typeface="+mn-ea"/>
                <a:cs typeface="+mn-cs"/>
                <a:sym typeface="Palatino"/>
              </a:defRPr>
            </a:pPr>
            <a:r>
              <a:t>ESTABLISH YOUR </a:t>
            </a:r>
            <a:br/>
            <a:r>
              <a:t>UNFRANCHISE</a:t>
            </a:r>
            <a:r>
              <a:rPr baseline="30000"/>
              <a:t>®</a:t>
            </a:r>
            <a:r>
              <a:t> BUSINESS</a:t>
            </a:r>
          </a:p>
        </p:txBody>
      </p:sp>
      <p:sp>
        <p:nvSpPr>
          <p:cNvPr id="2505" name="Shape 2505"/>
          <p:cNvSpPr/>
          <p:nvPr/>
        </p:nvSpPr>
        <p:spPr>
          <a:xfrm>
            <a:off x="5761439" y="4838700"/>
            <a:ext cx="6137794"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mn-lt"/>
                <a:ea typeface="+mn-ea"/>
                <a:cs typeface="+mn-cs"/>
                <a:sym typeface="Palatino"/>
              </a:defRPr>
            </a:pPr>
            <a:r>
              <a:rPr dirty="0"/>
              <a:t>CONVERT YOUR OWN SPENDING INTO </a:t>
            </a:r>
            <a:r>
              <a:rPr dirty="0" smtClean="0"/>
              <a:t>EARNING </a:t>
            </a:r>
            <a:r>
              <a:rPr dirty="0"/>
              <a:t>AND BUILD YOUR SHOPPING ANNUITY</a:t>
            </a:r>
            <a:r>
              <a:rPr baseline="30000" dirty="0"/>
              <a:t>®</a:t>
            </a:r>
          </a:p>
        </p:txBody>
      </p:sp>
      <p:pic>
        <p:nvPicPr>
          <p:cNvPr id="2506" name="image5.png"/>
          <p:cNvPicPr>
            <a:picLocks noChangeAspect="1"/>
          </p:cNvPicPr>
          <p:nvPr/>
        </p:nvPicPr>
        <p:blipFill>
          <a:blip r:embed="rId2">
            <a:extLst/>
          </a:blip>
          <a:stretch>
            <a:fillRect/>
          </a:stretch>
        </p:blipFill>
        <p:spPr>
          <a:xfrm>
            <a:off x="8814626" y="6293715"/>
            <a:ext cx="1283646" cy="259486"/>
          </a:xfrm>
          <a:prstGeom prst="rect">
            <a:avLst/>
          </a:prstGeom>
          <a:ln w="12700">
            <a:miter lim="400000"/>
          </a:ln>
        </p:spPr>
      </p:pic>
      <p:pic>
        <p:nvPicPr>
          <p:cNvPr id="2507" name="image167.png"/>
          <p:cNvPicPr>
            <a:picLocks noChangeAspect="1"/>
          </p:cNvPicPr>
          <p:nvPr/>
        </p:nvPicPr>
        <p:blipFill>
          <a:blip r:embed="rId3">
            <a:extLst/>
          </a:blip>
          <a:srcRect l="59893" t="30467" r="8507" b="8605"/>
          <a:stretch>
            <a:fillRect/>
          </a:stretch>
        </p:blipFill>
        <p:spPr>
          <a:xfrm flipH="1">
            <a:off x="-2" y="-2"/>
            <a:ext cx="5334003" cy="68580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alphaModFix/>
            <a:extLst>
              <a:ext uri="{28A0092B-C50C-407E-A947-70E740481C1C}">
                <a14:useLocalDpi xmlns:a14="http://schemas.microsoft.com/office/drawing/2010/main" val="0"/>
              </a:ext>
            </a:extLst>
          </a:blip>
          <a:srcRect t="5591" b="10012"/>
          <a:stretch/>
        </p:blipFill>
        <p:spPr>
          <a:xfrm>
            <a:off x="0" y="0"/>
            <a:ext cx="12188952" cy="6858002"/>
          </a:xfrm>
          <a:prstGeom prst="rect">
            <a:avLst/>
          </a:prstGeom>
        </p:spPr>
      </p:pic>
      <p:sp>
        <p:nvSpPr>
          <p:cNvPr id="2510" name="Shape 2510"/>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512" name="Shape 2512"/>
          <p:cNvSpPr/>
          <p:nvPr/>
        </p:nvSpPr>
        <p:spPr>
          <a:xfrm>
            <a:off x="0" y="5234761"/>
            <a:ext cx="121920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90000"/>
              </a:lnSpc>
              <a:defRPr sz="3200" spc="200">
                <a:solidFill>
                  <a:srgbClr val="FFFFFF"/>
                </a:solidFill>
                <a:latin typeface="+mn-lt"/>
                <a:ea typeface="+mn-ea"/>
                <a:cs typeface="+mn-cs"/>
                <a:sym typeface="Palatino"/>
              </a:defRPr>
            </a:pPr>
            <a:r>
              <a:t>THE MOTIVES</a:t>
            </a:r>
            <a:r>
              <a:rPr baseline="30000"/>
              <a:t>® </a:t>
            </a:r>
            <a:r>
              <a:t>BUSINESS</a:t>
            </a:r>
          </a:p>
        </p:txBody>
      </p:sp>
      <p:sp>
        <p:nvSpPr>
          <p:cNvPr id="2515" name="Shape 2515"/>
          <p:cNvSpPr/>
          <p:nvPr/>
        </p:nvSpPr>
        <p:spPr>
          <a:xfrm>
            <a:off x="0" y="6558280"/>
            <a:ext cx="12192000" cy="256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000">
                <a:solidFill>
                  <a:srgbClr val="FFFFFF"/>
                </a:solidFill>
                <a:latin typeface="+mn-lt"/>
                <a:ea typeface="+mn-ea"/>
                <a:cs typeface="+mn-cs"/>
                <a:sym typeface="Palatino"/>
              </a:defRPr>
            </a:lvl1pPr>
          </a:lstStyle>
          <a:p>
            <a:r>
              <a:t>Copyright © 2016 Market America Worldwide</a:t>
            </a:r>
          </a:p>
        </p:txBody>
      </p:sp>
      <p:sp>
        <p:nvSpPr>
          <p:cNvPr id="9" name="Shape 1840"/>
          <p:cNvSpPr/>
          <p:nvPr/>
        </p:nvSpPr>
        <p:spPr>
          <a:xfrm>
            <a:off x="2824421" y="4879563"/>
            <a:ext cx="785621" cy="1437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0" name="Shape 1841"/>
          <p:cNvSpPr/>
          <p:nvPr/>
        </p:nvSpPr>
        <p:spPr>
          <a:xfrm>
            <a:off x="8859308" y="4879563"/>
            <a:ext cx="785621" cy="1437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pic>
        <p:nvPicPr>
          <p:cNvPr id="14" name="Picture 13"/>
          <p:cNvPicPr>
            <a:picLocks noChangeAspect="1"/>
          </p:cNvPicPr>
          <p:nvPr/>
        </p:nvPicPr>
        <p:blipFill>
          <a:blip r:embed="rId3"/>
          <a:stretch>
            <a:fillRect/>
          </a:stretch>
        </p:blipFill>
        <p:spPr>
          <a:xfrm>
            <a:off x="4333711" y="5706256"/>
            <a:ext cx="3541511" cy="310896"/>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7" name="image4.png"/>
          <p:cNvPicPr>
            <a:picLocks noChangeAspect="1"/>
          </p:cNvPicPr>
          <p:nvPr/>
        </p:nvPicPr>
        <p:blipFill>
          <a:blip r:embed="rId2">
            <a:alphaModFix amt="9000"/>
            <a:extLst/>
          </a:blip>
          <a:srcRect t="3073" b="10853"/>
          <a:stretch>
            <a:fillRect/>
          </a:stretch>
        </p:blipFill>
        <p:spPr>
          <a:xfrm>
            <a:off x="3045" y="-3"/>
            <a:ext cx="12188957" cy="6858005"/>
          </a:xfrm>
          <a:prstGeom prst="rect">
            <a:avLst/>
          </a:prstGeom>
          <a:ln w="12700">
            <a:miter lim="400000"/>
          </a:ln>
        </p:spPr>
      </p:pic>
      <p:sp>
        <p:nvSpPr>
          <p:cNvPr id="3648" name="Shape 3648"/>
          <p:cNvSpPr/>
          <p:nvPr/>
        </p:nvSpPr>
        <p:spPr>
          <a:xfrm>
            <a:off x="674685" y="687574"/>
            <a:ext cx="10815643" cy="1079503"/>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49" name="Shape 3649"/>
          <p:cNvSpPr/>
          <p:nvPr/>
        </p:nvSpPr>
        <p:spPr>
          <a:xfrm>
            <a:off x="1047750" y="716113"/>
            <a:ext cx="10023056" cy="1158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tabLst>
                <a:tab pos="101600" algn="l"/>
              </a:tabLst>
              <a:defRPr sz="3200" b="1" cap="all" spc="97">
                <a:solidFill>
                  <a:srgbClr val="FFFFFF"/>
                </a:solidFill>
              </a:defRPr>
            </a:pPr>
            <a:r>
              <a:rPr sz="3200" b="1" cap="all" spc="97">
                <a:solidFill>
                  <a:srgbClr val="FFFFFF"/>
                </a:solidFill>
                <a:latin typeface="Palatino"/>
                <a:ea typeface="Palatino"/>
                <a:cs typeface="Palatino"/>
                <a:sym typeface="Palatino"/>
              </a:rPr>
              <a:t>Perfect Positioning – </a:t>
            </a:r>
            <a:br>
              <a:rPr sz="3200" b="1" cap="all" spc="97">
                <a:solidFill>
                  <a:srgbClr val="FFFFFF"/>
                </a:solidFill>
                <a:latin typeface="Palatino"/>
                <a:ea typeface="Palatino"/>
                <a:cs typeface="Palatino"/>
                <a:sym typeface="Palatino"/>
              </a:rPr>
            </a:br>
            <a:r>
              <a:rPr sz="3200" b="1" cap="all" spc="97">
                <a:solidFill>
                  <a:srgbClr val="FFFFFF"/>
                </a:solidFill>
                <a:latin typeface="Palatino"/>
                <a:ea typeface="Palatino"/>
                <a:cs typeface="Palatino"/>
                <a:sym typeface="Palatino"/>
              </a:rPr>
              <a:t>Online / Mobile Shopping</a:t>
            </a:r>
          </a:p>
        </p:txBody>
      </p:sp>
      <p:pic>
        <p:nvPicPr>
          <p:cNvPr id="3650" name="image5.png"/>
          <p:cNvPicPr>
            <a:picLocks noChangeAspect="1"/>
          </p:cNvPicPr>
          <p:nvPr/>
        </p:nvPicPr>
        <p:blipFill>
          <a:blip r:embed="rId3">
            <a:extLst/>
          </a:blip>
          <a:stretch>
            <a:fillRect/>
          </a:stretch>
        </p:blipFill>
        <p:spPr>
          <a:xfrm>
            <a:off x="5417456" y="6293715"/>
            <a:ext cx="1283651" cy="259491"/>
          </a:xfrm>
          <a:prstGeom prst="rect">
            <a:avLst/>
          </a:prstGeom>
          <a:ln w="12700">
            <a:miter lim="400000"/>
          </a:ln>
        </p:spPr>
      </p:pic>
      <p:sp>
        <p:nvSpPr>
          <p:cNvPr id="3651" name="Shape 3651"/>
          <p:cNvSpPr/>
          <p:nvPr/>
        </p:nvSpPr>
        <p:spPr>
          <a:xfrm>
            <a:off x="653526" y="1881139"/>
            <a:ext cx="10857963" cy="32778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200"/>
              </a:spcBef>
              <a:defRPr sz="2700" b="1"/>
            </a:pPr>
            <a:r>
              <a:rPr sz="2700" b="1" dirty="0">
                <a:latin typeface="Palatino"/>
                <a:ea typeface="Palatino"/>
                <a:cs typeface="Palatino"/>
                <a:sym typeface="Palatino"/>
              </a:rPr>
              <a:t>STATISTIC:</a:t>
            </a:r>
            <a:endParaRPr sz="2700" dirty="0">
              <a:latin typeface="Bodoni SvtyTwo ITC TT-Bold"/>
              <a:ea typeface="Bodoni SvtyTwo ITC TT-Bold"/>
              <a:cs typeface="Bodoni SvtyTwo ITC TT-Bold"/>
              <a:sym typeface="Bodoni SvtyTwo ITC TT-Bold"/>
            </a:endParaRPr>
          </a:p>
          <a:p>
            <a:pPr algn="ctr">
              <a:spcBef>
                <a:spcPts val="1200"/>
              </a:spcBef>
              <a:defRPr sz="2400"/>
            </a:pPr>
            <a:r>
              <a:rPr sz="2400" dirty="0">
                <a:latin typeface="Palatino"/>
                <a:ea typeface="Palatino"/>
                <a:cs typeface="Palatino"/>
                <a:sym typeface="Palatino"/>
              </a:rPr>
              <a:t>It was estimated that $17.3 billion USD of beauty sales were </a:t>
            </a:r>
            <a:r>
              <a:rPr sz="2400" dirty="0" smtClean="0">
                <a:latin typeface="Palatino"/>
                <a:ea typeface="Palatino"/>
                <a:cs typeface="Palatino"/>
                <a:sym typeface="Palatino"/>
              </a:rPr>
              <a:t>generated</a:t>
            </a:r>
            <a:r>
              <a:rPr lang="en-US" sz="2400" dirty="0" smtClean="0">
                <a:latin typeface="Palatino"/>
                <a:ea typeface="Palatino"/>
                <a:cs typeface="Palatino"/>
                <a:sym typeface="Palatino"/>
              </a:rPr>
              <a:t/>
            </a:r>
            <a:br>
              <a:rPr lang="en-US" sz="2400" dirty="0" smtClean="0">
                <a:latin typeface="Palatino"/>
                <a:ea typeface="Palatino"/>
                <a:cs typeface="Palatino"/>
                <a:sym typeface="Palatino"/>
              </a:rPr>
            </a:br>
            <a:r>
              <a:rPr sz="2400" dirty="0" smtClean="0">
                <a:latin typeface="Palatino"/>
                <a:ea typeface="Palatino"/>
                <a:cs typeface="Palatino"/>
                <a:sym typeface="Palatino"/>
              </a:rPr>
              <a:t>through </a:t>
            </a:r>
            <a:r>
              <a:rPr sz="2400" dirty="0">
                <a:latin typeface="Palatino"/>
                <a:ea typeface="Palatino"/>
                <a:cs typeface="Palatino"/>
                <a:sym typeface="Palatino"/>
              </a:rPr>
              <a:t>online stores and mail-order product sales. </a:t>
            </a:r>
            <a:br>
              <a:rPr sz="2400" dirty="0">
                <a:latin typeface="Palatino"/>
                <a:ea typeface="Palatino"/>
                <a:cs typeface="Palatino"/>
                <a:sym typeface="Palatino"/>
              </a:rPr>
            </a:br>
            <a:endParaRPr sz="2700" dirty="0">
              <a:latin typeface="Palatino"/>
              <a:ea typeface="Palatino"/>
              <a:cs typeface="Palatino"/>
              <a:sym typeface="Palatino"/>
            </a:endParaRPr>
          </a:p>
          <a:p>
            <a:pPr algn="ctr">
              <a:spcBef>
                <a:spcPts val="1200"/>
              </a:spcBef>
              <a:defRPr sz="2700" b="1"/>
            </a:pPr>
            <a:r>
              <a:rPr sz="2700" b="1" dirty="0">
                <a:latin typeface="Palatino"/>
                <a:ea typeface="Palatino"/>
                <a:cs typeface="Palatino"/>
                <a:sym typeface="Palatino"/>
              </a:rPr>
              <a:t>LEVERAGE : </a:t>
            </a:r>
            <a:endParaRPr sz="2700" dirty="0">
              <a:latin typeface="Bodoni SvtyTwo ITC TT-Bold"/>
              <a:ea typeface="Bodoni SvtyTwo ITC TT-Bold"/>
              <a:cs typeface="Bodoni SvtyTwo ITC TT-Bold"/>
              <a:sym typeface="Bodoni SvtyTwo ITC TT-Bold"/>
            </a:endParaRPr>
          </a:p>
          <a:p>
            <a:pPr algn="ctr">
              <a:spcBef>
                <a:spcPts val="1200"/>
              </a:spcBef>
              <a:defRPr sz="2400"/>
            </a:pPr>
            <a:r>
              <a:rPr sz="2400" dirty="0">
                <a:latin typeface="Palatino"/>
                <a:ea typeface="Palatino"/>
                <a:cs typeface="Palatino"/>
                <a:sym typeface="Palatino"/>
              </a:rPr>
              <a:t>For those selling product online, they were able to reach a wider variety of customers without the hassle of opening new retail stores.***</a:t>
            </a:r>
          </a:p>
        </p:txBody>
      </p:sp>
      <p:sp>
        <p:nvSpPr>
          <p:cNvPr id="3652" name="Shape 3652"/>
          <p:cNvSpPr/>
          <p:nvPr/>
        </p:nvSpPr>
        <p:spPr>
          <a:xfrm>
            <a:off x="764086" y="5717980"/>
            <a:ext cx="11143982" cy="461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200">
                <a:solidFill>
                  <a:srgbClr val="221C35"/>
                </a:solidFill>
              </a:defRPr>
            </a:lvl1pPr>
          </a:lstStyle>
          <a:p>
            <a:pPr algn="ctr"/>
            <a:r>
              <a:rPr dirty="0">
                <a:latin typeface="Palatino"/>
                <a:ea typeface="Palatino"/>
                <a:cs typeface="Palatino"/>
                <a:sym typeface="Palatino"/>
              </a:rPr>
              <a:t>***Source: http://blog.marketresearch.com/the-market-for-beauty-and-cosmetics-products?utm_campaign=2016_01%20Industry%20Updates&amp;utm_medium=Press%20Release&amp;utm_source=PRNewswire</a:t>
            </a:r>
          </a:p>
        </p:txBody>
      </p:sp>
    </p:spTree>
    <p:extLst>
      <p:ext uri="{BB962C8B-B14F-4D97-AF65-F5344CB8AC3E}">
        <p14:creationId xmlns:p14="http://schemas.microsoft.com/office/powerpoint/2010/main" val="702443471"/>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 name="Shape 1874"/>
          <p:cNvSpPr/>
          <p:nvPr/>
        </p:nvSpPr>
        <p:spPr>
          <a:xfrm>
            <a:off x="664753" y="702732"/>
            <a:ext cx="5445361" cy="1100672"/>
          </a:xfrm>
          <a:prstGeom prst="rect">
            <a:avLst/>
          </a:prstGeom>
          <a:solidFill>
            <a:srgbClr val="86754D">
              <a:alpha val="89000"/>
            </a:srgbClr>
          </a:solidFill>
          <a:ln w="12700">
            <a:miter lim="400000"/>
          </a:ln>
        </p:spPr>
        <p:txBody>
          <a:bodyPr lIns="45718" tIns="45718" rIns="45718" bIns="45718" anchor="ctr"/>
          <a:lstStyle/>
          <a:p>
            <a:pPr algn="ctr" defTabSz="914103">
              <a:defRPr>
                <a:solidFill>
                  <a:srgbClr val="FFFFFF"/>
                </a:solidFill>
                <a:latin typeface="+mn-lt"/>
                <a:ea typeface="+mn-ea"/>
                <a:cs typeface="+mn-cs"/>
                <a:sym typeface="Palatino"/>
              </a:defRPr>
            </a:pPr>
            <a:endParaRPr/>
          </a:p>
        </p:txBody>
      </p:sp>
      <p:sp>
        <p:nvSpPr>
          <p:cNvPr id="1875" name="Shape 1875"/>
          <p:cNvSpPr/>
          <p:nvPr/>
        </p:nvSpPr>
        <p:spPr>
          <a:xfrm>
            <a:off x="773709" y="1014543"/>
            <a:ext cx="5461991" cy="47705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defTabSz="457200">
              <a:defRPr sz="2800" b="1" spc="100">
                <a:solidFill>
                  <a:srgbClr val="FFFFFF"/>
                </a:solidFill>
                <a:latin typeface="+mn-lt"/>
                <a:ea typeface="+mn-ea"/>
                <a:cs typeface="+mn-cs"/>
                <a:sym typeface="Palatino"/>
              </a:defRPr>
            </a:lvl1pPr>
          </a:lstStyle>
          <a:p>
            <a:r>
              <a:rPr sz="2500" dirty="0"/>
              <a:t>WHY SHOP </a:t>
            </a:r>
            <a:r>
              <a:rPr sz="2500"/>
              <a:t>ON </a:t>
            </a:r>
            <a:r>
              <a:rPr lang="en-US" sz="2500" smtClean="0"/>
              <a:t>ES.SHOP.COM</a:t>
            </a:r>
            <a:endParaRPr sz="2500" dirty="0"/>
          </a:p>
        </p:txBody>
      </p:sp>
      <p:pic>
        <p:nvPicPr>
          <p:cNvPr id="1877" name="image5.png"/>
          <p:cNvPicPr>
            <a:picLocks noChangeAspect="1"/>
          </p:cNvPicPr>
          <p:nvPr/>
        </p:nvPicPr>
        <p:blipFill>
          <a:blip r:embed="rId2">
            <a:extLst/>
          </a:blip>
          <a:stretch>
            <a:fillRect/>
          </a:stretch>
        </p:blipFill>
        <p:spPr>
          <a:xfrm>
            <a:off x="685800" y="6293715"/>
            <a:ext cx="1283646" cy="259488"/>
          </a:xfrm>
          <a:prstGeom prst="rect">
            <a:avLst/>
          </a:prstGeom>
          <a:ln w="12700">
            <a:miter lim="400000"/>
          </a:ln>
        </p:spPr>
      </p:pic>
      <p:sp>
        <p:nvSpPr>
          <p:cNvPr id="1878" name="Shape 1878"/>
          <p:cNvSpPr/>
          <p:nvPr/>
        </p:nvSpPr>
        <p:spPr>
          <a:xfrm>
            <a:off x="652054" y="1786215"/>
            <a:ext cx="5744381" cy="135421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103">
              <a:defRPr sz="2800" b="1">
                <a:latin typeface="+mn-lt"/>
                <a:ea typeface="+mn-ea"/>
                <a:cs typeface="+mn-cs"/>
                <a:sym typeface="Palatino"/>
              </a:defRPr>
            </a:pPr>
            <a:r>
              <a:rPr dirty="0"/>
              <a:t>Save And Earn Money</a:t>
            </a:r>
            <a:endParaRPr sz="3200" dirty="0">
              <a:latin typeface="Calibri"/>
              <a:ea typeface="Calibri"/>
              <a:cs typeface="Calibri"/>
              <a:sym typeface="Calibri"/>
            </a:endParaRPr>
          </a:p>
          <a:p>
            <a:pPr defTabSz="914103">
              <a:defRPr sz="1800">
                <a:latin typeface="+mn-lt"/>
                <a:ea typeface="+mn-ea"/>
                <a:cs typeface="+mn-cs"/>
                <a:sym typeface="Palatino"/>
              </a:defRPr>
            </a:pPr>
            <a:r>
              <a:rPr dirty="0"/>
              <a:t>High end products at affordable prices</a:t>
            </a:r>
          </a:p>
          <a:p>
            <a:pPr defTabSz="914103">
              <a:defRPr sz="1800">
                <a:latin typeface="+mn-lt"/>
                <a:ea typeface="+mn-ea"/>
                <a:cs typeface="+mn-cs"/>
                <a:sym typeface="Palatino"/>
              </a:defRPr>
            </a:pPr>
            <a:r>
              <a:rPr dirty="0"/>
              <a:t>Customer profile provides access to </a:t>
            </a:r>
          </a:p>
          <a:p>
            <a:pPr defTabSz="914103">
              <a:defRPr sz="1800">
                <a:latin typeface="+mn-lt"/>
                <a:ea typeface="+mn-ea"/>
                <a:cs typeface="+mn-cs"/>
                <a:sym typeface="Palatino"/>
              </a:defRPr>
            </a:pPr>
            <a:r>
              <a:rPr lang="en-US" dirty="0" smtClean="0"/>
              <a:t>Shop Tracker points </a:t>
            </a:r>
            <a:r>
              <a:rPr dirty="0" smtClean="0"/>
              <a:t>account</a:t>
            </a:r>
            <a:endParaRPr sz="2400" dirty="0">
              <a:latin typeface="Calibri"/>
              <a:ea typeface="Calibri"/>
              <a:cs typeface="Calibri"/>
              <a:sym typeface="Calibri"/>
            </a:endParaRPr>
          </a:p>
        </p:txBody>
      </p:sp>
      <p:pic>
        <p:nvPicPr>
          <p:cNvPr id="8" name="Picture 7"/>
          <p:cNvPicPr>
            <a:picLocks noChangeAspect="1"/>
          </p:cNvPicPr>
          <p:nvPr/>
        </p:nvPicPr>
        <p:blipFill rotWithShape="1">
          <a:blip r:embed="rId3">
            <a:alphaModFix/>
            <a:extLst>
              <a:ext uri="{28A0092B-C50C-407E-A947-70E740481C1C}">
                <a14:useLocalDpi xmlns:a14="http://schemas.microsoft.com/office/drawing/2010/main" val="0"/>
              </a:ext>
            </a:extLst>
          </a:blip>
          <a:srcRect l="27136" r="12478"/>
          <a:stretch/>
        </p:blipFill>
        <p:spPr>
          <a:xfrm>
            <a:off x="6671731" y="0"/>
            <a:ext cx="552027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extLst>
              <a:ext uri="{28A0092B-C50C-407E-A947-70E740481C1C}">
                <a14:useLocalDpi xmlns:a14="http://schemas.microsoft.com/office/drawing/2010/main" val="0"/>
              </a:ext>
            </a:extLst>
          </a:blip>
          <a:srcRect l="13943" r="20629"/>
          <a:stretch/>
        </p:blipFill>
        <p:spPr>
          <a:xfrm>
            <a:off x="-1" y="0"/>
            <a:ext cx="6730587" cy="6858000"/>
          </a:xfrm>
          <a:prstGeom prst="rect">
            <a:avLst/>
          </a:prstGeom>
        </p:spPr>
      </p:pic>
      <p:pic>
        <p:nvPicPr>
          <p:cNvPr id="1881" name="image5.png"/>
          <p:cNvPicPr>
            <a:picLocks noChangeAspect="1"/>
          </p:cNvPicPr>
          <p:nvPr/>
        </p:nvPicPr>
        <p:blipFill>
          <a:blip r:embed="rId3">
            <a:extLst/>
          </a:blip>
          <a:stretch>
            <a:fillRect/>
          </a:stretch>
        </p:blipFill>
        <p:spPr>
          <a:xfrm>
            <a:off x="8814626" y="6293715"/>
            <a:ext cx="1283646" cy="259486"/>
          </a:xfrm>
          <a:prstGeom prst="rect">
            <a:avLst/>
          </a:prstGeom>
          <a:ln w="12700">
            <a:miter lim="400000"/>
          </a:ln>
        </p:spPr>
      </p:pic>
      <p:sp>
        <p:nvSpPr>
          <p:cNvPr id="1882" name="Shape 1882"/>
          <p:cNvSpPr/>
          <p:nvPr/>
        </p:nvSpPr>
        <p:spPr>
          <a:xfrm>
            <a:off x="7097841" y="1987583"/>
            <a:ext cx="4759380" cy="4113941"/>
          </a:xfrm>
          <a:prstGeom prst="rect">
            <a:avLst/>
          </a:prstGeom>
          <a:ln w="12700">
            <a:miter lim="400000"/>
          </a:ln>
          <a:extLst>
            <a:ext uri="{C572A759-6A51-4108-AA02-DFA0A04FC94B}">
              <ma14:wrappingTextBoxFlag xmlns:ma14="http://schemas.microsoft.com/office/mac/drawingml/2011/main" val="1"/>
            </a:ext>
          </a:extLst>
        </p:spPr>
        <p:txBody>
          <a:bodyPr lIns="60957" tIns="60957" rIns="60957" bIns="60957">
            <a:spAutoFit/>
          </a:bodyPr>
          <a:lstStyle/>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dirty="0"/>
              <a:t>Taps into the fastest growing channel in Beauty </a:t>
            </a:r>
            <a:r>
              <a:rPr lang="en-US" dirty="0" smtClean="0"/>
              <a:t>Care I</a:t>
            </a:r>
            <a:r>
              <a:rPr dirty="0" smtClean="0"/>
              <a:t>ndustry</a:t>
            </a:r>
            <a:endParaRPr sz="3200" dirty="0">
              <a:solidFill>
                <a:srgbClr val="471966"/>
              </a:solidFill>
            </a:endParaRP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dirty="0"/>
              <a:t>All the benefits of the website, focused on the customer to increase sales</a:t>
            </a:r>
            <a:endParaRPr sz="3200" dirty="0">
              <a:solidFill>
                <a:srgbClr val="471966"/>
              </a:solidFill>
            </a:endParaRP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dirty="0" smtClean="0"/>
              <a:t>Personali</a:t>
            </a:r>
            <a:r>
              <a:rPr lang="en-US" dirty="0" smtClean="0"/>
              <a:t>s</a:t>
            </a:r>
            <a:r>
              <a:rPr dirty="0" smtClean="0"/>
              <a:t>ed </a:t>
            </a:r>
            <a:r>
              <a:rPr dirty="0"/>
              <a:t>site that is consistently updated</a:t>
            </a:r>
            <a:endParaRPr sz="3200" dirty="0">
              <a:solidFill>
                <a:srgbClr val="471966"/>
              </a:solidFill>
            </a:endParaRP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dirty="0"/>
              <a:t>Constant selling- 24/7</a:t>
            </a:r>
            <a:endParaRPr sz="3200" dirty="0">
              <a:solidFill>
                <a:srgbClr val="471966"/>
              </a:solidFill>
            </a:endParaRPr>
          </a:p>
          <a:p>
            <a:pPr marL="209547"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dirty="0"/>
              <a:t>Free leads for new customers and Beauty Advisors</a:t>
            </a:r>
          </a:p>
        </p:txBody>
      </p:sp>
      <p:sp>
        <p:nvSpPr>
          <p:cNvPr id="1883" name="Shape 1883"/>
          <p:cNvSpPr/>
          <p:nvPr/>
        </p:nvSpPr>
        <p:spPr>
          <a:xfrm>
            <a:off x="7097841" y="343307"/>
            <a:ext cx="4724811" cy="129418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84" name="Shape 1884"/>
          <p:cNvSpPr/>
          <p:nvPr/>
        </p:nvSpPr>
        <p:spPr>
          <a:xfrm>
            <a:off x="7097839" y="682621"/>
            <a:ext cx="4724812" cy="58477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defRPr sz="3400">
                <a:solidFill>
                  <a:srgbClr val="FFFFFF"/>
                </a:solidFill>
                <a:latin typeface="+mn-lt"/>
                <a:ea typeface="+mn-ea"/>
                <a:cs typeface="+mn-cs"/>
                <a:sym typeface="Palatino"/>
              </a:defRPr>
            </a:lvl1pPr>
          </a:lstStyle>
          <a:p>
            <a:r>
              <a:rPr lang="en-US" sz="3200" dirty="0" err="1" smtClean="0"/>
              <a:t>es.shop</a:t>
            </a:r>
            <a:r>
              <a:rPr sz="3200" dirty="0" err="1" smtClean="0"/>
              <a:t>.com</a:t>
            </a:r>
            <a:endParaRPr sz="3200"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6" name="image4.png"/>
          <p:cNvPicPr>
            <a:picLocks noChangeAspect="1"/>
          </p:cNvPicPr>
          <p:nvPr/>
        </p:nvPicPr>
        <p:blipFill>
          <a:blip r:embed="rId2">
            <a:alphaModFix amt="9000"/>
            <a:extLst/>
          </a:blip>
          <a:srcRect t="3073" b="10855"/>
          <a:stretch>
            <a:fillRect/>
          </a:stretch>
        </p:blipFill>
        <p:spPr>
          <a:xfrm>
            <a:off x="3045" y="-2"/>
            <a:ext cx="12188957" cy="6858002"/>
          </a:xfrm>
          <a:prstGeom prst="rect">
            <a:avLst/>
          </a:prstGeom>
          <a:ln w="12700">
            <a:miter lim="400000"/>
          </a:ln>
        </p:spPr>
      </p:pic>
      <p:sp>
        <p:nvSpPr>
          <p:cNvPr id="3667" name="Shape 3667"/>
          <p:cNvSpPr/>
          <p:nvPr/>
        </p:nvSpPr>
        <p:spPr>
          <a:xfrm>
            <a:off x="674685" y="687574"/>
            <a:ext cx="10815643" cy="1079501"/>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68" name="Shape 3668"/>
          <p:cNvSpPr/>
          <p:nvPr/>
        </p:nvSpPr>
        <p:spPr>
          <a:xfrm>
            <a:off x="1047750" y="919551"/>
            <a:ext cx="10023056" cy="637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tabLst>
                <a:tab pos="101600" algn="l"/>
              </a:tabLst>
              <a:defRPr sz="3300" b="1" cap="all" spc="97">
                <a:solidFill>
                  <a:srgbClr val="FFFFFF"/>
                </a:solidFill>
              </a:defRPr>
            </a:lvl1pPr>
          </a:lstStyle>
          <a:p>
            <a:r>
              <a:rPr dirty="0">
                <a:latin typeface="Palatino"/>
                <a:ea typeface="Palatino"/>
                <a:cs typeface="Palatino"/>
                <a:sym typeface="Palatino"/>
              </a:rPr>
              <a:t>Perfect Positioning - PRODUCT BROKER</a:t>
            </a:r>
          </a:p>
        </p:txBody>
      </p:sp>
      <p:pic>
        <p:nvPicPr>
          <p:cNvPr id="3669" name="image5.png"/>
          <p:cNvPicPr>
            <a:picLocks noChangeAspect="1"/>
          </p:cNvPicPr>
          <p:nvPr/>
        </p:nvPicPr>
        <p:blipFill>
          <a:blip r:embed="rId3">
            <a:extLst/>
          </a:blip>
          <a:stretch>
            <a:fillRect/>
          </a:stretch>
        </p:blipFill>
        <p:spPr>
          <a:xfrm>
            <a:off x="5417456" y="6293715"/>
            <a:ext cx="1283648" cy="259488"/>
          </a:xfrm>
          <a:prstGeom prst="rect">
            <a:avLst/>
          </a:prstGeom>
          <a:ln w="12700">
            <a:miter lim="400000"/>
          </a:ln>
        </p:spPr>
      </p:pic>
      <p:sp>
        <p:nvSpPr>
          <p:cNvPr id="3670" name="Shape 3670"/>
          <p:cNvSpPr/>
          <p:nvPr/>
        </p:nvSpPr>
        <p:spPr>
          <a:xfrm>
            <a:off x="653526" y="1881140"/>
            <a:ext cx="10857963" cy="347787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200"/>
              </a:spcBef>
              <a:defRPr sz="2700" b="1"/>
            </a:pPr>
            <a:r>
              <a:rPr sz="2700" b="1" dirty="0" smtClean="0">
                <a:latin typeface="Palatino"/>
                <a:ea typeface="Palatino"/>
                <a:cs typeface="Palatino"/>
                <a:sym typeface="Palatino"/>
              </a:rPr>
              <a:t>STATISTIC:</a:t>
            </a:r>
            <a:endParaRPr lang="en-US" sz="2700" b="1" dirty="0" smtClean="0">
              <a:latin typeface="Bodoni SvtyTwo ITC TT-Bold"/>
              <a:ea typeface="Bodoni SvtyTwo ITC TT-Bold"/>
              <a:cs typeface="Bodoni SvtyTwo ITC TT-Bold"/>
              <a:sym typeface="Bodoni SvtyTwo ITC TT-Bold"/>
            </a:endParaRPr>
          </a:p>
          <a:p>
            <a:pPr algn="ctr">
              <a:spcBef>
                <a:spcPts val="1200"/>
              </a:spcBef>
              <a:defRPr sz="2400"/>
            </a:pPr>
            <a:r>
              <a:rPr lang="en-US" sz="2400" dirty="0" smtClean="0">
                <a:latin typeface="Palatino"/>
                <a:ea typeface="Palatino"/>
                <a:cs typeface="Palatino"/>
                <a:sym typeface="Palatino"/>
              </a:rPr>
              <a:t>Skincare </a:t>
            </a:r>
            <a:r>
              <a:rPr lang="en-US" sz="2400" dirty="0">
                <a:latin typeface="Palatino"/>
                <a:ea typeface="Palatino"/>
                <a:cs typeface="Palatino"/>
                <a:sym typeface="Palatino"/>
              </a:rPr>
              <a:t>posts current value growth of 2% , with sales of US$15.6 billion </a:t>
            </a:r>
          </a:p>
          <a:p>
            <a:pPr algn="ctr" defTabSz="457200">
              <a:defRPr sz="2700">
                <a:solidFill>
                  <a:srgbClr val="454545"/>
                </a:solidFill>
                <a:latin typeface="+mj-lt"/>
                <a:ea typeface="+mj-ea"/>
                <a:cs typeface="+mj-cs"/>
                <a:sym typeface="Helvetica"/>
              </a:defRPr>
            </a:pPr>
            <a:endParaRPr sz="2700" dirty="0">
              <a:solidFill>
                <a:srgbClr val="454545"/>
              </a:solidFill>
            </a:endParaRPr>
          </a:p>
          <a:p>
            <a:pPr algn="ctr">
              <a:spcBef>
                <a:spcPts val="1200"/>
              </a:spcBef>
              <a:defRPr sz="2700" b="1"/>
            </a:pPr>
            <a:r>
              <a:rPr sz="2700" b="1" dirty="0">
                <a:latin typeface="Palatino"/>
                <a:ea typeface="Palatino"/>
                <a:cs typeface="Palatino"/>
                <a:sym typeface="Palatino"/>
              </a:rPr>
              <a:t>LEVERAGE : </a:t>
            </a:r>
            <a:endParaRPr sz="2700" dirty="0">
              <a:latin typeface="Bodoni SvtyTwo ITC TT-Bold"/>
              <a:ea typeface="Bodoni SvtyTwo ITC TT-Bold"/>
              <a:cs typeface="Bodoni SvtyTwo ITC TT-Bold"/>
              <a:sym typeface="Bodoni SvtyTwo ITC TT-Bold"/>
            </a:endParaRPr>
          </a:p>
          <a:p>
            <a:pPr algn="ctr">
              <a:spcBef>
                <a:spcPts val="1200"/>
              </a:spcBef>
              <a:defRPr sz="2400"/>
            </a:pPr>
            <a:r>
              <a:rPr sz="2400" dirty="0">
                <a:latin typeface="Palatino"/>
                <a:ea typeface="Palatino"/>
                <a:cs typeface="Palatino"/>
                <a:sym typeface="Palatino"/>
              </a:rPr>
              <a:t>This is an additional market share that we have the ability to </a:t>
            </a:r>
            <a:r>
              <a:rPr sz="2400" dirty="0" smtClean="0">
                <a:latin typeface="Palatino"/>
                <a:ea typeface="Palatino"/>
                <a:cs typeface="Palatino"/>
                <a:sym typeface="Palatino"/>
              </a:rPr>
              <a:t>capitali</a:t>
            </a:r>
            <a:r>
              <a:rPr lang="en-US" sz="2400" dirty="0">
                <a:latin typeface="Palatino"/>
                <a:ea typeface="Palatino"/>
                <a:cs typeface="Palatino"/>
                <a:sym typeface="Palatino"/>
              </a:rPr>
              <a:t>s</a:t>
            </a:r>
            <a:r>
              <a:rPr sz="2400" dirty="0" smtClean="0">
                <a:latin typeface="Palatino"/>
                <a:ea typeface="Palatino"/>
                <a:cs typeface="Palatino"/>
                <a:sym typeface="Palatino"/>
              </a:rPr>
              <a:t>e </a:t>
            </a:r>
            <a:r>
              <a:rPr sz="2400" dirty="0">
                <a:latin typeface="Palatino"/>
                <a:ea typeface="Palatino"/>
                <a:cs typeface="Palatino"/>
                <a:sym typeface="Palatino"/>
              </a:rPr>
              <a:t>on! </a:t>
            </a:r>
          </a:p>
          <a:p>
            <a:pPr algn="ctr">
              <a:spcBef>
                <a:spcPts val="1200"/>
              </a:spcBef>
              <a:defRPr sz="2400"/>
            </a:pPr>
            <a:r>
              <a:rPr sz="2400" dirty="0">
                <a:latin typeface="Palatino"/>
                <a:ea typeface="Palatino"/>
                <a:cs typeface="Palatino"/>
                <a:sym typeface="Palatino"/>
              </a:rPr>
              <a:t>As a perk or a benefit, we have the ability to personally use &amp; offer clients thousands of exclusive products across additional billion $$ industries</a:t>
            </a:r>
          </a:p>
        </p:txBody>
      </p:sp>
    </p:spTree>
    <p:extLst>
      <p:ext uri="{BB962C8B-B14F-4D97-AF65-F5344CB8AC3E}">
        <p14:creationId xmlns:p14="http://schemas.microsoft.com/office/powerpoint/2010/main" val="1085695823"/>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 name="image8.png"/>
          <p:cNvPicPr>
            <a:picLocks noChangeAspect="1"/>
          </p:cNvPicPr>
          <p:nvPr/>
        </p:nvPicPr>
        <p:blipFill>
          <a:blip r:embed="rId2">
            <a:extLst/>
          </a:blip>
          <a:srcRect l="7701" t="3472" r="39711" b="17940"/>
          <a:stretch>
            <a:fillRect/>
          </a:stretch>
        </p:blipFill>
        <p:spPr>
          <a:xfrm>
            <a:off x="-2" y="1"/>
            <a:ext cx="6874937" cy="6858001"/>
          </a:xfrm>
          <a:prstGeom prst="rect">
            <a:avLst/>
          </a:prstGeom>
          <a:ln w="12700">
            <a:miter lim="400000"/>
          </a:ln>
        </p:spPr>
      </p:pic>
      <p:sp>
        <p:nvSpPr>
          <p:cNvPr id="1894" name="Shape 1894"/>
          <p:cNvSpPr/>
          <p:nvPr/>
        </p:nvSpPr>
        <p:spPr>
          <a:xfrm>
            <a:off x="448280" y="474687"/>
            <a:ext cx="5971092" cy="132926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95" name="Shape 1895"/>
          <p:cNvSpPr/>
          <p:nvPr/>
        </p:nvSpPr>
        <p:spPr>
          <a:xfrm>
            <a:off x="81025" y="569929"/>
            <a:ext cx="6705601"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tabLst>
                <a:tab pos="101600" algn="l"/>
              </a:tabLst>
              <a:defRPr sz="3400">
                <a:solidFill>
                  <a:srgbClr val="FFFFFF"/>
                </a:solidFill>
                <a:latin typeface="+mn-lt"/>
                <a:ea typeface="+mn-ea"/>
                <a:cs typeface="+mn-cs"/>
                <a:sym typeface="Palatino"/>
              </a:defRPr>
            </a:lvl1pPr>
          </a:lstStyle>
          <a:p>
            <a:r>
              <a:t>A PRODUCT BROKERAGE COMPANY </a:t>
            </a:r>
          </a:p>
        </p:txBody>
      </p:sp>
      <p:pic>
        <p:nvPicPr>
          <p:cNvPr id="1896" name="image5.png"/>
          <p:cNvPicPr>
            <a:picLocks noChangeAspect="1"/>
          </p:cNvPicPr>
          <p:nvPr/>
        </p:nvPicPr>
        <p:blipFill>
          <a:blip r:embed="rId3">
            <a:extLst/>
          </a:blip>
          <a:stretch>
            <a:fillRect/>
          </a:stretch>
        </p:blipFill>
        <p:spPr>
          <a:xfrm>
            <a:off x="8814626" y="6293715"/>
            <a:ext cx="1283646" cy="259486"/>
          </a:xfrm>
          <a:prstGeom prst="rect">
            <a:avLst/>
          </a:prstGeom>
          <a:ln w="12700">
            <a:miter lim="400000"/>
          </a:ln>
        </p:spPr>
      </p:pic>
      <p:sp>
        <p:nvSpPr>
          <p:cNvPr id="1897" name="Shape 1897"/>
          <p:cNvSpPr/>
          <p:nvPr/>
        </p:nvSpPr>
        <p:spPr>
          <a:xfrm>
            <a:off x="7355843" y="406293"/>
            <a:ext cx="4429759" cy="578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n-lt"/>
                <a:ea typeface="+mn-ea"/>
                <a:cs typeface="+mn-cs"/>
                <a:sym typeface="Palatino"/>
              </a:defRPr>
            </a:pPr>
            <a:r>
              <a:t>Hundreds of exclusive products and services</a:t>
            </a:r>
            <a:br/>
            <a:endParaRPr/>
          </a:p>
          <a:p>
            <a:pPr>
              <a:defRPr sz="2400">
                <a:latin typeface="+mn-lt"/>
                <a:ea typeface="+mn-ea"/>
                <a:cs typeface="+mn-cs"/>
                <a:sym typeface="Palatino"/>
              </a:defRPr>
            </a:pPr>
            <a:r>
              <a:t>Does not rely solely on the sales of any one product or service</a:t>
            </a:r>
            <a:br/>
            <a:endParaRPr/>
          </a:p>
          <a:p>
            <a:pPr>
              <a:defRPr sz="2400">
                <a:latin typeface="+mn-lt"/>
                <a:ea typeface="+mn-ea"/>
                <a:cs typeface="+mn-cs"/>
                <a:sym typeface="Palatino"/>
              </a:defRPr>
            </a:pPr>
            <a:r>
              <a:t>Access to multibillion dollar markets</a:t>
            </a:r>
            <a:br/>
            <a:endParaRPr/>
          </a:p>
          <a:p>
            <a:pPr>
              <a:defRPr sz="2400">
                <a:latin typeface="+mn-lt"/>
                <a:ea typeface="+mn-ea"/>
                <a:cs typeface="+mn-cs"/>
                <a:sym typeface="Palatino"/>
              </a:defRPr>
            </a:pPr>
            <a:r>
              <a:t>Identifies the latest market driven products</a:t>
            </a:r>
            <a:br/>
            <a:r>
              <a:t> </a:t>
            </a:r>
            <a:endParaRPr>
              <a:latin typeface="Calibri"/>
              <a:ea typeface="Calibri"/>
              <a:cs typeface="Calibri"/>
              <a:sym typeface="Calibri"/>
            </a:endParaRPr>
          </a:p>
          <a:p>
            <a:pPr>
              <a:defRPr sz="2400">
                <a:latin typeface="+mn-lt"/>
                <a:ea typeface="+mn-ea"/>
                <a:cs typeface="+mn-cs"/>
                <a:sym typeface="Palatino"/>
              </a:defRPr>
            </a:pPr>
            <a:r>
              <a:t>Eliminates the burden of manufacturing </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6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6055</TotalTime>
  <Words>1849</Words>
  <Application>Microsoft Macintosh PowerPoint</Application>
  <PresentationFormat>Widescreen</PresentationFormat>
  <Paragraphs>312</Paragraphs>
  <Slides>49</Slides>
  <Notes>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49</vt:i4>
      </vt:variant>
    </vt:vector>
  </HeadingPairs>
  <TitlesOfParts>
    <vt:vector size="64" baseType="lpstr">
      <vt:lpstr>Bodoni SvtyTwo ITC TT-Bold</vt:lpstr>
      <vt:lpstr>Bodoni SvtyTwo ITC TT-Book</vt:lpstr>
      <vt:lpstr>Bodoni SvtyTwo SC ITC TT-Book</vt:lpstr>
      <vt:lpstr>Century Gothic</vt:lpstr>
      <vt:lpstr>Cochin</vt:lpstr>
      <vt:lpstr>Helvetica</vt:lpstr>
      <vt:lpstr>Palatino</vt:lpstr>
      <vt:lpstr>Arial</vt:lpstr>
      <vt:lpstr>Calibri</vt:lpstr>
      <vt:lpstr>1_Custom Design</vt:lpstr>
      <vt:lpstr>3_Custom Design</vt:lpstr>
      <vt:lpstr>2_Custom Design</vt:lpstr>
      <vt:lpstr>4_Custom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Billy Layton</cp:lastModifiedBy>
  <cp:revision>48</cp:revision>
  <dcterms:modified xsi:type="dcterms:W3CDTF">2017-06-27T15:09:28Z</dcterms:modified>
</cp:coreProperties>
</file>