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5.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6.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7.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8.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9.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0.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1.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2.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3.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4.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5.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6.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7.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48.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9.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0.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51.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52.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756" r:id="rId3"/>
    <p:sldMasterId id="2147484014" r:id="rId4"/>
    <p:sldMasterId id="2147484187" r:id="rId5"/>
    <p:sldMasterId id="2147484211" r:id="rId6"/>
    <p:sldMasterId id="2147484273" r:id="rId7"/>
    <p:sldMasterId id="2147484297" r:id="rId8"/>
    <p:sldMasterId id="2147484346" r:id="rId9"/>
    <p:sldMasterId id="2147484394" r:id="rId10"/>
    <p:sldMasterId id="2147484430" r:id="rId11"/>
    <p:sldMasterId id="2147484466" r:id="rId12"/>
    <p:sldMasterId id="2147484514" r:id="rId13"/>
    <p:sldMasterId id="2147484574" r:id="rId14"/>
    <p:sldMasterId id="2147484598" r:id="rId15"/>
    <p:sldMasterId id="2147484610" r:id="rId16"/>
    <p:sldMasterId id="2147484622" r:id="rId17"/>
    <p:sldMasterId id="2147484634" r:id="rId18"/>
    <p:sldMasterId id="2147484646" r:id="rId19"/>
    <p:sldMasterId id="2147484658" r:id="rId20"/>
    <p:sldMasterId id="2147484682" r:id="rId21"/>
    <p:sldMasterId id="2147484694" r:id="rId22"/>
    <p:sldMasterId id="2147484730" r:id="rId23"/>
    <p:sldMasterId id="2147484754" r:id="rId24"/>
    <p:sldMasterId id="2147484766" r:id="rId25"/>
    <p:sldMasterId id="2147484778" r:id="rId26"/>
    <p:sldMasterId id="2147484814" r:id="rId27"/>
    <p:sldMasterId id="2147484826" r:id="rId28"/>
    <p:sldMasterId id="2147484838" r:id="rId29"/>
    <p:sldMasterId id="2147484850" r:id="rId30"/>
    <p:sldMasterId id="2147484862" r:id="rId31"/>
    <p:sldMasterId id="2147484874" r:id="rId32"/>
    <p:sldMasterId id="2147484886" r:id="rId33"/>
    <p:sldMasterId id="2147484910" r:id="rId34"/>
    <p:sldMasterId id="2147484922" r:id="rId35"/>
    <p:sldMasterId id="2147484949" r:id="rId36"/>
    <p:sldMasterId id="2147485022" r:id="rId37"/>
    <p:sldMasterId id="2147485034" r:id="rId38"/>
    <p:sldMasterId id="2147485046" r:id="rId39"/>
    <p:sldMasterId id="2147485082" r:id="rId40"/>
    <p:sldMasterId id="2147485094" r:id="rId41"/>
    <p:sldMasterId id="2147485109" r:id="rId42"/>
    <p:sldMasterId id="2147485121" r:id="rId43"/>
    <p:sldMasterId id="2147485133" r:id="rId44"/>
    <p:sldMasterId id="2147485145" r:id="rId45"/>
    <p:sldMasterId id="2147485157" r:id="rId46"/>
    <p:sldMasterId id="2147485169" r:id="rId47"/>
    <p:sldMasterId id="2147485181" r:id="rId48"/>
    <p:sldMasterId id="2147485193" r:id="rId49"/>
    <p:sldMasterId id="2147485205" r:id="rId50"/>
    <p:sldMasterId id="2147485217" r:id="rId51"/>
    <p:sldMasterId id="2147485229" r:id="rId52"/>
    <p:sldMasterId id="2147485241" r:id="rId53"/>
  </p:sldMasterIdLst>
  <p:notesMasterIdLst>
    <p:notesMasterId r:id="rId159"/>
  </p:notesMasterIdLst>
  <p:sldIdLst>
    <p:sldId id="256" r:id="rId54"/>
    <p:sldId id="825" r:id="rId55"/>
    <p:sldId id="716" r:id="rId56"/>
    <p:sldId id="257" r:id="rId57"/>
    <p:sldId id="618" r:id="rId58"/>
    <p:sldId id="677" r:id="rId59"/>
    <p:sldId id="745" r:id="rId60"/>
    <p:sldId id="796" r:id="rId61"/>
    <p:sldId id="746" r:id="rId62"/>
    <p:sldId id="797" r:id="rId63"/>
    <p:sldId id="748" r:id="rId64"/>
    <p:sldId id="717" r:id="rId65"/>
    <p:sldId id="258" r:id="rId66"/>
    <p:sldId id="462" r:id="rId67"/>
    <p:sldId id="752" r:id="rId68"/>
    <p:sldId id="798" r:id="rId69"/>
    <p:sldId id="751" r:id="rId70"/>
    <p:sldId id="753" r:id="rId71"/>
    <p:sldId id="754" r:id="rId72"/>
    <p:sldId id="826" r:id="rId73"/>
    <p:sldId id="828" r:id="rId74"/>
    <p:sldId id="829" r:id="rId75"/>
    <p:sldId id="474" r:id="rId76"/>
    <p:sldId id="475" r:id="rId77"/>
    <p:sldId id="830" r:id="rId78"/>
    <p:sldId id="831" r:id="rId79"/>
    <p:sldId id="832" r:id="rId80"/>
    <p:sldId id="833" r:id="rId81"/>
    <p:sldId id="631" r:id="rId82"/>
    <p:sldId id="643" r:id="rId83"/>
    <p:sldId id="525" r:id="rId84"/>
    <p:sldId id="526" r:id="rId85"/>
    <p:sldId id="675" r:id="rId86"/>
    <p:sldId id="704" r:id="rId87"/>
    <p:sldId id="652" r:id="rId88"/>
    <p:sldId id="673" r:id="rId89"/>
    <p:sldId id="834" r:id="rId90"/>
    <p:sldId id="669" r:id="rId91"/>
    <p:sldId id="670" r:id="rId92"/>
    <p:sldId id="671" r:id="rId93"/>
    <p:sldId id="835" r:id="rId94"/>
    <p:sldId id="674" r:id="rId95"/>
    <p:sldId id="667" r:id="rId96"/>
    <p:sldId id="807" r:id="rId97"/>
    <p:sldId id="666" r:id="rId98"/>
    <p:sldId id="808" r:id="rId99"/>
    <p:sldId id="756" r:id="rId100"/>
    <p:sldId id="682" r:id="rId101"/>
    <p:sldId id="684" r:id="rId102"/>
    <p:sldId id="686" r:id="rId103"/>
    <p:sldId id="836" r:id="rId104"/>
    <p:sldId id="809" r:id="rId105"/>
    <p:sldId id="543" r:id="rId106"/>
    <p:sldId id="811" r:id="rId107"/>
    <p:sldId id="694" r:id="rId108"/>
    <p:sldId id="815" r:id="rId109"/>
    <p:sldId id="823" r:id="rId110"/>
    <p:sldId id="729" r:id="rId111"/>
    <p:sldId id="757" r:id="rId112"/>
    <p:sldId id="720" r:id="rId113"/>
    <p:sldId id="696" r:id="rId114"/>
    <p:sldId id="697" r:id="rId115"/>
    <p:sldId id="837" r:id="rId116"/>
    <p:sldId id="818" r:id="rId117"/>
    <p:sldId id="699" r:id="rId118"/>
    <p:sldId id="700" r:id="rId119"/>
    <p:sldId id="838" r:id="rId120"/>
    <p:sldId id="839" r:id="rId121"/>
    <p:sldId id="549" r:id="rId122"/>
    <p:sldId id="731" r:id="rId123"/>
    <p:sldId id="732" r:id="rId124"/>
    <p:sldId id="819" r:id="rId125"/>
    <p:sldId id="724" r:id="rId126"/>
    <p:sldId id="739" r:id="rId127"/>
    <p:sldId id="567" r:id="rId128"/>
    <p:sldId id="566" r:id="rId129"/>
    <p:sldId id="840" r:id="rId130"/>
    <p:sldId id="693" r:id="rId131"/>
    <p:sldId id="725" r:id="rId132"/>
    <p:sldId id="740" r:id="rId133"/>
    <p:sldId id="659" r:id="rId134"/>
    <p:sldId id="702" r:id="rId135"/>
    <p:sldId id="758" r:id="rId136"/>
    <p:sldId id="721" r:id="rId137"/>
    <p:sldId id="759" r:id="rId138"/>
    <p:sldId id="706" r:id="rId139"/>
    <p:sldId id="733" r:id="rId140"/>
    <p:sldId id="760" r:id="rId141"/>
    <p:sldId id="820" r:id="rId142"/>
    <p:sldId id="705" r:id="rId143"/>
    <p:sldId id="584" r:id="rId144"/>
    <p:sldId id="821" r:id="rId145"/>
    <p:sldId id="764" r:id="rId146"/>
    <p:sldId id="713" r:id="rId147"/>
    <p:sldId id="734" r:id="rId148"/>
    <p:sldId id="735" r:id="rId149"/>
    <p:sldId id="736" r:id="rId150"/>
    <p:sldId id="737" r:id="rId151"/>
    <p:sldId id="822" r:id="rId152"/>
    <p:sldId id="714" r:id="rId153"/>
    <p:sldId id="726" r:id="rId154"/>
    <p:sldId id="727" r:id="rId155"/>
    <p:sldId id="728" r:id="rId156"/>
    <p:sldId id="842" r:id="rId157"/>
    <p:sldId id="718" r:id="rId158"/>
  </p:sldIdLst>
  <p:sldSz cx="12192000" cy="6858000"/>
  <p:notesSz cx="6858000" cy="9144000"/>
  <p:custDataLst>
    <p:tags r:id="rId160"/>
  </p:custDataLst>
  <p:defaultText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8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68"/>
    <a:srgbClr val="212121"/>
    <a:srgbClr val="686869"/>
    <a:srgbClr val="042555"/>
    <a:srgbClr val="FF0000"/>
    <a:srgbClr val="5F6163"/>
    <a:srgbClr val="6002BE"/>
    <a:srgbClr val="595959"/>
    <a:srgbClr val="02A2EF"/>
    <a:srgbClr val="9307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9106" autoAdjust="0"/>
  </p:normalViewPr>
  <p:slideViewPr>
    <p:cSldViewPr>
      <p:cViewPr>
        <p:scale>
          <a:sx n="80" d="100"/>
          <a:sy n="80" d="100"/>
        </p:scale>
        <p:origin x="-108" y="600"/>
      </p:cViewPr>
      <p:guideLst>
        <p:guide orient="horz" pos="2160"/>
        <p:guide pos="3840"/>
        <p:guide pos="3852"/>
      </p:guideLst>
    </p:cSldViewPr>
  </p:slideViewPr>
  <p:notesTextViewPr>
    <p:cViewPr>
      <p:scale>
        <a:sx n="1" d="1"/>
        <a:sy n="1" d="1"/>
      </p:scale>
      <p:origin x="0" y="0"/>
    </p:cViewPr>
  </p:notesTextViewPr>
  <p:sorterViewPr>
    <p:cViewPr>
      <p:scale>
        <a:sx n="90" d="100"/>
        <a:sy n="90" d="100"/>
      </p:scale>
      <p:origin x="0" y="28656"/>
    </p:cViewPr>
  </p:sorterViewPr>
  <p:gridSpacing cx="38100" cy="381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notesMaster" Target="notesMasters/notesMaster1.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tags" Target="tags/tag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08" Type="http://schemas.openxmlformats.org/officeDocument/2006/relationships/slide" Target="slides/slide55.xml"/><Relationship Id="rId124" Type="http://schemas.openxmlformats.org/officeDocument/2006/relationships/slide" Target="slides/slide71.xml"/><Relationship Id="rId129" Type="http://schemas.openxmlformats.org/officeDocument/2006/relationships/slide" Target="slides/slide76.xml"/><Relationship Id="rId54" Type="http://schemas.openxmlformats.org/officeDocument/2006/relationships/slide" Target="slides/slide1.xml"/><Relationship Id="rId70" Type="http://schemas.openxmlformats.org/officeDocument/2006/relationships/slide" Target="slides/slide17.xml"/><Relationship Id="rId75" Type="http://schemas.openxmlformats.org/officeDocument/2006/relationships/slide" Target="slides/slide22.xml"/><Relationship Id="rId91" Type="http://schemas.openxmlformats.org/officeDocument/2006/relationships/slide" Target="slides/slide38.xml"/><Relationship Id="rId96" Type="http://schemas.openxmlformats.org/officeDocument/2006/relationships/slide" Target="slides/slide43.xml"/><Relationship Id="rId140" Type="http://schemas.openxmlformats.org/officeDocument/2006/relationships/slide" Target="slides/slide87.xml"/><Relationship Id="rId145" Type="http://schemas.openxmlformats.org/officeDocument/2006/relationships/slide" Target="slides/slide92.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119" Type="http://schemas.openxmlformats.org/officeDocument/2006/relationships/slide" Target="slides/slide66.xml"/><Relationship Id="rId44" Type="http://schemas.openxmlformats.org/officeDocument/2006/relationships/slideMaster" Target="slideMasters/slideMaster44.xml"/><Relationship Id="rId60" Type="http://schemas.openxmlformats.org/officeDocument/2006/relationships/slide" Target="slides/slide7.xml"/><Relationship Id="rId65" Type="http://schemas.openxmlformats.org/officeDocument/2006/relationships/slide" Target="slides/slide12.xml"/><Relationship Id="rId81" Type="http://schemas.openxmlformats.org/officeDocument/2006/relationships/slide" Target="slides/slide28.xml"/><Relationship Id="rId86" Type="http://schemas.openxmlformats.org/officeDocument/2006/relationships/slide" Target="slides/slide33.xml"/><Relationship Id="rId130" Type="http://schemas.openxmlformats.org/officeDocument/2006/relationships/slide" Target="slides/slide77.xml"/><Relationship Id="rId135" Type="http://schemas.openxmlformats.org/officeDocument/2006/relationships/slide" Target="slides/slide82.xml"/><Relationship Id="rId151" Type="http://schemas.openxmlformats.org/officeDocument/2006/relationships/slide" Target="slides/slide98.xml"/><Relationship Id="rId156" Type="http://schemas.openxmlformats.org/officeDocument/2006/relationships/slide" Target="slides/slide10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6.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04" Type="http://schemas.openxmlformats.org/officeDocument/2006/relationships/slide" Target="slides/slide51.xml"/><Relationship Id="rId120" Type="http://schemas.openxmlformats.org/officeDocument/2006/relationships/slide" Target="slides/slide67.xml"/><Relationship Id="rId125" Type="http://schemas.openxmlformats.org/officeDocument/2006/relationships/slide" Target="slides/slide72.xml"/><Relationship Id="rId141" Type="http://schemas.openxmlformats.org/officeDocument/2006/relationships/slide" Target="slides/slide88.xml"/><Relationship Id="rId146"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18.xml"/><Relationship Id="rId92" Type="http://schemas.openxmlformats.org/officeDocument/2006/relationships/slide" Target="slides/slide39.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15" Type="http://schemas.openxmlformats.org/officeDocument/2006/relationships/slide" Target="slides/slide62.xml"/><Relationship Id="rId131" Type="http://schemas.openxmlformats.org/officeDocument/2006/relationships/slide" Target="slides/slide78.xml"/><Relationship Id="rId136" Type="http://schemas.openxmlformats.org/officeDocument/2006/relationships/slide" Target="slides/slide83.xml"/><Relationship Id="rId157" Type="http://schemas.openxmlformats.org/officeDocument/2006/relationships/slide" Target="slides/slide104.xml"/><Relationship Id="rId61" Type="http://schemas.openxmlformats.org/officeDocument/2006/relationships/slide" Target="slides/slide8.xml"/><Relationship Id="rId82" Type="http://schemas.openxmlformats.org/officeDocument/2006/relationships/slide" Target="slides/slide29.xml"/><Relationship Id="rId152" Type="http://schemas.openxmlformats.org/officeDocument/2006/relationships/slide" Target="slides/slide9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軟正黑體" panose="020B0604030504040204" pitchFamily="34" charset="-12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軟正黑體" panose="020B0604030504040204" pitchFamily="34" charset="-120"/>
              </a:defRPr>
            </a:lvl1pPr>
          </a:lstStyle>
          <a:p>
            <a:fld id="{405C789B-0E1F-4CA5-926D-61594E8D601C}" type="datetimeFigureOut">
              <a:rPr lang="en-US" smtClean="0"/>
              <a:pPr/>
              <a:t>3/14/2016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軟正黑體" panose="020B0604030504040204" pitchFamily="34" charset="-12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軟正黑體" panose="020B0604030504040204" pitchFamily="34" charset="-120"/>
              </a:defRPr>
            </a:lvl1pPr>
          </a:lstStyle>
          <a:p>
            <a:fld id="{6AE18445-38C2-41A3-A358-77E2E53FF1F5}" type="slidenum">
              <a:rPr lang="en-US" smtClean="0"/>
              <a:pPr/>
              <a:t>‹#›</a:t>
            </a:fld>
            <a:endParaRPr lang="en-US" dirty="0"/>
          </a:p>
        </p:txBody>
      </p:sp>
    </p:spTree>
    <p:extLst>
      <p:ext uri="{BB962C8B-B14F-4D97-AF65-F5344CB8AC3E}">
        <p14:creationId xmlns:p14="http://schemas.microsoft.com/office/powerpoint/2010/main" val="3013155062"/>
      </p:ext>
    </p:extLst>
  </p:cSld>
  <p:clrMap bg1="lt1" tx1="dk1" bg2="lt2" tx2="dk2" accent1="accent1" accent2="accent2" accent3="accent3" accent4="accent4" accent5="accent5" accent6="accent6" hlink="hlink" folHlink="folHlink"/>
  <p:notesStyle>
    <a:lvl1pPr marL="0" algn="l" defTabSz="913946" rtl="0" eaLnBrk="1" latinLnBrk="0" hangingPunct="1">
      <a:defRPr sz="1200" kern="1200">
        <a:solidFill>
          <a:schemeClr val="tx1"/>
        </a:solidFill>
        <a:latin typeface="微軟正黑體" panose="020B0604030504040204" pitchFamily="34" charset="-120"/>
        <a:ea typeface="+mn-ea"/>
        <a:cs typeface="+mn-cs"/>
      </a:defRPr>
    </a:lvl1pPr>
    <a:lvl2pPr marL="456963" algn="l" defTabSz="913946" rtl="0" eaLnBrk="1" latinLnBrk="0" hangingPunct="1">
      <a:defRPr sz="1200" kern="1200">
        <a:solidFill>
          <a:schemeClr val="tx1"/>
        </a:solidFill>
        <a:latin typeface="微軟正黑體" panose="020B0604030504040204" pitchFamily="34" charset="-120"/>
        <a:ea typeface="+mn-ea"/>
        <a:cs typeface="+mn-cs"/>
      </a:defRPr>
    </a:lvl2pPr>
    <a:lvl3pPr marL="913946" algn="l" defTabSz="913946" rtl="0" eaLnBrk="1" latinLnBrk="0" hangingPunct="1">
      <a:defRPr sz="1200" kern="1200">
        <a:solidFill>
          <a:schemeClr val="tx1"/>
        </a:solidFill>
        <a:latin typeface="微軟正黑體" panose="020B0604030504040204" pitchFamily="34" charset="-120"/>
        <a:ea typeface="+mn-ea"/>
        <a:cs typeface="+mn-cs"/>
      </a:defRPr>
    </a:lvl3pPr>
    <a:lvl4pPr marL="1370920" algn="l" defTabSz="913946" rtl="0" eaLnBrk="1" latinLnBrk="0" hangingPunct="1">
      <a:defRPr sz="1200" kern="1200">
        <a:solidFill>
          <a:schemeClr val="tx1"/>
        </a:solidFill>
        <a:latin typeface="微軟正黑體" panose="020B0604030504040204" pitchFamily="34" charset="-120"/>
        <a:ea typeface="+mn-ea"/>
        <a:cs typeface="+mn-cs"/>
      </a:defRPr>
    </a:lvl4pPr>
    <a:lvl5pPr marL="1827893" algn="l" defTabSz="913946" rtl="0" eaLnBrk="1" latinLnBrk="0" hangingPunct="1">
      <a:defRPr sz="1200" kern="1200">
        <a:solidFill>
          <a:schemeClr val="tx1"/>
        </a:solidFill>
        <a:latin typeface="微軟正黑體" panose="020B0604030504040204" pitchFamily="34" charset="-120"/>
        <a:ea typeface="+mn-ea"/>
        <a:cs typeface="+mn-cs"/>
      </a:defRPr>
    </a:lvl5pPr>
    <a:lvl6pPr marL="2284878" algn="l" defTabSz="913946" rtl="0" eaLnBrk="1" latinLnBrk="0" hangingPunct="1">
      <a:defRPr sz="1200" kern="1200">
        <a:solidFill>
          <a:schemeClr val="tx1"/>
        </a:solidFill>
        <a:latin typeface="+mn-lt"/>
        <a:ea typeface="+mn-ea"/>
        <a:cs typeface="+mn-cs"/>
      </a:defRPr>
    </a:lvl6pPr>
    <a:lvl7pPr marL="2741838" algn="l" defTabSz="913946" rtl="0" eaLnBrk="1" latinLnBrk="0" hangingPunct="1">
      <a:defRPr sz="1200" kern="1200">
        <a:solidFill>
          <a:schemeClr val="tx1"/>
        </a:solidFill>
        <a:latin typeface="+mn-lt"/>
        <a:ea typeface="+mn-ea"/>
        <a:cs typeface="+mn-cs"/>
      </a:defRPr>
    </a:lvl7pPr>
    <a:lvl8pPr marL="3198800" algn="l" defTabSz="913946" rtl="0" eaLnBrk="1" latinLnBrk="0" hangingPunct="1">
      <a:defRPr sz="1200" kern="1200">
        <a:solidFill>
          <a:schemeClr val="tx1"/>
        </a:solidFill>
        <a:latin typeface="+mn-lt"/>
        <a:ea typeface="+mn-ea"/>
        <a:cs typeface="+mn-cs"/>
      </a:defRPr>
    </a:lvl8pPr>
    <a:lvl9pPr marL="3655763" algn="l" defTabSz="9139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t>1</a:t>
            </a:fld>
            <a:endParaRPr lang="en-US"/>
          </a:p>
        </p:txBody>
      </p:sp>
    </p:spTree>
    <p:extLst>
      <p:ext uri="{BB962C8B-B14F-4D97-AF65-F5344CB8AC3E}">
        <p14:creationId xmlns:p14="http://schemas.microsoft.com/office/powerpoint/2010/main" val="413002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381000" y="682625"/>
            <a:ext cx="6100763" cy="3432175"/>
          </a:xfrm>
          <a:ln/>
        </p:spPr>
      </p:sp>
      <p:sp>
        <p:nvSpPr>
          <p:cNvPr id="74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itchFamily="34" charset="0"/>
                <a:ea typeface="ＭＳ Ｐゴシック" pitchFamily="34" charset="-128"/>
              </a:defRPr>
            </a:lvl1pPr>
            <a:lvl2pPr marL="755650" indent="-290513" defTabSz="946150">
              <a:defRPr sz="3600" u="sng">
                <a:solidFill>
                  <a:schemeClr val="tx1"/>
                </a:solidFill>
                <a:latin typeface="Arial" pitchFamily="34" charset="0"/>
                <a:ea typeface="ＭＳ Ｐゴシック" pitchFamily="34" charset="-128"/>
              </a:defRPr>
            </a:lvl2pPr>
            <a:lvl3pPr marL="1163638" indent="-231775" defTabSz="946150">
              <a:defRPr sz="3600" u="sng">
                <a:solidFill>
                  <a:schemeClr val="tx1"/>
                </a:solidFill>
                <a:latin typeface="Arial" pitchFamily="34" charset="0"/>
                <a:ea typeface="ＭＳ Ｐゴシック" pitchFamily="34" charset="-128"/>
              </a:defRPr>
            </a:lvl3pPr>
            <a:lvl4pPr marL="1630363" indent="-231775" defTabSz="946150">
              <a:defRPr sz="3600" u="sng">
                <a:solidFill>
                  <a:schemeClr val="tx1"/>
                </a:solidFill>
                <a:latin typeface="Arial" pitchFamily="34" charset="0"/>
                <a:ea typeface="ＭＳ Ｐゴシック" pitchFamily="34" charset="-128"/>
              </a:defRPr>
            </a:lvl4pPr>
            <a:lvl5pPr marL="2095500" indent="-231775" defTabSz="946150">
              <a:defRPr sz="3600" u="sng">
                <a:solidFill>
                  <a:schemeClr val="tx1"/>
                </a:solidFill>
                <a:latin typeface="Arial" pitchFamily="34" charset="0"/>
                <a:ea typeface="ＭＳ Ｐゴシック" pitchFamily="34" charset="-128"/>
              </a:defRPr>
            </a:lvl5pPr>
            <a:lvl6pPr marL="25527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6pPr>
            <a:lvl7pPr marL="30099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7pPr>
            <a:lvl8pPr marL="34671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8pPr>
            <a:lvl9pPr marL="39243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9pPr>
          </a:lstStyle>
          <a:p>
            <a:fld id="{511AC1E6-A0F5-47A4-99E7-EAA076B1771A}" type="slidenum">
              <a:rPr lang="en-US" altLang="en-US" sz="1200" u="none">
                <a:solidFill>
                  <a:srgbClr val="000000"/>
                </a:solidFill>
              </a:rPr>
              <a:pPr/>
              <a:t>73</a:t>
            </a:fld>
            <a:endParaRPr lang="en-US" altLang="en-US" sz="1200" u="none">
              <a:solidFill>
                <a:srgbClr val="000000"/>
              </a:solidFill>
            </a:endParaRPr>
          </a:p>
        </p:txBody>
      </p:sp>
    </p:spTree>
    <p:extLst>
      <p:ext uri="{BB962C8B-B14F-4D97-AF65-F5344CB8AC3E}">
        <p14:creationId xmlns:p14="http://schemas.microsoft.com/office/powerpoint/2010/main" val="351130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381000" y="682625"/>
            <a:ext cx="6100763" cy="3432175"/>
          </a:xfrm>
          <a:ln/>
        </p:spPr>
      </p:sp>
      <p:sp>
        <p:nvSpPr>
          <p:cNvPr id="74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itchFamily="34" charset="0"/>
                <a:ea typeface="ＭＳ Ｐゴシック" pitchFamily="34" charset="-128"/>
              </a:defRPr>
            </a:lvl1pPr>
            <a:lvl2pPr marL="755650" indent="-290513" defTabSz="946150">
              <a:defRPr sz="3600" u="sng">
                <a:solidFill>
                  <a:schemeClr val="tx1"/>
                </a:solidFill>
                <a:latin typeface="Arial" pitchFamily="34" charset="0"/>
                <a:ea typeface="ＭＳ Ｐゴシック" pitchFamily="34" charset="-128"/>
              </a:defRPr>
            </a:lvl2pPr>
            <a:lvl3pPr marL="1163638" indent="-231775" defTabSz="946150">
              <a:defRPr sz="3600" u="sng">
                <a:solidFill>
                  <a:schemeClr val="tx1"/>
                </a:solidFill>
                <a:latin typeface="Arial" pitchFamily="34" charset="0"/>
                <a:ea typeface="ＭＳ Ｐゴシック" pitchFamily="34" charset="-128"/>
              </a:defRPr>
            </a:lvl3pPr>
            <a:lvl4pPr marL="1630363" indent="-231775" defTabSz="946150">
              <a:defRPr sz="3600" u="sng">
                <a:solidFill>
                  <a:schemeClr val="tx1"/>
                </a:solidFill>
                <a:latin typeface="Arial" pitchFamily="34" charset="0"/>
                <a:ea typeface="ＭＳ Ｐゴシック" pitchFamily="34" charset="-128"/>
              </a:defRPr>
            </a:lvl4pPr>
            <a:lvl5pPr marL="2095500" indent="-231775" defTabSz="946150">
              <a:defRPr sz="3600" u="sng">
                <a:solidFill>
                  <a:schemeClr val="tx1"/>
                </a:solidFill>
                <a:latin typeface="Arial" pitchFamily="34" charset="0"/>
                <a:ea typeface="ＭＳ Ｐゴシック" pitchFamily="34" charset="-128"/>
              </a:defRPr>
            </a:lvl5pPr>
            <a:lvl6pPr marL="25527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6pPr>
            <a:lvl7pPr marL="30099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7pPr>
            <a:lvl8pPr marL="34671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8pPr>
            <a:lvl9pPr marL="39243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9pPr>
          </a:lstStyle>
          <a:p>
            <a:fld id="{511AC1E6-A0F5-47A4-99E7-EAA076B1771A}" type="slidenum">
              <a:rPr lang="en-US" altLang="en-US" sz="1200" u="none">
                <a:solidFill>
                  <a:srgbClr val="000000"/>
                </a:solidFill>
              </a:rPr>
              <a:pPr/>
              <a:t>79</a:t>
            </a:fld>
            <a:endParaRPr lang="en-US" altLang="en-US" sz="1200" u="none">
              <a:solidFill>
                <a:srgbClr val="000000"/>
              </a:solidFill>
            </a:endParaRPr>
          </a:p>
        </p:txBody>
      </p:sp>
    </p:spTree>
    <p:extLst>
      <p:ext uri="{BB962C8B-B14F-4D97-AF65-F5344CB8AC3E}">
        <p14:creationId xmlns:p14="http://schemas.microsoft.com/office/powerpoint/2010/main" val="226568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81000" y="682625"/>
            <a:ext cx="6100763" cy="3432175"/>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itchFamily="34" charset="0"/>
                <a:ea typeface="ＭＳ Ｐゴシック" pitchFamily="34" charset="-128"/>
              </a:defRPr>
            </a:lvl1pPr>
            <a:lvl2pPr marL="755650" indent="-290513" defTabSz="946150">
              <a:defRPr sz="3600" u="sng">
                <a:solidFill>
                  <a:schemeClr val="tx1"/>
                </a:solidFill>
                <a:latin typeface="Arial" pitchFamily="34" charset="0"/>
                <a:ea typeface="ＭＳ Ｐゴシック" pitchFamily="34" charset="-128"/>
              </a:defRPr>
            </a:lvl2pPr>
            <a:lvl3pPr marL="1163638" indent="-231775" defTabSz="946150">
              <a:defRPr sz="3600" u="sng">
                <a:solidFill>
                  <a:schemeClr val="tx1"/>
                </a:solidFill>
                <a:latin typeface="Arial" pitchFamily="34" charset="0"/>
                <a:ea typeface="ＭＳ Ｐゴシック" pitchFamily="34" charset="-128"/>
              </a:defRPr>
            </a:lvl3pPr>
            <a:lvl4pPr marL="1630363" indent="-231775" defTabSz="946150">
              <a:defRPr sz="3600" u="sng">
                <a:solidFill>
                  <a:schemeClr val="tx1"/>
                </a:solidFill>
                <a:latin typeface="Arial" pitchFamily="34" charset="0"/>
                <a:ea typeface="ＭＳ Ｐゴシック" pitchFamily="34" charset="-128"/>
              </a:defRPr>
            </a:lvl4pPr>
            <a:lvl5pPr marL="2095500" indent="-231775" defTabSz="946150">
              <a:defRPr sz="3600" u="sng">
                <a:solidFill>
                  <a:schemeClr val="tx1"/>
                </a:solidFill>
                <a:latin typeface="Arial" pitchFamily="34" charset="0"/>
                <a:ea typeface="ＭＳ Ｐゴシック" pitchFamily="34" charset="-128"/>
              </a:defRPr>
            </a:lvl5pPr>
            <a:lvl6pPr marL="25527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6pPr>
            <a:lvl7pPr marL="30099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7pPr>
            <a:lvl8pPr marL="34671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8pPr>
            <a:lvl9pPr marL="39243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82</a:t>
            </a:fld>
            <a:endParaRPr lang="en-US" altLang="en-US" sz="1200" u="none">
              <a:solidFill>
                <a:srgbClr val="000000"/>
              </a:solidFill>
            </a:endParaRPr>
          </a:p>
        </p:txBody>
      </p:sp>
    </p:spTree>
    <p:extLst>
      <p:ext uri="{BB962C8B-B14F-4D97-AF65-F5344CB8AC3E}">
        <p14:creationId xmlns:p14="http://schemas.microsoft.com/office/powerpoint/2010/main" val="102850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81000" y="682625"/>
            <a:ext cx="6100763" cy="3432175"/>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itchFamily="34" charset="0"/>
                <a:ea typeface="ＭＳ Ｐゴシック" pitchFamily="34" charset="-128"/>
              </a:defRPr>
            </a:lvl1pPr>
            <a:lvl2pPr marL="755650" indent="-290513" defTabSz="946150">
              <a:defRPr sz="3600" u="sng">
                <a:solidFill>
                  <a:schemeClr val="tx1"/>
                </a:solidFill>
                <a:latin typeface="Arial" pitchFamily="34" charset="0"/>
                <a:ea typeface="ＭＳ Ｐゴシック" pitchFamily="34" charset="-128"/>
              </a:defRPr>
            </a:lvl2pPr>
            <a:lvl3pPr marL="1163638" indent="-231775" defTabSz="946150">
              <a:defRPr sz="3600" u="sng">
                <a:solidFill>
                  <a:schemeClr val="tx1"/>
                </a:solidFill>
                <a:latin typeface="Arial" pitchFamily="34" charset="0"/>
                <a:ea typeface="ＭＳ Ｐゴシック" pitchFamily="34" charset="-128"/>
              </a:defRPr>
            </a:lvl3pPr>
            <a:lvl4pPr marL="1630363" indent="-231775" defTabSz="946150">
              <a:defRPr sz="3600" u="sng">
                <a:solidFill>
                  <a:schemeClr val="tx1"/>
                </a:solidFill>
                <a:latin typeface="Arial" pitchFamily="34" charset="0"/>
                <a:ea typeface="ＭＳ Ｐゴシック" pitchFamily="34" charset="-128"/>
              </a:defRPr>
            </a:lvl4pPr>
            <a:lvl5pPr marL="2095500" indent="-231775" defTabSz="946150">
              <a:defRPr sz="3600" u="sng">
                <a:solidFill>
                  <a:schemeClr val="tx1"/>
                </a:solidFill>
                <a:latin typeface="Arial" pitchFamily="34" charset="0"/>
                <a:ea typeface="ＭＳ Ｐゴシック" pitchFamily="34" charset="-128"/>
              </a:defRPr>
            </a:lvl5pPr>
            <a:lvl6pPr marL="25527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6pPr>
            <a:lvl7pPr marL="30099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7pPr>
            <a:lvl8pPr marL="34671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8pPr>
            <a:lvl9pPr marL="39243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84</a:t>
            </a:fld>
            <a:endParaRPr lang="en-US" altLang="en-US" sz="1200" u="none">
              <a:solidFill>
                <a:srgbClr val="000000"/>
              </a:solidFill>
            </a:endParaRPr>
          </a:p>
        </p:txBody>
      </p:sp>
    </p:spTree>
    <p:extLst>
      <p:ext uri="{BB962C8B-B14F-4D97-AF65-F5344CB8AC3E}">
        <p14:creationId xmlns:p14="http://schemas.microsoft.com/office/powerpoint/2010/main" val="2348422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81000" y="682625"/>
            <a:ext cx="6100763" cy="3432175"/>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itchFamily="34" charset="0"/>
                <a:ea typeface="ＭＳ Ｐゴシック" pitchFamily="34" charset="-128"/>
              </a:defRPr>
            </a:lvl1pPr>
            <a:lvl2pPr marL="755650" indent="-290513" defTabSz="946150">
              <a:defRPr sz="3600" u="sng">
                <a:solidFill>
                  <a:schemeClr val="tx1"/>
                </a:solidFill>
                <a:latin typeface="Arial" pitchFamily="34" charset="0"/>
                <a:ea typeface="ＭＳ Ｐゴシック" pitchFamily="34" charset="-128"/>
              </a:defRPr>
            </a:lvl2pPr>
            <a:lvl3pPr marL="1163638" indent="-231775" defTabSz="946150">
              <a:defRPr sz="3600" u="sng">
                <a:solidFill>
                  <a:schemeClr val="tx1"/>
                </a:solidFill>
                <a:latin typeface="Arial" pitchFamily="34" charset="0"/>
                <a:ea typeface="ＭＳ Ｐゴシック" pitchFamily="34" charset="-128"/>
              </a:defRPr>
            </a:lvl3pPr>
            <a:lvl4pPr marL="1630363" indent="-231775" defTabSz="946150">
              <a:defRPr sz="3600" u="sng">
                <a:solidFill>
                  <a:schemeClr val="tx1"/>
                </a:solidFill>
                <a:latin typeface="Arial" pitchFamily="34" charset="0"/>
                <a:ea typeface="ＭＳ Ｐゴシック" pitchFamily="34" charset="-128"/>
              </a:defRPr>
            </a:lvl4pPr>
            <a:lvl5pPr marL="2095500" indent="-231775" defTabSz="946150">
              <a:defRPr sz="3600" u="sng">
                <a:solidFill>
                  <a:schemeClr val="tx1"/>
                </a:solidFill>
                <a:latin typeface="Arial" pitchFamily="34" charset="0"/>
                <a:ea typeface="ＭＳ Ｐゴシック" pitchFamily="34" charset="-128"/>
              </a:defRPr>
            </a:lvl5pPr>
            <a:lvl6pPr marL="25527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6pPr>
            <a:lvl7pPr marL="30099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7pPr>
            <a:lvl8pPr marL="34671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8pPr>
            <a:lvl9pPr marL="39243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90</a:t>
            </a:fld>
            <a:endParaRPr lang="en-US" altLang="en-US" sz="1200" u="none">
              <a:solidFill>
                <a:srgbClr val="000000"/>
              </a:solidFill>
            </a:endParaRPr>
          </a:p>
        </p:txBody>
      </p:sp>
    </p:spTree>
    <p:extLst>
      <p:ext uri="{BB962C8B-B14F-4D97-AF65-F5344CB8AC3E}">
        <p14:creationId xmlns:p14="http://schemas.microsoft.com/office/powerpoint/2010/main" val="2136080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3600" u="sng">
                <a:solidFill>
                  <a:schemeClr val="tx1"/>
                </a:solidFill>
                <a:latin typeface="Arial" pitchFamily="34" charset="0"/>
                <a:ea typeface="MS PGothic" pitchFamily="34" charset="-128"/>
              </a:defRPr>
            </a:lvl1pPr>
            <a:lvl2pPr marL="742950" indent="-285750" defTabSz="928688">
              <a:defRPr sz="3600" u="sng">
                <a:solidFill>
                  <a:schemeClr val="tx1"/>
                </a:solidFill>
                <a:latin typeface="Arial" pitchFamily="34" charset="0"/>
                <a:ea typeface="MS PGothic" pitchFamily="34" charset="-128"/>
              </a:defRPr>
            </a:lvl2pPr>
            <a:lvl3pPr marL="1143000" indent="-228600" defTabSz="928688">
              <a:defRPr sz="3600" u="sng">
                <a:solidFill>
                  <a:schemeClr val="tx1"/>
                </a:solidFill>
                <a:latin typeface="Arial" pitchFamily="34" charset="0"/>
                <a:ea typeface="MS PGothic" pitchFamily="34" charset="-128"/>
              </a:defRPr>
            </a:lvl3pPr>
            <a:lvl4pPr marL="1600200" indent="-228600" defTabSz="928688">
              <a:defRPr sz="3600" u="sng">
                <a:solidFill>
                  <a:schemeClr val="tx1"/>
                </a:solidFill>
                <a:latin typeface="Arial" pitchFamily="34" charset="0"/>
                <a:ea typeface="MS PGothic" pitchFamily="34" charset="-128"/>
              </a:defRPr>
            </a:lvl4pPr>
            <a:lvl5pPr marL="2057400" indent="-228600" defTabSz="928688">
              <a:defRPr sz="3600" u="sng">
                <a:solidFill>
                  <a:schemeClr val="tx1"/>
                </a:solidFill>
                <a:latin typeface="Arial" pitchFamily="34" charset="0"/>
                <a:ea typeface="MS PGothic" pitchFamily="34" charset="-128"/>
              </a:defRPr>
            </a:lvl5pPr>
            <a:lvl6pPr marL="2514600" indent="-228600" algn="ctr" defTabSz="928688" eaLnBrk="0" fontAlgn="base" hangingPunct="0">
              <a:spcBef>
                <a:spcPct val="0"/>
              </a:spcBef>
              <a:spcAft>
                <a:spcPct val="0"/>
              </a:spcAft>
              <a:defRPr sz="3600" u="sng">
                <a:solidFill>
                  <a:schemeClr val="tx1"/>
                </a:solidFill>
                <a:latin typeface="Arial" pitchFamily="34" charset="0"/>
                <a:ea typeface="MS PGothic" pitchFamily="34" charset="-128"/>
              </a:defRPr>
            </a:lvl6pPr>
            <a:lvl7pPr marL="2971800" indent="-228600" algn="ctr" defTabSz="928688" eaLnBrk="0" fontAlgn="base" hangingPunct="0">
              <a:spcBef>
                <a:spcPct val="0"/>
              </a:spcBef>
              <a:spcAft>
                <a:spcPct val="0"/>
              </a:spcAft>
              <a:defRPr sz="3600" u="sng">
                <a:solidFill>
                  <a:schemeClr val="tx1"/>
                </a:solidFill>
                <a:latin typeface="Arial" pitchFamily="34" charset="0"/>
                <a:ea typeface="MS PGothic" pitchFamily="34" charset="-128"/>
              </a:defRPr>
            </a:lvl7pPr>
            <a:lvl8pPr marL="3429000" indent="-228600" algn="ctr" defTabSz="928688" eaLnBrk="0" fontAlgn="base" hangingPunct="0">
              <a:spcBef>
                <a:spcPct val="0"/>
              </a:spcBef>
              <a:spcAft>
                <a:spcPct val="0"/>
              </a:spcAft>
              <a:defRPr sz="3600" u="sng">
                <a:solidFill>
                  <a:schemeClr val="tx1"/>
                </a:solidFill>
                <a:latin typeface="Arial" pitchFamily="34" charset="0"/>
                <a:ea typeface="MS PGothic" pitchFamily="34" charset="-128"/>
              </a:defRPr>
            </a:lvl8pPr>
            <a:lvl9pPr marL="3886200" indent="-228600" algn="ctr" defTabSz="928688" eaLnBrk="0" fontAlgn="base" hangingPunct="0">
              <a:spcBef>
                <a:spcPct val="0"/>
              </a:spcBef>
              <a:spcAft>
                <a:spcPct val="0"/>
              </a:spcAft>
              <a:defRPr sz="3600" u="sng">
                <a:solidFill>
                  <a:schemeClr val="tx1"/>
                </a:solidFill>
                <a:latin typeface="Arial" pitchFamily="34" charset="0"/>
                <a:ea typeface="MS PGothic" pitchFamily="34" charset="-128"/>
              </a:defRPr>
            </a:lvl9pPr>
          </a:lstStyle>
          <a:p>
            <a:fld id="{CA3EF5A9-CE09-4797-B858-0264344E37FF}" type="slidenum">
              <a:rPr lang="en-US" altLang="en-US" sz="1200" u="none">
                <a:solidFill>
                  <a:srgbClr val="000000"/>
                </a:solidFill>
                <a:latin typeface="Verdana" pitchFamily="34" charset="0"/>
              </a:rPr>
              <a:pPr/>
              <a:t>91</a:t>
            </a:fld>
            <a:endParaRPr lang="en-US" altLang="en-US" sz="1200" u="none">
              <a:solidFill>
                <a:srgbClr val="000000"/>
              </a:solidFill>
              <a:latin typeface="Verdana" pitchFamily="34" charset="0"/>
            </a:endParaRPr>
          </a:p>
        </p:txBody>
      </p:sp>
      <p:sp>
        <p:nvSpPr>
          <p:cNvPr id="203779" name="Rectangle 2"/>
          <p:cNvSpPr>
            <a:spLocks noGrp="1" noRot="1" noChangeAspect="1" noChangeArrowheads="1" noTextEdit="1"/>
          </p:cNvSpPr>
          <p:nvPr>
            <p:ph type="sldImg"/>
          </p:nvPr>
        </p:nvSpPr>
        <p:spPr>
          <a:xfrm>
            <a:off x="381000" y="682625"/>
            <a:ext cx="6100763" cy="3432175"/>
          </a:xfrm>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u="sng" dirty="0" smtClean="0"/>
              <a:t>TRAINER’S NOTES:</a:t>
            </a:r>
          </a:p>
          <a:p>
            <a:pPr eaLnBrk="1" hangingPunct="1"/>
            <a:r>
              <a:rPr lang="en-US" altLang="en-US" b="1" dirty="0" smtClean="0"/>
              <a:t>To Avoid Forfeit….</a:t>
            </a:r>
          </a:p>
          <a:p>
            <a:pPr eaLnBrk="1" hangingPunct="1">
              <a:buFontTx/>
              <a:buChar char="•"/>
            </a:pPr>
            <a:r>
              <a:rPr lang="en-US" altLang="en-US" dirty="0" smtClean="0"/>
              <a:t>Get forms in early. </a:t>
            </a:r>
            <a:br>
              <a:rPr lang="en-US" altLang="en-US" dirty="0" smtClean="0"/>
            </a:br>
            <a:r>
              <a:rPr lang="en-US" altLang="en-US" dirty="0" smtClean="0"/>
              <a:t>    Form 925 one time only (should be during sign-in), </a:t>
            </a:r>
            <a:br>
              <a:rPr lang="en-US" altLang="en-US" dirty="0" smtClean="0"/>
            </a:br>
            <a:r>
              <a:rPr lang="en-US" altLang="en-US" dirty="0" smtClean="0"/>
              <a:t>    Form1001 one time only (should be during sign-in), </a:t>
            </a:r>
            <a:br>
              <a:rPr lang="en-US" altLang="en-US" dirty="0" smtClean="0"/>
            </a:br>
            <a:r>
              <a:rPr lang="en-US" altLang="en-US" dirty="0" smtClean="0"/>
              <a:t>    Form 1000 quarterly </a:t>
            </a:r>
            <a:br>
              <a:rPr lang="en-US" altLang="en-US" dirty="0" smtClean="0"/>
            </a:br>
            <a:r>
              <a:rPr lang="en-US" altLang="en-US" dirty="0" smtClean="0"/>
              <a:t>    Form Annual Renewal  </a:t>
            </a:r>
          </a:p>
          <a:p>
            <a:pPr eaLnBrk="1" hangingPunct="1">
              <a:buFontTx/>
              <a:buChar char="•"/>
            </a:pPr>
            <a:r>
              <a:rPr lang="en-US" altLang="en-US" dirty="0" smtClean="0"/>
              <a:t>Attend all three required trainings.</a:t>
            </a:r>
            <a:br>
              <a:rPr lang="en-US" altLang="en-US" dirty="0" smtClean="0"/>
            </a:br>
            <a:r>
              <a:rPr lang="en-US" altLang="en-US" dirty="0" smtClean="0"/>
              <a:t>    	Basic Five (B5)</a:t>
            </a:r>
            <a:br>
              <a:rPr lang="en-US" altLang="en-US" dirty="0" smtClean="0"/>
            </a:br>
            <a:r>
              <a:rPr lang="en-US" altLang="en-US" dirty="0" smtClean="0"/>
              <a:t>	New UnFranchise Owner Training (NUOT)</a:t>
            </a:r>
            <a:br>
              <a:rPr lang="en-US" altLang="en-US" dirty="0" smtClean="0"/>
            </a:br>
            <a:r>
              <a:rPr lang="en-US" altLang="en-US" dirty="0" smtClean="0"/>
              <a:t>    	Executive Coordinator Certification Training (ECCT) </a:t>
            </a:r>
          </a:p>
          <a:p>
            <a:pPr eaLnBrk="1" hangingPunct="1"/>
            <a:endParaRPr lang="en-US" altLang="en-US" dirty="0" smtClean="0"/>
          </a:p>
        </p:txBody>
      </p:sp>
    </p:spTree>
    <p:extLst>
      <p:ext uri="{BB962C8B-B14F-4D97-AF65-F5344CB8AC3E}">
        <p14:creationId xmlns:p14="http://schemas.microsoft.com/office/powerpoint/2010/main" val="3523089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4130027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9475" y="671513"/>
            <a:ext cx="3225800" cy="1814512"/>
          </a:xfrm>
        </p:spPr>
      </p:sp>
      <p:sp>
        <p:nvSpPr>
          <p:cNvPr id="3" name="Notes Placeholder 2"/>
          <p:cNvSpPr>
            <a:spLocks noGrp="1"/>
          </p:cNvSpPr>
          <p:nvPr>
            <p:ph type="body" idx="1"/>
          </p:nvPr>
        </p:nvSpPr>
        <p:spPr/>
        <p:txBody>
          <a:bodyPr/>
          <a:lstStyle/>
          <a:p>
            <a:r>
              <a:rPr lang="en-US" dirty="0" smtClean="0"/>
              <a:t>I didn’t find the </a:t>
            </a:r>
            <a:r>
              <a:rPr lang="en-US" dirty="0"/>
              <a:t>UFO Booklet</a:t>
            </a:r>
          </a:p>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605361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16973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28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237570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81000" y="682625"/>
            <a:ext cx="6100763" cy="3432175"/>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itchFamily="34" charset="0"/>
                <a:ea typeface="ＭＳ Ｐゴシック" pitchFamily="34" charset="-128"/>
              </a:defRPr>
            </a:lvl1pPr>
            <a:lvl2pPr marL="755650" indent="-290513" defTabSz="946150">
              <a:defRPr sz="3600" u="sng">
                <a:solidFill>
                  <a:schemeClr val="tx1"/>
                </a:solidFill>
                <a:latin typeface="Arial" pitchFamily="34" charset="0"/>
                <a:ea typeface="ＭＳ Ｐゴシック" pitchFamily="34" charset="-128"/>
              </a:defRPr>
            </a:lvl2pPr>
            <a:lvl3pPr marL="1163638" indent="-231775" defTabSz="946150">
              <a:defRPr sz="3600" u="sng">
                <a:solidFill>
                  <a:schemeClr val="tx1"/>
                </a:solidFill>
                <a:latin typeface="Arial" pitchFamily="34" charset="0"/>
                <a:ea typeface="ＭＳ Ｐゴシック" pitchFamily="34" charset="-128"/>
              </a:defRPr>
            </a:lvl3pPr>
            <a:lvl4pPr marL="1630363" indent="-231775" defTabSz="946150">
              <a:defRPr sz="3600" u="sng">
                <a:solidFill>
                  <a:schemeClr val="tx1"/>
                </a:solidFill>
                <a:latin typeface="Arial" pitchFamily="34" charset="0"/>
                <a:ea typeface="ＭＳ Ｐゴシック" pitchFamily="34" charset="-128"/>
              </a:defRPr>
            </a:lvl4pPr>
            <a:lvl5pPr marL="2095500" indent="-231775" defTabSz="946150">
              <a:defRPr sz="3600" u="sng">
                <a:solidFill>
                  <a:schemeClr val="tx1"/>
                </a:solidFill>
                <a:latin typeface="Arial" pitchFamily="34" charset="0"/>
                <a:ea typeface="ＭＳ Ｐゴシック" pitchFamily="34" charset="-128"/>
              </a:defRPr>
            </a:lvl5pPr>
            <a:lvl6pPr marL="25527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6pPr>
            <a:lvl7pPr marL="30099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7pPr>
            <a:lvl8pPr marL="34671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8pPr>
            <a:lvl9pPr marL="39243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35</a:t>
            </a:fld>
            <a:endParaRPr lang="en-US" altLang="en-US" sz="1200" u="none">
              <a:solidFill>
                <a:srgbClr val="000000"/>
              </a:solidFill>
            </a:endParaRPr>
          </a:p>
        </p:txBody>
      </p:sp>
    </p:spTree>
    <p:extLst>
      <p:ext uri="{BB962C8B-B14F-4D97-AF65-F5344CB8AC3E}">
        <p14:creationId xmlns:p14="http://schemas.microsoft.com/office/powerpoint/2010/main" val="420403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p>
          <a:p>
            <a:r>
              <a:rPr lang="en-US" baseline="0" dirty="0" smtClean="0"/>
              <a:t>Transitional slide.</a:t>
            </a:r>
          </a:p>
          <a:p>
            <a:pPr marL="171450" indent="-171450">
              <a:buFont typeface="Arial"/>
              <a:buChar char="•"/>
            </a:pPr>
            <a:r>
              <a:rPr lang="en-US" baseline="0" dirty="0" smtClean="0"/>
              <a:t>The big point to make here is that there is proven system and tools to support the actions required to be successful.  You don’t have to ambiguously go about funding your shopping annuity.  You can make calculated decisions and duplicate that process with your team to create a shopping annuity for yourself.  </a:t>
            </a:r>
            <a:endParaRPr lang="en-US" dirty="0" smtClean="0"/>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211882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85800"/>
            <a:ext cx="6096000" cy="3429000"/>
          </a:xfrm>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endParaRPr lang="en-US" b="0" baseline="0" dirty="0" smtClean="0"/>
          </a:p>
          <a:p>
            <a:pPr marL="169598" indent="-169598">
              <a:buFont typeface="Arial"/>
              <a:buChar char="•"/>
            </a:pPr>
            <a:r>
              <a:rPr lang="en-US" b="0" baseline="0" dirty="0" smtClean="0"/>
              <a:t>Best of all, we aren’t asking you to sacrifice quality or price.  Our exclusive brands are superior products, with better prices than the competition and we pay you Cashback for purchasing them.</a:t>
            </a:r>
          </a:p>
          <a:p>
            <a:pPr marL="169598" indent="-169598">
              <a:buFont typeface="Arial"/>
              <a:buChar char="•"/>
            </a:pPr>
            <a:r>
              <a:rPr lang="en-US" b="0" baseline="0" dirty="0" smtClean="0"/>
              <a:t>Not to mention, by choosing these superior products, you are funding your Shopping Annuity</a:t>
            </a:r>
            <a:endParaRPr lang="en-US" b="1" baseline="0" dirty="0" smtClean="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51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3429619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381000" y="682625"/>
            <a:ext cx="6100763" cy="3432175"/>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itchFamily="34" charset="0"/>
                <a:ea typeface="ＭＳ Ｐゴシック" pitchFamily="34" charset="-128"/>
              </a:defRPr>
            </a:lvl1pPr>
            <a:lvl2pPr marL="755650" indent="-290513" defTabSz="946150">
              <a:defRPr sz="3600" u="sng">
                <a:solidFill>
                  <a:schemeClr val="tx1"/>
                </a:solidFill>
                <a:latin typeface="Arial" pitchFamily="34" charset="0"/>
                <a:ea typeface="ＭＳ Ｐゴシック" pitchFamily="34" charset="-128"/>
              </a:defRPr>
            </a:lvl2pPr>
            <a:lvl3pPr marL="1163638" indent="-231775" defTabSz="946150">
              <a:defRPr sz="3600" u="sng">
                <a:solidFill>
                  <a:schemeClr val="tx1"/>
                </a:solidFill>
                <a:latin typeface="Arial" pitchFamily="34" charset="0"/>
                <a:ea typeface="ＭＳ Ｐゴシック" pitchFamily="34" charset="-128"/>
              </a:defRPr>
            </a:lvl3pPr>
            <a:lvl4pPr marL="1630363" indent="-231775" defTabSz="946150">
              <a:defRPr sz="3600" u="sng">
                <a:solidFill>
                  <a:schemeClr val="tx1"/>
                </a:solidFill>
                <a:latin typeface="Arial" pitchFamily="34" charset="0"/>
                <a:ea typeface="ＭＳ Ｐゴシック" pitchFamily="34" charset="-128"/>
              </a:defRPr>
            </a:lvl4pPr>
            <a:lvl5pPr marL="2095500" indent="-231775" defTabSz="946150">
              <a:defRPr sz="3600" u="sng">
                <a:solidFill>
                  <a:schemeClr val="tx1"/>
                </a:solidFill>
                <a:latin typeface="Arial" pitchFamily="34" charset="0"/>
                <a:ea typeface="ＭＳ Ｐゴシック" pitchFamily="34" charset="-128"/>
              </a:defRPr>
            </a:lvl5pPr>
            <a:lvl6pPr marL="25527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6pPr>
            <a:lvl7pPr marL="30099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7pPr>
            <a:lvl8pPr marL="34671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8pPr>
            <a:lvl9pPr marL="39243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60</a:t>
            </a:fld>
            <a:endParaRPr lang="en-US" altLang="en-US" sz="1200" u="none">
              <a:solidFill>
                <a:srgbClr val="000000"/>
              </a:solidFill>
            </a:endParaRPr>
          </a:p>
        </p:txBody>
      </p:sp>
    </p:spTree>
    <p:extLst>
      <p:ext uri="{BB962C8B-B14F-4D97-AF65-F5344CB8AC3E}">
        <p14:creationId xmlns:p14="http://schemas.microsoft.com/office/powerpoint/2010/main" val="151769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381000" y="682625"/>
            <a:ext cx="6100763" cy="3432175"/>
          </a:xfrm>
          <a:ln/>
        </p:spPr>
      </p:sp>
      <p:sp>
        <p:nvSpPr>
          <p:cNvPr id="74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3600" u="sng">
                <a:solidFill>
                  <a:schemeClr val="tx1"/>
                </a:solidFill>
                <a:latin typeface="Arial" pitchFamily="34" charset="0"/>
                <a:ea typeface="ＭＳ Ｐゴシック" pitchFamily="34" charset="-128"/>
              </a:defRPr>
            </a:lvl1pPr>
            <a:lvl2pPr marL="755650" indent="-290513" defTabSz="946150">
              <a:defRPr sz="3600" u="sng">
                <a:solidFill>
                  <a:schemeClr val="tx1"/>
                </a:solidFill>
                <a:latin typeface="Arial" pitchFamily="34" charset="0"/>
                <a:ea typeface="ＭＳ Ｐゴシック" pitchFamily="34" charset="-128"/>
              </a:defRPr>
            </a:lvl2pPr>
            <a:lvl3pPr marL="1163638" indent="-231775" defTabSz="946150">
              <a:defRPr sz="3600" u="sng">
                <a:solidFill>
                  <a:schemeClr val="tx1"/>
                </a:solidFill>
                <a:latin typeface="Arial" pitchFamily="34" charset="0"/>
                <a:ea typeface="ＭＳ Ｐゴシック" pitchFamily="34" charset="-128"/>
              </a:defRPr>
            </a:lvl3pPr>
            <a:lvl4pPr marL="1630363" indent="-231775" defTabSz="946150">
              <a:defRPr sz="3600" u="sng">
                <a:solidFill>
                  <a:schemeClr val="tx1"/>
                </a:solidFill>
                <a:latin typeface="Arial" pitchFamily="34" charset="0"/>
                <a:ea typeface="ＭＳ Ｐゴシック" pitchFamily="34" charset="-128"/>
              </a:defRPr>
            </a:lvl4pPr>
            <a:lvl5pPr marL="2095500" indent="-231775" defTabSz="946150">
              <a:defRPr sz="3600" u="sng">
                <a:solidFill>
                  <a:schemeClr val="tx1"/>
                </a:solidFill>
                <a:latin typeface="Arial" pitchFamily="34" charset="0"/>
                <a:ea typeface="ＭＳ Ｐゴシック" pitchFamily="34" charset="-128"/>
              </a:defRPr>
            </a:lvl5pPr>
            <a:lvl6pPr marL="25527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6pPr>
            <a:lvl7pPr marL="30099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7pPr>
            <a:lvl8pPr marL="34671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8pPr>
            <a:lvl9pPr marL="3924300" indent="-231775" algn="ctr" defTabSz="946150" eaLnBrk="0" fontAlgn="base" hangingPunct="0">
              <a:spcBef>
                <a:spcPct val="0"/>
              </a:spcBef>
              <a:spcAft>
                <a:spcPct val="0"/>
              </a:spcAft>
              <a:defRPr sz="3600" u="sng">
                <a:solidFill>
                  <a:schemeClr val="tx1"/>
                </a:solidFill>
                <a:latin typeface="Arial" pitchFamily="34" charset="0"/>
                <a:ea typeface="ＭＳ Ｐゴシック" pitchFamily="34" charset="-128"/>
              </a:defRPr>
            </a:lvl9pPr>
          </a:lstStyle>
          <a:p>
            <a:fld id="{511AC1E6-A0F5-47A4-99E7-EAA076B1771A}" type="slidenum">
              <a:rPr lang="en-US" altLang="en-US" sz="1200" u="none">
                <a:solidFill>
                  <a:srgbClr val="000000"/>
                </a:solidFill>
              </a:rPr>
              <a:pPr/>
              <a:t>72</a:t>
            </a:fld>
            <a:endParaRPr lang="en-US" altLang="en-US" sz="1200" u="none">
              <a:solidFill>
                <a:srgbClr val="000000"/>
              </a:solidFill>
            </a:endParaRPr>
          </a:p>
        </p:txBody>
      </p:sp>
    </p:spTree>
    <p:extLst>
      <p:ext uri="{BB962C8B-B14F-4D97-AF65-F5344CB8AC3E}">
        <p14:creationId xmlns:p14="http://schemas.microsoft.com/office/powerpoint/2010/main" val="3648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t>3/14/2016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168435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t>3/14/2016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20770093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235"/>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79" y="5368011"/>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63C20C3-6F69-4566-86C4-02C37B33A87D}"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5616AE56-E385-4BEF-993E-BD390F31E635}" type="slidenum">
              <a:rPr lang="en-US" altLang="en-US"/>
              <a:pPr>
                <a:defRPr/>
              </a:pPr>
              <a:t>‹#›</a:t>
            </a:fld>
            <a:endParaRPr lang="en-US" altLang="en-US"/>
          </a:p>
        </p:txBody>
      </p:sp>
    </p:spTree>
    <p:extLst>
      <p:ext uri="{BB962C8B-B14F-4D97-AF65-F5344CB8AC3E}">
        <p14:creationId xmlns:p14="http://schemas.microsoft.com/office/powerpoint/2010/main" val="3721281862"/>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6BA6E4BA-A11C-4F87-BDAD-C74C6B74A47E}"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8172E54-B1BC-484A-A608-35CB7667D86E}" type="slidenum">
              <a:rPr lang="en-US" altLang="en-US"/>
              <a:pPr>
                <a:defRPr/>
              </a:pPr>
              <a:t>‹#›</a:t>
            </a:fld>
            <a:endParaRPr lang="en-US" altLang="en-US"/>
          </a:p>
        </p:txBody>
      </p:sp>
    </p:spTree>
    <p:extLst>
      <p:ext uri="{BB962C8B-B14F-4D97-AF65-F5344CB8AC3E}">
        <p14:creationId xmlns:p14="http://schemas.microsoft.com/office/powerpoint/2010/main" val="2048063837"/>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1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71BCE7D-7613-4933-9C1F-610759F025E8}"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777C861E-1C0C-4CD6-BAB1-B5392EC5A87B}" type="slidenum">
              <a:rPr lang="en-US" altLang="en-US"/>
              <a:pPr>
                <a:defRPr/>
              </a:pPr>
              <a:t>‹#›</a:t>
            </a:fld>
            <a:endParaRPr lang="en-US" altLang="en-US"/>
          </a:p>
        </p:txBody>
      </p:sp>
    </p:spTree>
    <p:extLst>
      <p:ext uri="{BB962C8B-B14F-4D97-AF65-F5344CB8AC3E}">
        <p14:creationId xmlns:p14="http://schemas.microsoft.com/office/powerpoint/2010/main" val="398229703"/>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0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5AA30C-D30E-4CDC-B3E1-012065807AFF}" type="slidenum">
              <a:rPr lang="en-US"/>
              <a:pPr>
                <a:defRPr/>
              </a:pPr>
              <a:t>‹#›</a:t>
            </a:fld>
            <a:endParaRPr lang="en-US" dirty="0"/>
          </a:p>
        </p:txBody>
      </p:sp>
    </p:spTree>
    <p:extLst>
      <p:ext uri="{BB962C8B-B14F-4D97-AF65-F5344CB8AC3E}">
        <p14:creationId xmlns:p14="http://schemas.microsoft.com/office/powerpoint/2010/main" val="9727266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989B924B-6CC6-4DA2-AB54-1693DB82111C}" type="slidenum">
              <a:rPr lang="en-US"/>
              <a:pPr>
                <a:defRPr/>
              </a:pPr>
              <a:t>‹#›</a:t>
            </a:fld>
            <a:endParaRPr lang="en-US" dirty="0"/>
          </a:p>
        </p:txBody>
      </p:sp>
    </p:spTree>
    <p:extLst>
      <p:ext uri="{BB962C8B-B14F-4D97-AF65-F5344CB8AC3E}">
        <p14:creationId xmlns:p14="http://schemas.microsoft.com/office/powerpoint/2010/main" val="42197072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47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E86D4359-A4FC-4DA0-87A0-36C7CDBA5201}" type="slidenum">
              <a:rPr lang="en-US"/>
              <a:pPr>
                <a:defRPr/>
              </a:pPr>
              <a:t>‹#›</a:t>
            </a:fld>
            <a:endParaRPr lang="en-US" dirty="0"/>
          </a:p>
        </p:txBody>
      </p:sp>
    </p:spTree>
    <p:extLst>
      <p:ext uri="{BB962C8B-B14F-4D97-AF65-F5344CB8AC3E}">
        <p14:creationId xmlns:p14="http://schemas.microsoft.com/office/powerpoint/2010/main" val="4600172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67CA3BD-63D6-4205-9436-DE50F2A872BD}" type="slidenum">
              <a:rPr lang="en-US"/>
              <a:pPr>
                <a:defRPr/>
              </a:pPr>
              <a:t>‹#›</a:t>
            </a:fld>
            <a:endParaRPr lang="en-US" dirty="0"/>
          </a:p>
        </p:txBody>
      </p:sp>
    </p:spTree>
    <p:extLst>
      <p:ext uri="{BB962C8B-B14F-4D97-AF65-F5344CB8AC3E}">
        <p14:creationId xmlns:p14="http://schemas.microsoft.com/office/powerpoint/2010/main" val="2835488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704"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704"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2DDC04C-B46A-4360-A44D-98E0B55DD905}" type="slidenum">
              <a:rPr lang="en-US"/>
              <a:pPr>
                <a:defRPr/>
              </a:pPr>
              <a:t>‹#›</a:t>
            </a:fld>
            <a:endParaRPr lang="en-US" dirty="0"/>
          </a:p>
        </p:txBody>
      </p:sp>
    </p:spTree>
    <p:extLst>
      <p:ext uri="{BB962C8B-B14F-4D97-AF65-F5344CB8AC3E}">
        <p14:creationId xmlns:p14="http://schemas.microsoft.com/office/powerpoint/2010/main" val="21117899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C145752-A1A3-411B-8C71-6A329640DCA4}" type="slidenum">
              <a:rPr lang="en-US"/>
              <a:pPr>
                <a:defRPr/>
              </a:pPr>
              <a:t>‹#›</a:t>
            </a:fld>
            <a:endParaRPr lang="en-US" dirty="0"/>
          </a:p>
        </p:txBody>
      </p:sp>
    </p:spTree>
    <p:extLst>
      <p:ext uri="{BB962C8B-B14F-4D97-AF65-F5344CB8AC3E}">
        <p14:creationId xmlns:p14="http://schemas.microsoft.com/office/powerpoint/2010/main" val="14112740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8142BB9-0A49-4219-8720-4901B2901C99}" type="slidenum">
              <a:rPr lang="en-US"/>
              <a:pPr>
                <a:defRPr/>
              </a:pPr>
              <a:t>‹#›</a:t>
            </a:fld>
            <a:endParaRPr lang="en-US" dirty="0"/>
          </a:p>
        </p:txBody>
      </p:sp>
    </p:spTree>
    <p:extLst>
      <p:ext uri="{BB962C8B-B14F-4D97-AF65-F5344CB8AC3E}">
        <p14:creationId xmlns:p14="http://schemas.microsoft.com/office/powerpoint/2010/main" val="456128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t>3/14/2016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3717644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65"/>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4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3BDC57A5-5EA2-4C9F-B9F6-B2CBED653979}" type="slidenum">
              <a:rPr lang="en-US"/>
              <a:pPr>
                <a:defRPr/>
              </a:pPr>
              <a:t>‹#›</a:t>
            </a:fld>
            <a:endParaRPr lang="en-US" dirty="0"/>
          </a:p>
        </p:txBody>
      </p:sp>
    </p:spTree>
    <p:extLst>
      <p:ext uri="{BB962C8B-B14F-4D97-AF65-F5344CB8AC3E}">
        <p14:creationId xmlns:p14="http://schemas.microsoft.com/office/powerpoint/2010/main" val="38738648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11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dirty="0"/>
          </a:p>
        </p:txBody>
      </p:sp>
      <p:sp>
        <p:nvSpPr>
          <p:cNvPr id="4" name="Text Placeholder 3"/>
          <p:cNvSpPr>
            <a:spLocks noGrp="1"/>
          </p:cNvSpPr>
          <p:nvPr>
            <p:ph type="body" sz="half" idx="2"/>
          </p:nvPr>
        </p:nvSpPr>
        <p:spPr>
          <a:xfrm>
            <a:off x="2389779" y="5367887"/>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C0C53CB5-4821-491F-9AA3-2BAD8E8F106F}" type="slidenum">
              <a:rPr lang="en-US"/>
              <a:pPr>
                <a:defRPr/>
              </a:pPr>
              <a:t>‹#›</a:t>
            </a:fld>
            <a:endParaRPr lang="en-US" dirty="0"/>
          </a:p>
        </p:txBody>
      </p:sp>
    </p:spTree>
    <p:extLst>
      <p:ext uri="{BB962C8B-B14F-4D97-AF65-F5344CB8AC3E}">
        <p14:creationId xmlns:p14="http://schemas.microsoft.com/office/powerpoint/2010/main" val="8744568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FDA6C4D3-1DFD-4CBC-8616-315B9F686AC9}" type="slidenum">
              <a:rPr lang="en-US"/>
              <a:pPr>
                <a:defRPr/>
              </a:pPr>
              <a:t>‹#›</a:t>
            </a:fld>
            <a:endParaRPr lang="en-US" dirty="0"/>
          </a:p>
        </p:txBody>
      </p:sp>
    </p:spTree>
    <p:extLst>
      <p:ext uri="{BB962C8B-B14F-4D97-AF65-F5344CB8AC3E}">
        <p14:creationId xmlns:p14="http://schemas.microsoft.com/office/powerpoint/2010/main" val="7069949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01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01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2157A038-AEAB-4F30-8A18-B95B3C38BF86}" type="slidenum">
              <a:rPr lang="en-US"/>
              <a:pPr>
                <a:defRPr/>
              </a:pPr>
              <a:t>‹#›</a:t>
            </a:fld>
            <a:endParaRPr lang="en-US" dirty="0"/>
          </a:p>
        </p:txBody>
      </p:sp>
    </p:spTree>
    <p:extLst>
      <p:ext uri="{BB962C8B-B14F-4D97-AF65-F5344CB8AC3E}">
        <p14:creationId xmlns:p14="http://schemas.microsoft.com/office/powerpoint/2010/main" val="1291556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097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DC39698C-432B-43A4-8FDC-474C57DCE828}" type="slidenum">
              <a:rPr lang="en-US"/>
              <a:pPr>
                <a:defRPr/>
              </a:pPr>
              <a:t>‹#›</a:t>
            </a:fld>
            <a:endParaRPr lang="en-US"/>
          </a:p>
        </p:txBody>
      </p:sp>
    </p:spTree>
    <p:extLst>
      <p:ext uri="{BB962C8B-B14F-4D97-AF65-F5344CB8AC3E}">
        <p14:creationId xmlns:p14="http://schemas.microsoft.com/office/powerpoint/2010/main" val="3328237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5D9A7498-A3B4-46D1-B2B9-0FBDE89CF009}" type="slidenum">
              <a:rPr lang="en-US"/>
              <a:pPr>
                <a:defRPr/>
              </a:pPr>
              <a:t>‹#›</a:t>
            </a:fld>
            <a:endParaRPr lang="en-US"/>
          </a:p>
        </p:txBody>
      </p:sp>
    </p:spTree>
    <p:extLst>
      <p:ext uri="{BB962C8B-B14F-4D97-AF65-F5344CB8AC3E}">
        <p14:creationId xmlns:p14="http://schemas.microsoft.com/office/powerpoint/2010/main" val="13913722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4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9D7DF72D-665E-471C-B337-BB603C8C8B8C}" type="slidenum">
              <a:rPr lang="en-US"/>
              <a:pPr>
                <a:defRPr/>
              </a:pPr>
              <a:t>‹#›</a:t>
            </a:fld>
            <a:endParaRPr lang="en-US"/>
          </a:p>
        </p:txBody>
      </p:sp>
    </p:spTree>
    <p:extLst>
      <p:ext uri="{BB962C8B-B14F-4D97-AF65-F5344CB8AC3E}">
        <p14:creationId xmlns:p14="http://schemas.microsoft.com/office/powerpoint/2010/main" val="33758758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ED2BD546-1386-438A-BA1D-8B787B98A405}" type="slidenum">
              <a:rPr lang="en-US"/>
              <a:pPr>
                <a:defRPr/>
              </a:pPr>
              <a:t>‹#›</a:t>
            </a:fld>
            <a:endParaRPr lang="en-US"/>
          </a:p>
        </p:txBody>
      </p:sp>
    </p:spTree>
    <p:extLst>
      <p:ext uri="{BB962C8B-B14F-4D97-AF65-F5344CB8AC3E}">
        <p14:creationId xmlns:p14="http://schemas.microsoft.com/office/powerpoint/2010/main" val="10261141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6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6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28EDCC38-5AA5-4274-8B3D-40E21BFBD411}" type="slidenum">
              <a:rPr lang="en-US"/>
              <a:pPr>
                <a:defRPr/>
              </a:pPr>
              <a:t>‹#›</a:t>
            </a:fld>
            <a:endParaRPr lang="en-US"/>
          </a:p>
        </p:txBody>
      </p:sp>
    </p:spTree>
    <p:extLst>
      <p:ext uri="{BB962C8B-B14F-4D97-AF65-F5344CB8AC3E}">
        <p14:creationId xmlns:p14="http://schemas.microsoft.com/office/powerpoint/2010/main" val="20023067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81C18A84-D9B8-4C77-B646-655600476D04}" type="slidenum">
              <a:rPr lang="en-US"/>
              <a:pPr>
                <a:defRPr/>
              </a:pPr>
              <a:t>‹#›</a:t>
            </a:fld>
            <a:endParaRPr lang="en-US"/>
          </a:p>
        </p:txBody>
      </p:sp>
    </p:spTree>
    <p:extLst>
      <p:ext uri="{BB962C8B-B14F-4D97-AF65-F5344CB8AC3E}">
        <p14:creationId xmlns:p14="http://schemas.microsoft.com/office/powerpoint/2010/main" val="3810796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510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A30237E7-F50C-4F76-8120-548E33591080}" type="slidenum">
              <a:rPr lang="en-US"/>
              <a:pPr>
                <a:defRPr/>
              </a:pPr>
              <a:t>‹#›</a:t>
            </a:fld>
            <a:endParaRPr lang="en-US"/>
          </a:p>
        </p:txBody>
      </p:sp>
    </p:spTree>
    <p:extLst>
      <p:ext uri="{BB962C8B-B14F-4D97-AF65-F5344CB8AC3E}">
        <p14:creationId xmlns:p14="http://schemas.microsoft.com/office/powerpoint/2010/main" val="40583639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1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9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207A6E95-52A5-4D6D-B315-B5B808261909}" type="slidenum">
              <a:rPr lang="en-US"/>
              <a:pPr>
                <a:defRPr/>
              </a:pPr>
              <a:t>‹#›</a:t>
            </a:fld>
            <a:endParaRPr lang="en-US"/>
          </a:p>
        </p:txBody>
      </p:sp>
    </p:spTree>
    <p:extLst>
      <p:ext uri="{BB962C8B-B14F-4D97-AF65-F5344CB8AC3E}">
        <p14:creationId xmlns:p14="http://schemas.microsoft.com/office/powerpoint/2010/main" val="10610203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055"/>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a:p>
        </p:txBody>
      </p:sp>
      <p:sp>
        <p:nvSpPr>
          <p:cNvPr id="4" name="Text Placeholder 3"/>
          <p:cNvSpPr>
            <a:spLocks noGrp="1"/>
          </p:cNvSpPr>
          <p:nvPr>
            <p:ph type="body" sz="half" idx="2"/>
          </p:nvPr>
        </p:nvSpPr>
        <p:spPr>
          <a:xfrm>
            <a:off x="2389779" y="5367831"/>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921674F5-1FA9-491C-823C-F4B6E738369F}" type="slidenum">
              <a:rPr lang="en-US"/>
              <a:pPr>
                <a:defRPr/>
              </a:pPr>
              <a:t>‹#›</a:t>
            </a:fld>
            <a:endParaRPr lang="en-US"/>
          </a:p>
        </p:txBody>
      </p:sp>
    </p:spTree>
    <p:extLst>
      <p:ext uri="{BB962C8B-B14F-4D97-AF65-F5344CB8AC3E}">
        <p14:creationId xmlns:p14="http://schemas.microsoft.com/office/powerpoint/2010/main" val="40537162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1EAFF26D-0C4A-4FA3-A056-88126B1164BB}" type="slidenum">
              <a:rPr lang="en-US"/>
              <a:pPr>
                <a:defRPr/>
              </a:pPr>
              <a:t>‹#›</a:t>
            </a:fld>
            <a:endParaRPr lang="en-US"/>
          </a:p>
        </p:txBody>
      </p:sp>
    </p:spTree>
    <p:extLst>
      <p:ext uri="{BB962C8B-B14F-4D97-AF65-F5344CB8AC3E}">
        <p14:creationId xmlns:p14="http://schemas.microsoft.com/office/powerpoint/2010/main" val="38034253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5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5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043A8292-28F6-4BAC-BDA8-38649B301105}" type="slidenum">
              <a:rPr lang="en-US"/>
              <a:pPr>
                <a:defRPr/>
              </a:pPr>
              <a:t>‹#›</a:t>
            </a:fld>
            <a:endParaRPr lang="en-US"/>
          </a:p>
        </p:txBody>
      </p:sp>
    </p:spTree>
    <p:extLst>
      <p:ext uri="{BB962C8B-B14F-4D97-AF65-F5344CB8AC3E}">
        <p14:creationId xmlns:p14="http://schemas.microsoft.com/office/powerpoint/2010/main" val="33044864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582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6635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35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557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7941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657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8962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6599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5994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1748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0399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1379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0922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4864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6345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5"/>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74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9751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452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6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33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5351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0828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1319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3240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9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78612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9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1687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2328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5307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7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78782199-80E9-4AF7-853D-660AC2038F94}"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844EF860-36AC-47BD-87C7-22790B53A405}" type="slidenum">
              <a:rPr lang="en-US" altLang="en-US"/>
              <a:pPr>
                <a:defRPr/>
              </a:pPr>
              <a:t>‹#›</a:t>
            </a:fld>
            <a:endParaRPr lang="en-US" altLang="en-US"/>
          </a:p>
        </p:txBody>
      </p:sp>
    </p:spTree>
    <p:extLst>
      <p:ext uri="{BB962C8B-B14F-4D97-AF65-F5344CB8AC3E}">
        <p14:creationId xmlns:p14="http://schemas.microsoft.com/office/powerpoint/2010/main" val="39442980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3946" eaLnBrk="0" hangingPunct="0">
              <a:defRPr u="sng" smtClean="0">
                <a:latin typeface="Arial" pitchFamily="34" charset="0"/>
              </a:defRPr>
            </a:lvl1pPr>
          </a:lstStyle>
          <a:p>
            <a:pPr>
              <a:defRPr/>
            </a:pPr>
            <a:fld id="{AAA8B2E4-B01B-41F4-9589-86F4AEA826D1}" type="datetime1">
              <a:rPr lang="en-US" altLang="en-US"/>
              <a:pPr>
                <a:defRPr/>
              </a:pPr>
              <a:t>3/14/2016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custDataLst>
              <p:tags r:id="rId3"/>
            </p:custDataLst>
          </p:nvPr>
        </p:nvSpPr>
        <p:spPr/>
        <p:txBody>
          <a:bodyPr/>
          <a:lstStyle>
            <a:lvl1pPr defTabSz="913946" eaLnBrk="0" hangingPunct="0">
              <a:defRPr u="sng" smtClean="0">
                <a:latin typeface="Arial" pitchFamily="34" charset="0"/>
              </a:defRPr>
            </a:lvl1pPr>
          </a:lstStyle>
          <a:p>
            <a:pPr>
              <a:defRPr/>
            </a:pPr>
            <a:fld id="{5FFAC843-7620-4535-BB68-C4DABFCAC9E0}" type="slidenum">
              <a:rPr lang="en-US" altLang="en-US"/>
              <a:pPr>
                <a:defRPr/>
              </a:pPr>
              <a:t>‹#›</a:t>
            </a:fld>
            <a:endParaRPr lang="en-US" altLang="en-US"/>
          </a:p>
        </p:txBody>
      </p:sp>
    </p:spTree>
    <p:extLst>
      <p:ext uri="{BB962C8B-B14F-4D97-AF65-F5344CB8AC3E}">
        <p14:creationId xmlns:p14="http://schemas.microsoft.com/office/powerpoint/2010/main" val="9638767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2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36EA5184-E6F8-4188-BB78-DFBA382284AA}"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0C52F054-5FF3-43E1-83BC-702D5EB8995A}" type="slidenum">
              <a:rPr lang="en-US" altLang="en-US"/>
              <a:pPr>
                <a:defRPr/>
              </a:pPr>
              <a:t>‹#›</a:t>
            </a:fld>
            <a:endParaRPr lang="en-US" altLang="en-US"/>
          </a:p>
        </p:txBody>
      </p:sp>
    </p:spTree>
    <p:extLst>
      <p:ext uri="{BB962C8B-B14F-4D97-AF65-F5344CB8AC3E}">
        <p14:creationId xmlns:p14="http://schemas.microsoft.com/office/powerpoint/2010/main" val="883664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256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CED12AF-1F1F-4043-AD77-290FF18E766F}"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8F752681-2803-4E4D-850B-E9F3CC3F9943}" type="slidenum">
              <a:rPr lang="en-US" altLang="en-US"/>
              <a:pPr>
                <a:defRPr/>
              </a:pPr>
              <a:t>‹#›</a:t>
            </a:fld>
            <a:endParaRPr lang="en-US" altLang="en-US"/>
          </a:p>
        </p:txBody>
      </p:sp>
    </p:spTree>
    <p:extLst>
      <p:ext uri="{BB962C8B-B14F-4D97-AF65-F5344CB8AC3E}">
        <p14:creationId xmlns:p14="http://schemas.microsoft.com/office/powerpoint/2010/main" val="37913763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59"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5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B6D7B95F-B67E-41A3-8A61-56FDE0E06E47}" type="datetime1">
              <a:rPr lang="en-US" altLang="en-US"/>
              <a:pPr>
                <a:defRPr/>
              </a:pPr>
              <a:t>3/14/2016</a:t>
            </a:fld>
            <a:endParaRPr lang="en-US" altLang="en-US"/>
          </a:p>
        </p:txBody>
      </p:sp>
      <p:sp>
        <p:nvSpPr>
          <p:cNvPr id="8" name="Footer Placeholder 7"/>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EE63A6A6-8B7B-4AA1-9292-05C09917D9BD}" type="slidenum">
              <a:rPr lang="en-US" altLang="en-US"/>
              <a:pPr>
                <a:defRPr/>
              </a:pPr>
              <a:t>‹#›</a:t>
            </a:fld>
            <a:endParaRPr lang="en-US" altLang="en-US"/>
          </a:p>
        </p:txBody>
      </p:sp>
    </p:spTree>
    <p:extLst>
      <p:ext uri="{BB962C8B-B14F-4D97-AF65-F5344CB8AC3E}">
        <p14:creationId xmlns:p14="http://schemas.microsoft.com/office/powerpoint/2010/main" val="12263891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184B8498-ACC0-4E1E-929F-7A717F5C876A}" type="datetime1">
              <a:rPr lang="en-US" altLang="en-US"/>
              <a:pPr>
                <a:defRPr/>
              </a:pPr>
              <a:t>3/14/2016</a:t>
            </a:fld>
            <a:endParaRPr lang="en-US" altLang="en-US"/>
          </a:p>
        </p:txBody>
      </p:sp>
      <p:sp>
        <p:nvSpPr>
          <p:cNvPr id="4" name="Footer Placeholder 3"/>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AC9DA478-F668-4366-89B1-D7A3558BD4C6}" type="slidenum">
              <a:rPr lang="en-US" altLang="en-US"/>
              <a:pPr>
                <a:defRPr/>
              </a:pPr>
              <a:t>‹#›</a:t>
            </a:fld>
            <a:endParaRPr lang="en-US" altLang="en-US"/>
          </a:p>
        </p:txBody>
      </p:sp>
    </p:spTree>
    <p:extLst>
      <p:ext uri="{BB962C8B-B14F-4D97-AF65-F5344CB8AC3E}">
        <p14:creationId xmlns:p14="http://schemas.microsoft.com/office/powerpoint/2010/main" val="10282274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E872AB33-D693-4306-B72E-33BFFC84D2F8}" type="datetime1">
              <a:rPr lang="en-US" altLang="en-US"/>
              <a:pPr>
                <a:defRPr/>
              </a:pPr>
              <a:t>3/14/2016</a:t>
            </a:fld>
            <a:endParaRPr lang="en-US" altLang="en-US"/>
          </a:p>
        </p:txBody>
      </p:sp>
      <p:sp>
        <p:nvSpPr>
          <p:cNvPr id="3" name="Footer Placeholder 2"/>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B906107C-E290-42A5-8B48-FBFC0D6AAF3E}" type="slidenum">
              <a:rPr lang="en-US" altLang="en-US"/>
              <a:pPr>
                <a:defRPr/>
              </a:pPr>
              <a:t>‹#›</a:t>
            </a:fld>
            <a:endParaRPr lang="en-US" altLang="en-US"/>
          </a:p>
        </p:txBody>
      </p:sp>
    </p:spTree>
    <p:extLst>
      <p:ext uri="{BB962C8B-B14F-4D97-AF65-F5344CB8AC3E}">
        <p14:creationId xmlns:p14="http://schemas.microsoft.com/office/powerpoint/2010/main" val="2270770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21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6C77DC6C-084C-40BE-8AAD-0C4B2B9BBC2F}"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DA25BA38-4F4D-417A-BC9C-4415C2F594B4}" type="slidenum">
              <a:rPr lang="en-US" altLang="en-US"/>
              <a:pPr>
                <a:defRPr/>
              </a:pPr>
              <a:t>‹#›</a:t>
            </a:fld>
            <a:endParaRPr lang="en-US" altLang="en-US"/>
          </a:p>
        </p:txBody>
      </p:sp>
    </p:spTree>
    <p:extLst>
      <p:ext uri="{BB962C8B-B14F-4D97-AF65-F5344CB8AC3E}">
        <p14:creationId xmlns:p14="http://schemas.microsoft.com/office/powerpoint/2010/main" val="18270646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0883"/>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79" y="5367645"/>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AFB7C7E1-B5F6-4B99-9A84-9A24D68BAA55}"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0FB638B7-62E9-4E4C-BB45-BDEC98057676}" type="slidenum">
              <a:rPr lang="en-US" altLang="en-US"/>
              <a:pPr>
                <a:defRPr/>
              </a:pPr>
              <a:t>‹#›</a:t>
            </a:fld>
            <a:endParaRPr lang="en-US" altLang="en-US"/>
          </a:p>
        </p:txBody>
      </p:sp>
    </p:spTree>
    <p:extLst>
      <p:ext uri="{BB962C8B-B14F-4D97-AF65-F5344CB8AC3E}">
        <p14:creationId xmlns:p14="http://schemas.microsoft.com/office/powerpoint/2010/main" val="24111901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B0D822F9-B899-4A74-AF41-0901AB66B00F}"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B036AF5D-51EA-4F80-BF3A-441314423466}" type="slidenum">
              <a:rPr lang="en-US" altLang="en-US"/>
              <a:pPr>
                <a:defRPr/>
              </a:pPr>
              <a:t>‹#›</a:t>
            </a:fld>
            <a:endParaRPr lang="en-US" altLang="en-US"/>
          </a:p>
        </p:txBody>
      </p:sp>
    </p:spTree>
    <p:extLst>
      <p:ext uri="{BB962C8B-B14F-4D97-AF65-F5344CB8AC3E}">
        <p14:creationId xmlns:p14="http://schemas.microsoft.com/office/powerpoint/2010/main" val="13808341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BDFD1565-92CF-4E0C-839B-A1A70040596E}"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3112423E-B3E1-45B1-BC1E-A80E3182FE6F}" type="slidenum">
              <a:rPr lang="en-US" altLang="en-US"/>
              <a:pPr>
                <a:defRPr/>
              </a:pPr>
              <a:t>‹#›</a:t>
            </a:fld>
            <a:endParaRPr lang="en-US" altLang="en-US"/>
          </a:p>
        </p:txBody>
      </p:sp>
    </p:spTree>
    <p:extLst>
      <p:ext uri="{BB962C8B-B14F-4D97-AF65-F5344CB8AC3E}">
        <p14:creationId xmlns:p14="http://schemas.microsoft.com/office/powerpoint/2010/main" val="13494605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062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28946656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720767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7"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3281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9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0698470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2852442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6272440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7289033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2497700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6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8835146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7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6604534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1959401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2686020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20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6417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5108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693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6057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2526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6790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4740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5021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1274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808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168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7121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5742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4228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9305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0003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3147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9058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2606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19009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0872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455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5"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5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5"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1925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33353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7918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162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2310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7989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815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8872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5566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5879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72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t>3/14/2016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75258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5"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51"/>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55"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5693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6645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442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5406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379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815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6719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051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702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7841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81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4742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854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0655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7984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023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7936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04696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0846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5687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2679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748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73374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77484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4319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9262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860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4235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9957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0128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8514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23581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94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9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lvl1pPr>
            <a:lvl2pPr marL="456963" indent="0" algn="ctr">
              <a:buNone/>
              <a:defRPr/>
            </a:lvl2pPr>
            <a:lvl3pPr marL="913946" indent="0" algn="ctr">
              <a:buNone/>
              <a:defRPr/>
            </a:lvl3pPr>
            <a:lvl4pPr marL="1370920" indent="0" algn="ctr">
              <a:buNone/>
              <a:defRPr/>
            </a:lvl4pPr>
            <a:lvl5pPr marL="1827893" indent="0" algn="ctr">
              <a:buNone/>
              <a:defRPr/>
            </a:lvl5pPr>
            <a:lvl6pPr marL="2284878" indent="0" algn="ctr">
              <a:buNone/>
              <a:defRPr/>
            </a:lvl6pPr>
            <a:lvl7pPr marL="2741838" indent="0" algn="ctr">
              <a:buNone/>
              <a:defRPr/>
            </a:lvl7pPr>
            <a:lvl8pPr marL="3198800" indent="0" algn="ctr">
              <a:buNone/>
              <a:defRPr/>
            </a:lvl8pPr>
            <a:lvl9pPr marL="365576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97CBFEF-BC52-4B1C-9B05-F18918A74A5A}" type="slidenum">
              <a:rPr lang="en-US" altLang="en-US"/>
              <a:pPr>
                <a:defRPr/>
              </a:pPr>
              <a:t>‹#›</a:t>
            </a:fld>
            <a:endParaRPr lang="en-US" altLang="en-US"/>
          </a:p>
        </p:txBody>
      </p:sp>
    </p:spTree>
    <p:extLst>
      <p:ext uri="{BB962C8B-B14F-4D97-AF65-F5344CB8AC3E}">
        <p14:creationId xmlns:p14="http://schemas.microsoft.com/office/powerpoint/2010/main" val="3979529713"/>
      </p:ext>
    </p:extLst>
  </p:cSld>
  <p:clrMapOvr>
    <a:masterClrMapping/>
  </p:clrMapOvr>
  <p:transition spd="slow"/>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5800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8980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1928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3560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7260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7514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61187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6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7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9901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7"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7"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3467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7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7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55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6C3B14B-CE94-4DE7-BF95-99728549E027}" type="slidenum">
              <a:rPr lang="en-US" altLang="en-US"/>
              <a:pPr>
                <a:defRPr/>
              </a:pPr>
              <a:t>‹#›</a:t>
            </a:fld>
            <a:endParaRPr lang="en-US" altLang="en-US"/>
          </a:p>
        </p:txBody>
      </p:sp>
    </p:spTree>
    <p:extLst>
      <p:ext uri="{BB962C8B-B14F-4D97-AF65-F5344CB8AC3E}">
        <p14:creationId xmlns:p14="http://schemas.microsoft.com/office/powerpoint/2010/main" val="3862295907"/>
      </p:ext>
    </p:extLst>
  </p:cSld>
  <p:clrMapOvr>
    <a:masterClrMapping/>
  </p:clrMapOvr>
  <p:transition spd="slow"/>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3039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350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58773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5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82212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3629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7265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41798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0174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3444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449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4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63" indent="0">
              <a:buNone/>
              <a:defRPr sz="1900"/>
            </a:lvl2pPr>
            <a:lvl3pPr marL="913946" indent="0">
              <a:buNone/>
              <a:defRPr sz="1600"/>
            </a:lvl3pPr>
            <a:lvl4pPr marL="1370920" indent="0">
              <a:buNone/>
              <a:defRPr sz="1500"/>
            </a:lvl4pPr>
            <a:lvl5pPr marL="1827893" indent="0">
              <a:buNone/>
              <a:defRPr sz="1500"/>
            </a:lvl5pPr>
            <a:lvl6pPr marL="2284878" indent="0">
              <a:buNone/>
              <a:defRPr sz="1500"/>
            </a:lvl6pPr>
            <a:lvl7pPr marL="2741838" indent="0">
              <a:buNone/>
              <a:defRPr sz="1500"/>
            </a:lvl7pPr>
            <a:lvl8pPr marL="3198800" indent="0">
              <a:buNone/>
              <a:defRPr sz="1500"/>
            </a:lvl8pPr>
            <a:lvl9pPr marL="3655763" indent="0">
              <a:buNone/>
              <a:defRPr sz="15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0BFBE5B9-2CBB-4EF3-86E1-CA6A9E8975C1}" type="slidenum">
              <a:rPr lang="en-US" altLang="en-US"/>
              <a:pPr>
                <a:defRPr/>
              </a:pPr>
              <a:t>‹#›</a:t>
            </a:fld>
            <a:endParaRPr lang="en-US" altLang="en-US"/>
          </a:p>
        </p:txBody>
      </p:sp>
    </p:spTree>
    <p:extLst>
      <p:ext uri="{BB962C8B-B14F-4D97-AF65-F5344CB8AC3E}">
        <p14:creationId xmlns:p14="http://schemas.microsoft.com/office/powerpoint/2010/main" val="3153418913"/>
      </p:ext>
    </p:extLst>
  </p:cSld>
  <p:clrMapOvr>
    <a:masterClrMapping/>
  </p:clrMapOvr>
  <p:transition spd="slow"/>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27878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94020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5729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93090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3864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5770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86450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57555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71703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373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63"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CA0EA2E-C7FF-4D4F-BE7C-3739202397FE}" type="slidenum">
              <a:rPr lang="en-US" altLang="en-US"/>
              <a:pPr>
                <a:defRPr/>
              </a:pPr>
              <a:t>‹#›</a:t>
            </a:fld>
            <a:endParaRPr lang="en-US" altLang="en-US"/>
          </a:p>
        </p:txBody>
      </p:sp>
    </p:spTree>
    <p:extLst>
      <p:ext uri="{BB962C8B-B14F-4D97-AF65-F5344CB8AC3E}">
        <p14:creationId xmlns:p14="http://schemas.microsoft.com/office/powerpoint/2010/main" val="1907652796"/>
      </p:ext>
    </p:extLst>
  </p:cSld>
  <p:clrMapOvr>
    <a:masterClrMapping/>
  </p:clrMapOvr>
  <p:transition spd="slow"/>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05640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88079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1988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35131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96902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0563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8672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7260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6908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938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67" y="274637"/>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59"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5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610221D7-0DFA-495D-A2AA-CCDFA3845E3C}" type="slidenum">
              <a:rPr lang="en-US" altLang="en-US"/>
              <a:pPr>
                <a:defRPr/>
              </a:pPr>
              <a:t>‹#›</a:t>
            </a:fld>
            <a:endParaRPr lang="en-US" altLang="en-US"/>
          </a:p>
        </p:txBody>
      </p:sp>
    </p:spTree>
    <p:extLst>
      <p:ext uri="{BB962C8B-B14F-4D97-AF65-F5344CB8AC3E}">
        <p14:creationId xmlns:p14="http://schemas.microsoft.com/office/powerpoint/2010/main" val="2747436666"/>
      </p:ext>
    </p:extLst>
  </p:cSld>
  <p:clrMapOvr>
    <a:masterClrMapping/>
  </p:clrMapOvr>
  <p:transition spd="slow"/>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6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7595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94061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4300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24497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9833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50890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5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8695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465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94953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616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5C5E372E-8DA2-4527-86ED-8E62F7C1EE16}" type="slidenum">
              <a:rPr lang="en-US" altLang="en-US"/>
              <a:pPr>
                <a:defRPr/>
              </a:pPr>
              <a:t>‹#›</a:t>
            </a:fld>
            <a:endParaRPr lang="en-US" altLang="en-US"/>
          </a:p>
        </p:txBody>
      </p:sp>
    </p:spTree>
    <p:extLst>
      <p:ext uri="{BB962C8B-B14F-4D97-AF65-F5344CB8AC3E}">
        <p14:creationId xmlns:p14="http://schemas.microsoft.com/office/powerpoint/2010/main" val="4228755848"/>
      </p:ext>
    </p:extLst>
  </p:cSld>
  <p:clrMapOvr>
    <a:masterClrMapping/>
  </p:clrMapOvr>
  <p:transition spd="slow"/>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1941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6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3648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7"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9868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7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39993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8373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3342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96603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16452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4563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418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5C97FF5-D322-4FAE-BABC-0E5B502B8AE5}" type="slidenum">
              <a:rPr lang="en-US" altLang="en-US"/>
              <a:pPr>
                <a:defRPr/>
              </a:pPr>
              <a:t>‹#›</a:t>
            </a:fld>
            <a:endParaRPr lang="en-US" altLang="en-US"/>
          </a:p>
        </p:txBody>
      </p:sp>
    </p:spTree>
    <p:extLst>
      <p:ext uri="{BB962C8B-B14F-4D97-AF65-F5344CB8AC3E}">
        <p14:creationId xmlns:p14="http://schemas.microsoft.com/office/powerpoint/2010/main" val="1579906107"/>
      </p:ext>
    </p:extLst>
  </p:cSld>
  <p:clrMapOvr>
    <a:masterClrMapping/>
  </p:clrMapOvr>
  <p:transition spd="slow"/>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8039" y="5038651"/>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a:endParaRPr>
          </a:p>
        </p:txBody>
      </p:sp>
      <p:sp>
        <p:nvSpPr>
          <p:cNvPr id="8" name="Title 7"/>
          <p:cNvSpPr>
            <a:spLocks noGrp="1"/>
          </p:cNvSpPr>
          <p:nvPr>
            <p:ph type="ctrTitle"/>
          </p:nvPr>
        </p:nvSpPr>
        <p:spPr>
          <a:xfrm>
            <a:off x="720788" y="776353"/>
            <a:ext cx="10750549"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788" y="2250280"/>
            <a:ext cx="10750549"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861" y="6012801"/>
            <a:ext cx="7721600" cy="365125"/>
          </a:xfrm>
        </p:spPr>
        <p:txBody>
          <a:bodyPr tIns="0" bIns="0" anchor="t"/>
          <a:lstStyle>
            <a:lvl1pPr algn="r">
              <a:defRPr sz="1000">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17" name="Footer Placeholder 16"/>
          <p:cNvSpPr>
            <a:spLocks noGrp="1"/>
          </p:cNvSpPr>
          <p:nvPr>
            <p:ph type="ftr" sz="quarter" idx="11"/>
          </p:nvPr>
        </p:nvSpPr>
        <p:spPr>
          <a:xfrm>
            <a:off x="1828861" y="5650849"/>
            <a:ext cx="7721600" cy="365125"/>
          </a:xfrm>
        </p:spPr>
        <p:txBody>
          <a:bodyPr tIns="0" bIns="0" anchor="b"/>
          <a:lstStyle>
            <a:lvl1pPr algn="r">
              <a:defRPr sz="1100">
                <a:latin typeface="Arial"/>
              </a:defRPr>
            </a:lvl1pPr>
          </a:lstStyle>
          <a:p>
            <a:endParaRPr lang="en-US" dirty="0">
              <a:solidFill>
                <a:prstClr val="black">
                  <a:tint val="75000"/>
                </a:prstClr>
              </a:solidFill>
            </a:endParaRPr>
          </a:p>
        </p:txBody>
      </p:sp>
      <p:sp>
        <p:nvSpPr>
          <p:cNvPr id="29" name="Slide Number Placeholder 28"/>
          <p:cNvSpPr>
            <a:spLocks noGrp="1"/>
          </p:cNvSpPr>
          <p:nvPr>
            <p:ph type="sldNum" sz="quarter" idx="12"/>
          </p:nvPr>
        </p:nvSpPr>
        <p:spPr>
          <a:xfrm>
            <a:off x="11189663" y="5752452"/>
            <a:ext cx="670560" cy="365125"/>
          </a:xfrm>
        </p:spPr>
        <p:txBody>
          <a:bodyPr anchor="ctr"/>
          <a:lstStyle>
            <a:lvl1pPr algn="ctr">
              <a:defRPr sz="1300">
                <a:solidFill>
                  <a:srgbClr val="FFFFFF"/>
                </a:solidFill>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40613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67" y="267494"/>
            <a:ext cx="10972801"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609667" y="1882808"/>
            <a:ext cx="1097280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388608" y="6480048"/>
            <a:ext cx="2844800" cy="301752"/>
          </a:xfrm>
        </p:spPr>
        <p:txBody>
          <a:bodyPr/>
          <a:lstStyle>
            <a:lvl1pPr>
              <a:defRPr>
                <a:latin typeface="Arial"/>
              </a:defRPr>
            </a:lvl1pPr>
          </a:lstStyle>
          <a:p>
            <a:endParaRPr lang="en-US" dirty="0">
              <a:solidFill>
                <a:prstClr val="white"/>
              </a:solidFill>
            </a:endParaRPr>
          </a:p>
        </p:txBody>
      </p:sp>
      <p:sp>
        <p:nvSpPr>
          <p:cNvPr id="5" name="Footer Placeholder 4"/>
          <p:cNvSpPr>
            <a:spLocks noGrp="1"/>
          </p:cNvSpPr>
          <p:nvPr>
            <p:ph type="ftr" sz="quarter" idx="11"/>
          </p:nvPr>
        </p:nvSpPr>
        <p:spPr>
          <a:xfrm>
            <a:off x="609664" y="6481114"/>
            <a:ext cx="5680075" cy="300831"/>
          </a:xfrm>
        </p:spPr>
        <p:txBody>
          <a:bodyPr/>
          <a:lstStyle>
            <a:lvl1pPr>
              <a:defRPr>
                <a:latin typeface="Aria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11CB2AA8-E886-4F22-8EEB-86690E58F9C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0935252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9441" y="7097"/>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1800" dirty="0">
              <a:solidFill>
                <a:prstClr val="white"/>
              </a:solidFill>
              <a:latin typeface="Arial"/>
            </a:endParaRPr>
          </a:p>
        </p:txBody>
      </p:sp>
      <p:sp>
        <p:nvSpPr>
          <p:cNvPr id="8" name="Isosceles Triangle 7"/>
          <p:cNvSpPr/>
          <p:nvPr/>
        </p:nvSpPr>
        <p:spPr>
          <a:xfrm rot="5400000" flipV="1">
            <a:off x="10388039"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a:endParaRPr>
          </a:p>
        </p:txBody>
      </p:sp>
      <p:sp>
        <p:nvSpPr>
          <p:cNvPr id="4" name="Date Placeholder 3"/>
          <p:cNvSpPr>
            <a:spLocks noGrp="1"/>
          </p:cNvSpPr>
          <p:nvPr>
            <p:ph type="dt" sz="half" idx="10"/>
          </p:nvPr>
        </p:nvSpPr>
        <p:spPr>
          <a:xfrm>
            <a:off x="9274239" y="6477000"/>
            <a:ext cx="2844800" cy="304800"/>
          </a:xfrm>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92565" y="6481114"/>
            <a:ext cx="5680075" cy="300831"/>
          </a:xfrm>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1268137" y="809625"/>
            <a:ext cx="670560" cy="300831"/>
          </a:xfrm>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cxnSp>
        <p:nvCxnSpPr>
          <p:cNvPr id="11" name="Straight Connector 10"/>
          <p:cNvCxnSpPr/>
          <p:nvPr/>
        </p:nvCxnSpPr>
        <p:spPr>
          <a:xfrm rot="10800000">
            <a:off x="8625134" y="9381"/>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4" y="7037"/>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6"/>
            <a:ext cx="9652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63" y="1633536"/>
            <a:ext cx="51816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23555100"/>
      </p:ext>
    </p:extLst>
  </p:cSld>
  <p:clrMapOvr>
    <a:overrideClrMapping bg1="dk1" tx1="lt1" bg2="dk2" tx2="lt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388608" y="6480969"/>
            <a:ext cx="2844800" cy="301752"/>
          </a:xfrm>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a:xfrm>
            <a:off x="609664" y="6480969"/>
            <a:ext cx="5680075" cy="301752"/>
          </a:xfrm>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119423" y="6480969"/>
            <a:ext cx="670560" cy="301752"/>
          </a:xfrm>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654369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0931" y="290732"/>
            <a:ext cx="14224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20073" y="290732"/>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20073" y="3427124"/>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6369" y="290732"/>
            <a:ext cx="9144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6369" y="3427124"/>
            <a:ext cx="9144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6388608" y="6480969"/>
            <a:ext cx="2840736" cy="301752"/>
          </a:xfrm>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a:xfrm>
            <a:off x="609600" y="6480969"/>
            <a:ext cx="5681472" cy="301752"/>
          </a:xfrm>
        </p:spPr>
        <p:txBody>
          <a:bodyPr/>
          <a:lstStyle>
            <a:lvl1pPr>
              <a:defRPr>
                <a:latin typeface="Arial"/>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10119423" y="6483096"/>
            <a:ext cx="670560" cy="301752"/>
          </a:xfrm>
        </p:spPr>
        <p:txBody>
          <a:bodyPr/>
          <a:lstStyle>
            <a:lvl1pPr algn="ct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8601920"/>
      </p:ext>
    </p:extLst>
  </p:cSld>
  <p:clrMapOvr>
    <a:overrideClrMapping bg1="dk1" tx1="lt1" bg2="dk2" tx2="lt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803635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88608" y="6480969"/>
            <a:ext cx="2844800" cy="301752"/>
          </a:xfrm>
        </p:spPr>
        <p:txBody>
          <a:bodyPr/>
          <a:lstStyle>
            <a:lvl1pPr>
              <a:defRPr>
                <a:latin typeface="Arial"/>
              </a:defRPr>
            </a:lvl1pPr>
          </a:lstStyle>
          <a:p>
            <a:fld id="{B61BEF0D-F0BB-DE4B-95CE-6DB70DBA9567}" type="datetimeFigureOut">
              <a:rPr lang="en-US" smtClean="0">
                <a:solidFill>
                  <a:prstClr val="white"/>
                </a:solidFill>
              </a:rPr>
              <a:pPr/>
              <a:t>3/14/2016</a:t>
            </a:fld>
            <a:endParaRPr lang="en-US" dirty="0">
              <a:solidFill>
                <a:prstClr val="white"/>
              </a:solidFill>
            </a:endParaRPr>
          </a:p>
        </p:txBody>
      </p:sp>
      <p:sp>
        <p:nvSpPr>
          <p:cNvPr id="3" name="Footer Placeholder 2"/>
          <p:cNvSpPr>
            <a:spLocks noGrp="1"/>
          </p:cNvSpPr>
          <p:nvPr>
            <p:ph type="ftr" sz="quarter" idx="11"/>
          </p:nvPr>
        </p:nvSpPr>
        <p:spPr>
          <a:xfrm>
            <a:off x="609664" y="6482035"/>
            <a:ext cx="5680075" cy="300831"/>
          </a:xfrm>
        </p:spPr>
        <p:txBody>
          <a:bodyPr/>
          <a:lstStyle>
            <a:lvl1pPr>
              <a:defRPr>
                <a:latin typeface="Arial"/>
              </a:defRPr>
            </a:lvl1pPr>
          </a:lstStyle>
          <a:p>
            <a:endParaRPr lang="en-US" dirty="0">
              <a:solidFill>
                <a:prstClr val="white"/>
              </a:solidFill>
            </a:endParaRPr>
          </a:p>
        </p:txBody>
      </p:sp>
      <p:sp>
        <p:nvSpPr>
          <p:cNvPr id="4" name="Slide Number Placeholder 3"/>
          <p:cNvSpPr>
            <a:spLocks noGrp="1"/>
          </p:cNvSpPr>
          <p:nvPr>
            <p:ph type="sldNum" sz="quarter" idx="12"/>
          </p:nvPr>
        </p:nvSpPr>
        <p:spPr>
          <a:xfrm>
            <a:off x="10119423" y="6480969"/>
            <a:ext cx="670560" cy="301752"/>
          </a:xfrm>
        </p:spPr>
        <p:txBody>
          <a:bodyPr/>
          <a:lstStyle>
            <a:lvl1pPr>
              <a:defRPr>
                <a:latin typeface="Arial"/>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0195984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675" y="367664"/>
            <a:ext cx="1219201"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537" y="367664"/>
            <a:ext cx="32512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8333" y="320040"/>
            <a:ext cx="7034784"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372031" y="6556248"/>
            <a:ext cx="2844800" cy="301752"/>
          </a:xfrm>
        </p:spPr>
        <p:txBody>
          <a:bodyPr/>
          <a:lstStyle>
            <a:lvl1pPr>
              <a:defRPr sz="900">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a:xfrm>
            <a:off x="1514540" y="6556248"/>
            <a:ext cx="6857493" cy="301752"/>
          </a:xfrm>
        </p:spPr>
        <p:txBody>
          <a:bodyPr/>
          <a:lstStyle>
            <a:lvl1pPr>
              <a:defRPr sz="900">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1214163" y="6556248"/>
            <a:ext cx="670560" cy="301752"/>
          </a:xfrm>
        </p:spPr>
        <p:txBody>
          <a:bodyPr/>
          <a:lstStyle>
            <a:lvl1pPr>
              <a:defRPr sz="900">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4415796"/>
      </p:ext>
    </p:extLst>
  </p:cSld>
  <p:clrMapOvr>
    <a:overrideClrMapping bg1="dk1" tx1="lt1" bg2="dk2" tx2="lt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675" y="150896"/>
            <a:ext cx="1219201"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649" y="373966"/>
            <a:ext cx="9777984" cy="5486400"/>
          </a:xfrm>
          <a:solidFill>
            <a:schemeClr val="bg2">
              <a:shade val="50000"/>
            </a:schemeClr>
          </a:solidFill>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524000" y="5867400"/>
            <a:ext cx="9777984"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8144256" y="6556248"/>
            <a:ext cx="2804160" cy="301752"/>
          </a:xfrm>
        </p:spPr>
        <p:txBody>
          <a:bodyPr/>
          <a:lstStyle>
            <a:lvl1pPr>
              <a:defRPr sz="900">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a:xfrm>
            <a:off x="1560639" y="6557169"/>
            <a:ext cx="6597429" cy="301752"/>
          </a:xfrm>
        </p:spPr>
        <p:txBody>
          <a:bodyPr/>
          <a:lstStyle>
            <a:lvl1pPr>
              <a:defRPr sz="900">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956319" y="6556248"/>
            <a:ext cx="487680" cy="301752"/>
          </a:xfrm>
        </p:spPr>
        <p:txBody>
          <a:bodyPr/>
          <a:lstStyle>
            <a:lvl1pPr algn="ctr">
              <a:defRPr sz="900">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7324848"/>
      </p:ext>
    </p:extLst>
  </p:cSld>
  <p:clrMapOvr>
    <a:overrideClrMapping bg1="dk1" tx1="lt1" bg2="dk2" tx2="lt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3604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35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t>3/14/2016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874770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21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EAF4EFF-426F-4A45-8DAE-FC2D4BCC7422}" type="slidenum">
              <a:rPr lang="en-US" altLang="en-US"/>
              <a:pPr>
                <a:defRPr/>
              </a:pPr>
              <a:t>‹#›</a:t>
            </a:fld>
            <a:endParaRPr lang="en-US" altLang="en-US"/>
          </a:p>
        </p:txBody>
      </p:sp>
    </p:spTree>
    <p:extLst>
      <p:ext uri="{BB962C8B-B14F-4D97-AF65-F5344CB8AC3E}">
        <p14:creationId xmlns:p14="http://schemas.microsoft.com/office/powerpoint/2010/main" val="2099696582"/>
      </p:ext>
    </p:extLst>
  </p:cSld>
  <p:clrMapOvr>
    <a:masterClrMapping/>
  </p:clrMapOvr>
  <p:transition spd="slow"/>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63" y="381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282638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59912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1827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17"/>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3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69810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69311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2080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13273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98174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0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4177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0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205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0883"/>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smtClean="0"/>
          </a:p>
        </p:txBody>
      </p:sp>
      <p:sp>
        <p:nvSpPr>
          <p:cNvPr id="4" name="Text Placeholder 3"/>
          <p:cNvSpPr>
            <a:spLocks noGrp="1"/>
          </p:cNvSpPr>
          <p:nvPr>
            <p:ph type="body" sz="half" idx="2"/>
          </p:nvPr>
        </p:nvSpPr>
        <p:spPr>
          <a:xfrm>
            <a:off x="2389779" y="5367645"/>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394E9E8-4CBE-4563-A3CE-D60141BD40F7}" type="slidenum">
              <a:rPr lang="en-US" altLang="en-US"/>
              <a:pPr>
                <a:defRPr/>
              </a:pPr>
              <a:t>‹#›</a:t>
            </a:fld>
            <a:endParaRPr lang="en-US" altLang="en-US"/>
          </a:p>
        </p:txBody>
      </p:sp>
    </p:spTree>
    <p:extLst>
      <p:ext uri="{BB962C8B-B14F-4D97-AF65-F5344CB8AC3E}">
        <p14:creationId xmlns:p14="http://schemas.microsoft.com/office/powerpoint/2010/main" val="16355016"/>
      </p:ext>
    </p:extLst>
  </p:cSld>
  <p:clrMapOvr>
    <a:masterClrMapping/>
  </p:clrMapOvr>
  <p:transition spd="slow"/>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1512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69088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8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8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73699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74692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4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825781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8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33422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25675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93378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0031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2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7558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B81EC67-F1E7-4954-AD70-C5E84A1F69CE}" type="slidenum">
              <a:rPr lang="en-US" altLang="en-US"/>
              <a:pPr>
                <a:defRPr/>
              </a:pPr>
              <a:t>‹#›</a:t>
            </a:fld>
            <a:endParaRPr lang="en-US" altLang="en-US"/>
          </a:p>
        </p:txBody>
      </p:sp>
    </p:spTree>
    <p:extLst>
      <p:ext uri="{BB962C8B-B14F-4D97-AF65-F5344CB8AC3E}">
        <p14:creationId xmlns:p14="http://schemas.microsoft.com/office/powerpoint/2010/main" val="1915249537"/>
      </p:ext>
    </p:extLst>
  </p:cSld>
  <p:clrMapOvr>
    <a:masterClrMapping/>
  </p:clrMapOvr>
  <p:transition spd="slow"/>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2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6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39152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248759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024436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03613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21237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17"/>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3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8654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56675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28753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03162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58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63" y="0"/>
            <a:ext cx="2590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61" y="0"/>
            <a:ext cx="75692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9A439E3-8971-4BA0-B47F-D04241CB414A}" type="slidenum">
              <a:rPr lang="en-US" altLang="en-US"/>
              <a:pPr>
                <a:defRPr/>
              </a:pPr>
              <a:t>‹#›</a:t>
            </a:fld>
            <a:endParaRPr lang="en-US" altLang="en-US"/>
          </a:p>
        </p:txBody>
      </p:sp>
    </p:spTree>
    <p:extLst>
      <p:ext uri="{BB962C8B-B14F-4D97-AF65-F5344CB8AC3E}">
        <p14:creationId xmlns:p14="http://schemas.microsoft.com/office/powerpoint/2010/main" val="1130227634"/>
      </p:ext>
    </p:extLst>
  </p:cSld>
  <p:clrMapOvr>
    <a:masterClrMapping/>
  </p:clrMapOvr>
  <p:transition spd="slow"/>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0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4587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0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94085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270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2852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54729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0196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35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35367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7448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6191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551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63" y="0"/>
            <a:ext cx="103632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EFE7DF9A-D77D-46DA-8E48-BD1DE611910F}" type="slidenum">
              <a:rPr lang="en-US" altLang="en-US"/>
              <a:pPr>
                <a:defRPr/>
              </a:pPr>
              <a:t>‹#›</a:t>
            </a:fld>
            <a:endParaRPr lang="en-US" altLang="en-US"/>
          </a:p>
        </p:txBody>
      </p:sp>
    </p:spTree>
    <p:extLst>
      <p:ext uri="{BB962C8B-B14F-4D97-AF65-F5344CB8AC3E}">
        <p14:creationId xmlns:p14="http://schemas.microsoft.com/office/powerpoint/2010/main" val="474521097"/>
      </p:ext>
    </p:extLst>
  </p:cSld>
  <p:clrMapOvr>
    <a:masterClrMapping/>
  </p:clrMapOvr>
  <p:transition spd="slow"/>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43887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76401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9468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64365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25232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57236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978088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5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964283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5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160581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4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4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2387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63" y="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63"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A608EDE-D1DA-469D-AC11-4084302B4A7A}" type="slidenum">
              <a:rPr lang="en-US" altLang="en-US"/>
              <a:pPr>
                <a:defRPr/>
              </a:pPr>
              <a:t>‹#›</a:t>
            </a:fld>
            <a:endParaRPr lang="en-US" altLang="en-US"/>
          </a:p>
        </p:txBody>
      </p:sp>
    </p:spTree>
    <p:extLst>
      <p:ext uri="{BB962C8B-B14F-4D97-AF65-F5344CB8AC3E}">
        <p14:creationId xmlns:p14="http://schemas.microsoft.com/office/powerpoint/2010/main" val="2665661063"/>
      </p:ext>
    </p:extLst>
  </p:cSld>
  <p:clrMapOvr>
    <a:masterClrMapping/>
  </p:clrMapOvr>
  <p:transition spd="slow"/>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075904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572197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2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4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13191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2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4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828409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21394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93058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84"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84"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83977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12970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91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8967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84"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738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116" y="1905589"/>
            <a:ext cx="10242551" cy="1523495"/>
          </a:xfrm>
        </p:spPr>
        <p:txBody>
          <a:bodyPr>
            <a:noAutofit/>
          </a:bodyPr>
          <a:lstStyle>
            <a:lvl1pPr>
              <a:lnSpc>
                <a:spcPct val="90000"/>
              </a:lnSpc>
              <a:defRPr sz="5500">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74116" y="4345770"/>
            <a:ext cx="10242551"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56468377"/>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8136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16278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59853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81469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60400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48937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06669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8" y="213056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187121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808390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9417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50326"/>
            <a:ext cx="9390944" cy="1523495"/>
          </a:xfrm>
        </p:spPr>
        <p:txBody>
          <a:bodyPr anchor="ctr" anchorCtr="0">
            <a:noAutofit/>
          </a:bodyPr>
          <a:lstStyle>
            <a:lvl1pPr>
              <a:lnSpc>
                <a:spcPct val="90000"/>
              </a:lnSpc>
              <a:defRPr sz="5500"/>
            </a:lvl1pPr>
          </a:lstStyle>
          <a:p>
            <a:r>
              <a:rPr lang="en-US" smtClean="0"/>
              <a:t>Click to edit Master title style</a:t>
            </a:r>
            <a:endParaRPr lang="en-US" dirty="0"/>
          </a:p>
        </p:txBody>
      </p:sp>
      <p:sp>
        <p:nvSpPr>
          <p:cNvPr id="3" name="Subtitle 2"/>
          <p:cNvSpPr>
            <a:spLocks noGrp="1"/>
          </p:cNvSpPr>
          <p:nvPr>
            <p:ph type="subTitle" idx="1"/>
          </p:nvPr>
        </p:nvSpPr>
        <p:spPr>
          <a:xfrm>
            <a:off x="1825273" y="4345770"/>
            <a:ext cx="9390944"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796" y="2356531"/>
            <a:ext cx="10253485" cy="1384995"/>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3"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Trebuchet MS"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532132621"/>
      </p:ext>
    </p:extLst>
  </p:cSld>
  <p:clrMapOvr>
    <a:masterClrMapping/>
  </p:clrMapOvr>
  <p:transition>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00206"/>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7551" y="1600206"/>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545650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67" y="274638"/>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7"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7"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145764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53939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176447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649754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85"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8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8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521158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671271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551" y="274707"/>
            <a:ext cx="36554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707"/>
            <a:ext cx="1076748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723744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17423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latin typeface="微軟正黑體" panose="020B0604030504040204" pitchFamily="34" charset="-120"/>
            </a:endParaRPr>
          </a:p>
        </p:txBody>
      </p:sp>
    </p:spTree>
    <p:extLst>
      <p:ext uri="{BB962C8B-B14F-4D97-AF65-F5344CB8AC3E}">
        <p14:creationId xmlns:p14="http://schemas.microsoft.com/office/powerpoint/2010/main" val="104314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1" y="1412073"/>
            <a:ext cx="11176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5464104"/>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latin typeface="微軟正黑體" panose="020B0604030504040204" pitchFamily="34" charset="-120"/>
            </a:endParaRPr>
          </a:p>
        </p:txBody>
      </p:sp>
    </p:spTree>
    <p:extLst>
      <p:ext uri="{BB962C8B-B14F-4D97-AF65-F5344CB8AC3E}">
        <p14:creationId xmlns:p14="http://schemas.microsoft.com/office/powerpoint/2010/main" val="33847154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latin typeface="微軟正黑體" panose="020B0604030504040204" pitchFamily="34" charset="-120"/>
            </a:endParaRPr>
          </a:p>
        </p:txBody>
      </p:sp>
    </p:spTree>
    <p:extLst>
      <p:ext uri="{BB962C8B-B14F-4D97-AF65-F5344CB8AC3E}">
        <p14:creationId xmlns:p14="http://schemas.microsoft.com/office/powerpoint/2010/main" val="31695279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582540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658546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20707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68468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277816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99403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454398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775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08001" y="1413397"/>
            <a:ext cx="11176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6528825"/>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691931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054473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1341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46788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67307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32705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0"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80073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04485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5655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38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t>3/14/2016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1265979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63" y="1411988"/>
            <a:ext cx="5486400" cy="1775871"/>
          </a:xfrm>
        </p:spPr>
        <p:txBody>
          <a:bodyPr/>
          <a:lstStyle>
            <a:lvl1pPr marL="339816" indent="-339816">
              <a:lnSpc>
                <a:spcPct val="90000"/>
              </a:lnSpc>
              <a:defRPr sz="2800"/>
            </a:lvl1pPr>
            <a:lvl2pPr marL="673018" indent="-325264">
              <a:lnSpc>
                <a:spcPct val="90000"/>
              </a:lnSpc>
              <a:defRPr sz="2400"/>
            </a:lvl2pPr>
            <a:lvl3pPr marL="953306" indent="-288227">
              <a:lnSpc>
                <a:spcPct val="90000"/>
              </a:lnSpc>
              <a:defRPr sz="2000"/>
            </a:lvl3pPr>
            <a:lvl4pPr marL="1227005" indent="-273700">
              <a:lnSpc>
                <a:spcPct val="90000"/>
              </a:lnSpc>
              <a:defRPr sz="1900"/>
            </a:lvl4pPr>
            <a:lvl5pPr marL="1515243" indent="-280313">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988"/>
            <a:ext cx="5486400" cy="1775871"/>
          </a:xfrm>
        </p:spPr>
        <p:txBody>
          <a:bodyPr/>
          <a:lstStyle>
            <a:lvl1pPr marL="347754" indent="-347754">
              <a:lnSpc>
                <a:spcPct val="90000"/>
              </a:lnSpc>
              <a:defRPr sz="2800"/>
            </a:lvl1pPr>
            <a:lvl2pPr marL="673018" indent="-339816">
              <a:lnSpc>
                <a:spcPct val="90000"/>
              </a:lnSpc>
              <a:defRPr sz="2400"/>
            </a:lvl2pPr>
            <a:lvl3pPr marL="961243" indent="-302776">
              <a:lnSpc>
                <a:spcPct val="90000"/>
              </a:lnSpc>
              <a:defRPr sz="2000"/>
            </a:lvl3pPr>
            <a:lvl4pPr marL="1227005" indent="-265763">
              <a:lnSpc>
                <a:spcPct val="90000"/>
              </a:lnSpc>
              <a:defRPr sz="1900"/>
            </a:lvl4pPr>
            <a:lvl5pPr marL="1515243" indent="-273700">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1453149"/>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98471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4432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27769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4" y="213138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ea typeface="+mn-ea"/>
              </a:defRPr>
            </a:lvl1pPr>
          </a:lstStyle>
          <a:p>
            <a:pPr>
              <a:defRPr/>
            </a:pPr>
            <a:fld id="{57DD37AD-E666-4550-8241-9D004FE3CAF5}" type="datetimeFigureOut">
              <a:rPr lang="en-US"/>
              <a:pPr>
                <a:defRPr/>
              </a:pPr>
              <a:t>3/14/2016</a:t>
            </a:fld>
            <a:endParaRPr lang="en-US"/>
          </a:p>
        </p:txBody>
      </p:sp>
      <p:sp>
        <p:nvSpPr>
          <p:cNvPr id="5" name="Footer Placeholder 4"/>
          <p:cNvSpPr>
            <a:spLocks noGrp="1"/>
          </p:cNvSpPr>
          <p:nvPr>
            <p:ph type="ftr" sz="quarter" idx="11"/>
          </p:nvPr>
        </p:nvSpPr>
        <p:spPr/>
        <p:txBody>
          <a:bodyPr/>
          <a:lstStyle>
            <a:lvl1pPr defTabSz="91440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ea typeface="新細明體" panose="02020500000000000000" pitchFamily="18" charset="-120"/>
              </a:defRPr>
            </a:lvl1pPr>
          </a:lstStyle>
          <a:p>
            <a:fld id="{E96A78D5-58D5-4816-A69A-314648DF8DCB}" type="slidenum">
              <a:rPr lang="en-US" altLang="zh-TW"/>
              <a:pPr/>
              <a:t>‹#›</a:t>
            </a:fld>
            <a:endParaRPr lang="en-US" altLang="zh-TW"/>
          </a:p>
        </p:txBody>
      </p:sp>
    </p:spTree>
    <p:extLst>
      <p:ext uri="{BB962C8B-B14F-4D97-AF65-F5344CB8AC3E}">
        <p14:creationId xmlns:p14="http://schemas.microsoft.com/office/powerpoint/2010/main" val="106647238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ea typeface="+mn-ea"/>
              </a:defRPr>
            </a:lvl1pPr>
          </a:lstStyle>
          <a:p>
            <a:pPr>
              <a:defRPr/>
            </a:pPr>
            <a:fld id="{B0407D14-816E-4948-BD03-8C7E580BCF1F}" type="datetimeFigureOut">
              <a:rPr lang="en-US"/>
              <a:pPr>
                <a:defRPr/>
              </a:pPr>
              <a:t>3/14/2016</a:t>
            </a:fld>
            <a:endParaRPr lang="en-US"/>
          </a:p>
        </p:txBody>
      </p:sp>
      <p:sp>
        <p:nvSpPr>
          <p:cNvPr id="5" name="Footer Placeholder 4"/>
          <p:cNvSpPr>
            <a:spLocks noGrp="1"/>
          </p:cNvSpPr>
          <p:nvPr>
            <p:ph type="ftr" sz="quarter" idx="11"/>
          </p:nvPr>
        </p:nvSpPr>
        <p:spPr/>
        <p:txBody>
          <a:bodyPr/>
          <a:lstStyle>
            <a:lvl1pPr defTabSz="91440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ea typeface="新細明體" panose="02020500000000000000" pitchFamily="18" charset="-120"/>
              </a:defRPr>
            </a:lvl1pPr>
          </a:lstStyle>
          <a:p>
            <a:fld id="{10316B28-BA7C-4BB9-87EB-F867C718360F}" type="slidenum">
              <a:rPr lang="en-US" altLang="zh-TW"/>
              <a:pPr/>
              <a:t>‹#›</a:t>
            </a:fld>
            <a:endParaRPr lang="en-US" altLang="zh-TW"/>
          </a:p>
        </p:txBody>
      </p:sp>
    </p:spTree>
    <p:extLst>
      <p:ext uri="{BB962C8B-B14F-4D97-AF65-F5344CB8AC3E}">
        <p14:creationId xmlns:p14="http://schemas.microsoft.com/office/powerpoint/2010/main" val="19698630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782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ea typeface="+mn-ea"/>
              </a:defRPr>
            </a:lvl1pPr>
          </a:lstStyle>
          <a:p>
            <a:pPr>
              <a:defRPr/>
            </a:pPr>
            <a:fld id="{CFCF58E7-0A7A-489F-BB90-84E8BFFC902C}" type="datetimeFigureOut">
              <a:rPr lang="en-US"/>
              <a:pPr>
                <a:defRPr/>
              </a:pPr>
              <a:t>3/14/2016</a:t>
            </a:fld>
            <a:endParaRPr lang="en-US"/>
          </a:p>
        </p:txBody>
      </p:sp>
      <p:sp>
        <p:nvSpPr>
          <p:cNvPr id="5" name="Footer Placeholder 4"/>
          <p:cNvSpPr>
            <a:spLocks noGrp="1"/>
          </p:cNvSpPr>
          <p:nvPr>
            <p:ph type="ftr" sz="quarter" idx="11"/>
          </p:nvPr>
        </p:nvSpPr>
        <p:spPr/>
        <p:txBody>
          <a:bodyPr/>
          <a:lstStyle>
            <a:lvl1pPr defTabSz="91440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ea typeface="新細明體" panose="02020500000000000000" pitchFamily="18" charset="-120"/>
              </a:defRPr>
            </a:lvl1pPr>
          </a:lstStyle>
          <a:p>
            <a:fld id="{4788514D-F72C-40BE-A6F2-28F2FD497F01}" type="slidenum">
              <a:rPr lang="en-US" altLang="zh-TW"/>
              <a:pPr/>
              <a:t>‹#›</a:t>
            </a:fld>
            <a:endParaRPr lang="en-US" altLang="zh-TW"/>
          </a:p>
        </p:txBody>
      </p:sp>
    </p:spTree>
    <p:extLst>
      <p:ext uri="{BB962C8B-B14F-4D97-AF65-F5344CB8AC3E}">
        <p14:creationId xmlns:p14="http://schemas.microsoft.com/office/powerpoint/2010/main" val="187501666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1"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ea typeface="+mn-ea"/>
              </a:defRPr>
            </a:lvl1pPr>
          </a:lstStyle>
          <a:p>
            <a:pPr>
              <a:defRPr/>
            </a:pPr>
            <a:fld id="{A6CC2BEC-399D-44D0-9B13-3CB5BC22D01C}" type="datetimeFigureOut">
              <a:rPr lang="en-US"/>
              <a:pPr>
                <a:defRPr/>
              </a:pPr>
              <a:t>3/14/2016</a:t>
            </a:fld>
            <a:endParaRPr lang="en-US"/>
          </a:p>
        </p:txBody>
      </p:sp>
      <p:sp>
        <p:nvSpPr>
          <p:cNvPr id="6" name="Footer Placeholder 5"/>
          <p:cNvSpPr>
            <a:spLocks noGrp="1"/>
          </p:cNvSpPr>
          <p:nvPr>
            <p:ph type="ftr" sz="quarter" idx="11"/>
          </p:nvPr>
        </p:nvSpPr>
        <p:spPr/>
        <p:txBody>
          <a:bodyPr/>
          <a:lstStyle>
            <a:lvl1pPr defTabSz="914400">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ea typeface="新細明體" panose="02020500000000000000" pitchFamily="18" charset="-120"/>
              </a:defRPr>
            </a:lvl1pPr>
          </a:lstStyle>
          <a:p>
            <a:fld id="{ADEFEB02-7B19-4058-AEF2-6A44FA22A3F9}" type="slidenum">
              <a:rPr lang="en-US" altLang="zh-TW"/>
              <a:pPr/>
              <a:t>‹#›</a:t>
            </a:fld>
            <a:endParaRPr lang="en-US" altLang="zh-TW"/>
          </a:p>
        </p:txBody>
      </p:sp>
    </p:spTree>
    <p:extLst>
      <p:ext uri="{BB962C8B-B14F-4D97-AF65-F5344CB8AC3E}">
        <p14:creationId xmlns:p14="http://schemas.microsoft.com/office/powerpoint/2010/main" val="378391801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937"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93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ea typeface="+mn-ea"/>
              </a:defRPr>
            </a:lvl1pPr>
          </a:lstStyle>
          <a:p>
            <a:pPr>
              <a:defRPr/>
            </a:pPr>
            <a:fld id="{ABC5B0DC-E1B1-418C-93B6-917E161408DB}" type="datetimeFigureOut">
              <a:rPr lang="en-US"/>
              <a:pPr>
                <a:defRPr/>
              </a:pPr>
              <a:t>3/14/2016</a:t>
            </a:fld>
            <a:endParaRPr lang="en-US"/>
          </a:p>
        </p:txBody>
      </p:sp>
      <p:sp>
        <p:nvSpPr>
          <p:cNvPr id="8" name="Footer Placeholder 7"/>
          <p:cNvSpPr>
            <a:spLocks noGrp="1"/>
          </p:cNvSpPr>
          <p:nvPr>
            <p:ph type="ftr" sz="quarter" idx="11"/>
          </p:nvPr>
        </p:nvSpPr>
        <p:spPr/>
        <p:txBody>
          <a:bodyPr/>
          <a:lstStyle>
            <a:lvl1pPr defTabSz="914400">
              <a:defRPr>
                <a:ea typeface="+mn-ea"/>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ea typeface="新細明體" panose="02020500000000000000" pitchFamily="18" charset="-120"/>
              </a:defRPr>
            </a:lvl1pPr>
          </a:lstStyle>
          <a:p>
            <a:fld id="{56A3C9F7-7C4C-4E64-9B27-56FFE6BCA970}" type="slidenum">
              <a:rPr lang="en-US" altLang="zh-TW"/>
              <a:pPr/>
              <a:t>‹#›</a:t>
            </a:fld>
            <a:endParaRPr lang="en-US" altLang="zh-TW"/>
          </a:p>
        </p:txBody>
      </p:sp>
    </p:spTree>
    <p:extLst>
      <p:ext uri="{BB962C8B-B14F-4D97-AF65-F5344CB8AC3E}">
        <p14:creationId xmlns:p14="http://schemas.microsoft.com/office/powerpoint/2010/main" val="411975244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ea typeface="+mn-ea"/>
              </a:defRPr>
            </a:lvl1pPr>
          </a:lstStyle>
          <a:p>
            <a:pPr>
              <a:defRPr/>
            </a:pPr>
            <a:fld id="{6AAD7246-E976-4752-9014-8EBA2D9D0913}" type="datetimeFigureOut">
              <a:rPr lang="en-US"/>
              <a:pPr>
                <a:defRPr/>
              </a:pPr>
              <a:t>3/14/2016</a:t>
            </a:fld>
            <a:endParaRPr lang="en-US"/>
          </a:p>
        </p:txBody>
      </p:sp>
      <p:sp>
        <p:nvSpPr>
          <p:cNvPr id="4" name="Footer Placeholder 3"/>
          <p:cNvSpPr>
            <a:spLocks noGrp="1"/>
          </p:cNvSpPr>
          <p:nvPr>
            <p:ph type="ftr" sz="quarter" idx="11"/>
          </p:nvPr>
        </p:nvSpPr>
        <p:spPr/>
        <p:txBody>
          <a:bodyPr/>
          <a:lstStyle>
            <a:lvl1pPr defTabSz="914400">
              <a:defRPr>
                <a:ea typeface="+mn-ea"/>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ea typeface="新細明體" panose="02020500000000000000" pitchFamily="18" charset="-120"/>
              </a:defRPr>
            </a:lvl1pPr>
          </a:lstStyle>
          <a:p>
            <a:fld id="{3E0BEBA8-4287-41ED-80EB-9BCE653459E9}" type="slidenum">
              <a:rPr lang="en-US" altLang="zh-TW"/>
              <a:pPr/>
              <a:t>‹#›</a:t>
            </a:fld>
            <a:endParaRPr lang="en-US" altLang="zh-TW"/>
          </a:p>
        </p:txBody>
      </p:sp>
    </p:spTree>
    <p:extLst>
      <p:ext uri="{BB962C8B-B14F-4D97-AF65-F5344CB8AC3E}">
        <p14:creationId xmlns:p14="http://schemas.microsoft.com/office/powerpoint/2010/main" val="200991163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ea typeface="+mn-ea"/>
              </a:defRPr>
            </a:lvl1pPr>
          </a:lstStyle>
          <a:p>
            <a:pPr>
              <a:defRPr/>
            </a:pPr>
            <a:fld id="{F4515C66-5101-428F-8370-2BB868295163}" type="datetimeFigureOut">
              <a:rPr lang="en-US"/>
              <a:pPr>
                <a:defRPr/>
              </a:pPr>
              <a:t>3/14/2016</a:t>
            </a:fld>
            <a:endParaRPr lang="en-US"/>
          </a:p>
        </p:txBody>
      </p:sp>
      <p:sp>
        <p:nvSpPr>
          <p:cNvPr id="3" name="Footer Placeholder 2"/>
          <p:cNvSpPr>
            <a:spLocks noGrp="1"/>
          </p:cNvSpPr>
          <p:nvPr>
            <p:ph type="ftr" sz="quarter" idx="11"/>
          </p:nvPr>
        </p:nvSpPr>
        <p:spPr/>
        <p:txBody>
          <a:bodyPr/>
          <a:lstStyle>
            <a:lvl1pPr defTabSz="914400">
              <a:defRPr>
                <a:ea typeface="+mn-ea"/>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ea typeface="新細明體" panose="02020500000000000000" pitchFamily="18" charset="-120"/>
              </a:defRPr>
            </a:lvl1pPr>
          </a:lstStyle>
          <a:p>
            <a:fld id="{46BC0687-B71C-4B93-B689-68A183B96F64}" type="slidenum">
              <a:rPr lang="en-US" altLang="zh-TW"/>
              <a:pPr/>
              <a:t>‹#›</a:t>
            </a:fld>
            <a:endParaRPr lang="en-US" altLang="zh-TW"/>
          </a:p>
        </p:txBody>
      </p:sp>
    </p:spTree>
    <p:extLst>
      <p:ext uri="{BB962C8B-B14F-4D97-AF65-F5344CB8AC3E}">
        <p14:creationId xmlns:p14="http://schemas.microsoft.com/office/powerpoint/2010/main" val="1892119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63" y="1757957"/>
            <a:ext cx="5486400" cy="346249"/>
          </a:xfrm>
        </p:spPr>
        <p:txBody>
          <a:bodyPr anchor="b"/>
          <a:lstStyle>
            <a:lvl1pPr marL="0" indent="0">
              <a:lnSpc>
                <a:spcPct val="90000"/>
              </a:lnSpc>
              <a:spcBef>
                <a:spcPts val="0"/>
              </a:spcBef>
              <a:buNone/>
              <a:defRPr sz="2500" b="1"/>
            </a:lvl1pPr>
            <a:lvl2pPr marL="456943" indent="0">
              <a:buNone/>
              <a:defRPr sz="2000" b="1"/>
            </a:lvl2pPr>
            <a:lvl3pPr marL="913909" indent="0">
              <a:buNone/>
              <a:defRPr sz="1900" b="1"/>
            </a:lvl3pPr>
            <a:lvl4pPr marL="1370864" indent="0">
              <a:buNone/>
              <a:defRPr sz="1600" b="1"/>
            </a:lvl4pPr>
            <a:lvl5pPr marL="1827820" indent="0">
              <a:buNone/>
              <a:defRPr sz="1600" b="1"/>
            </a:lvl5pPr>
            <a:lvl6pPr marL="2284786" indent="0">
              <a:buNone/>
              <a:defRPr sz="1600" b="1"/>
            </a:lvl6pPr>
            <a:lvl7pPr marL="2741730" indent="0">
              <a:buNone/>
              <a:defRPr sz="1600" b="1"/>
            </a:lvl7pPr>
            <a:lvl8pPr marL="3198672" indent="0">
              <a:buNone/>
              <a:defRPr sz="1600" b="1"/>
            </a:lvl8pPr>
            <a:lvl9pPr marL="36556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61" y="2175146"/>
            <a:ext cx="5486400" cy="1554272"/>
          </a:xfrm>
        </p:spPr>
        <p:txBody>
          <a:bodyPr/>
          <a:lstStyle>
            <a:lvl1pPr marL="281637" indent="-281637">
              <a:defRPr sz="2300"/>
            </a:lvl1pPr>
            <a:lvl2pPr marL="561939" indent="-265763">
              <a:defRPr sz="2000"/>
            </a:lvl2pPr>
            <a:lvl3pPr marL="813162" indent="-243287">
              <a:defRPr sz="1900"/>
            </a:lvl3pPr>
            <a:lvl4pPr marL="1049834" indent="-228749">
              <a:defRPr sz="1700"/>
            </a:lvl4pPr>
            <a:lvl5pPr marL="1278571" indent="-206286">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5154" y="1757957"/>
            <a:ext cx="5489359" cy="346249"/>
          </a:xfrm>
        </p:spPr>
        <p:txBody>
          <a:bodyPr anchor="b"/>
          <a:lstStyle>
            <a:lvl1pPr marL="0" indent="0">
              <a:lnSpc>
                <a:spcPct val="90000"/>
              </a:lnSpc>
              <a:spcBef>
                <a:spcPts val="0"/>
              </a:spcBef>
              <a:buNone/>
              <a:defRPr sz="2500" b="1"/>
            </a:lvl1pPr>
            <a:lvl2pPr marL="456943" indent="0">
              <a:buNone/>
              <a:defRPr sz="2000" b="1"/>
            </a:lvl2pPr>
            <a:lvl3pPr marL="913909" indent="0">
              <a:buNone/>
              <a:defRPr sz="1900" b="1"/>
            </a:lvl3pPr>
            <a:lvl4pPr marL="1370864" indent="0">
              <a:buNone/>
              <a:defRPr sz="1600" b="1"/>
            </a:lvl4pPr>
            <a:lvl5pPr marL="1827820" indent="0">
              <a:buNone/>
              <a:defRPr sz="1600" b="1"/>
            </a:lvl5pPr>
            <a:lvl6pPr marL="2284786" indent="0">
              <a:buNone/>
              <a:defRPr sz="1600" b="1"/>
            </a:lvl6pPr>
            <a:lvl7pPr marL="2741730" indent="0">
              <a:buNone/>
              <a:defRPr sz="1600" b="1"/>
            </a:lvl7pPr>
            <a:lvl8pPr marL="3198672" indent="0">
              <a:buNone/>
              <a:defRPr sz="1600" b="1"/>
            </a:lvl8pPr>
            <a:lvl9pPr marL="36556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5146"/>
            <a:ext cx="5490632" cy="1554272"/>
          </a:xfrm>
        </p:spPr>
        <p:txBody>
          <a:bodyPr/>
          <a:lstStyle>
            <a:lvl1pPr marL="296163" indent="-296163">
              <a:defRPr sz="2300"/>
            </a:lvl1pPr>
            <a:lvl2pPr marL="569874" indent="-273700">
              <a:defRPr sz="2000"/>
            </a:lvl2pPr>
            <a:lvl3pPr marL="821098" indent="-244611">
              <a:defRPr sz="1900"/>
            </a:lvl3pPr>
            <a:lvl4pPr marL="1049834" indent="-236673">
              <a:defRPr sz="1700"/>
            </a:lvl4pPr>
            <a:lvl5pPr marL="1278571" indent="-220812">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6546262"/>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656"/>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73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ea typeface="+mn-ea"/>
              </a:defRPr>
            </a:lvl1pPr>
          </a:lstStyle>
          <a:p>
            <a:pPr>
              <a:defRPr/>
            </a:pPr>
            <a:fld id="{AE8C11FD-8027-4005-8CC2-5F66FB5F6EF0}" type="datetimeFigureOut">
              <a:rPr lang="en-US"/>
              <a:pPr>
                <a:defRPr/>
              </a:pPr>
              <a:t>3/14/2016</a:t>
            </a:fld>
            <a:endParaRPr lang="en-US"/>
          </a:p>
        </p:txBody>
      </p:sp>
      <p:sp>
        <p:nvSpPr>
          <p:cNvPr id="6" name="Footer Placeholder 5"/>
          <p:cNvSpPr>
            <a:spLocks noGrp="1"/>
          </p:cNvSpPr>
          <p:nvPr>
            <p:ph type="ftr" sz="quarter" idx="11"/>
          </p:nvPr>
        </p:nvSpPr>
        <p:spPr/>
        <p:txBody>
          <a:bodyPr/>
          <a:lstStyle>
            <a:lvl1pPr defTabSz="914400">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ea typeface="新細明體" panose="02020500000000000000" pitchFamily="18" charset="-120"/>
              </a:defRPr>
            </a:lvl1pPr>
          </a:lstStyle>
          <a:p>
            <a:fld id="{30FA8D79-DE0B-4DC2-ACEF-A10D1C095274}" type="slidenum">
              <a:rPr lang="en-US" altLang="zh-TW"/>
              <a:pPr/>
              <a:t>‹#›</a:t>
            </a:fld>
            <a:endParaRPr lang="en-US" altLang="zh-TW"/>
          </a:p>
        </p:txBody>
      </p:sp>
    </p:spTree>
    <p:extLst>
      <p:ext uri="{BB962C8B-B14F-4D97-AF65-F5344CB8AC3E}">
        <p14:creationId xmlns:p14="http://schemas.microsoft.com/office/powerpoint/2010/main" val="162078544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46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79" y="5368239"/>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ea typeface="+mn-ea"/>
              </a:defRPr>
            </a:lvl1pPr>
          </a:lstStyle>
          <a:p>
            <a:pPr>
              <a:defRPr/>
            </a:pPr>
            <a:fld id="{C7905F98-7D3C-450D-8548-4D7DB3D053C7}" type="datetimeFigureOut">
              <a:rPr lang="en-US"/>
              <a:pPr>
                <a:defRPr/>
              </a:pPr>
              <a:t>3/14/2016</a:t>
            </a:fld>
            <a:endParaRPr lang="en-US"/>
          </a:p>
        </p:txBody>
      </p:sp>
      <p:sp>
        <p:nvSpPr>
          <p:cNvPr id="6" name="Footer Placeholder 5"/>
          <p:cNvSpPr>
            <a:spLocks noGrp="1"/>
          </p:cNvSpPr>
          <p:nvPr>
            <p:ph type="ftr" sz="quarter" idx="11"/>
          </p:nvPr>
        </p:nvSpPr>
        <p:spPr/>
        <p:txBody>
          <a:bodyPr/>
          <a:lstStyle>
            <a:lvl1pPr defTabSz="914400">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ea typeface="新細明體" panose="02020500000000000000" pitchFamily="18" charset="-120"/>
              </a:defRPr>
            </a:lvl1pPr>
          </a:lstStyle>
          <a:p>
            <a:fld id="{C3164173-226A-47FF-BD63-5E3057F24CCA}" type="slidenum">
              <a:rPr lang="en-US" altLang="zh-TW"/>
              <a:pPr/>
              <a:t>‹#›</a:t>
            </a:fld>
            <a:endParaRPr lang="en-US" altLang="zh-TW"/>
          </a:p>
        </p:txBody>
      </p:sp>
    </p:spTree>
    <p:extLst>
      <p:ext uri="{BB962C8B-B14F-4D97-AF65-F5344CB8AC3E}">
        <p14:creationId xmlns:p14="http://schemas.microsoft.com/office/powerpoint/2010/main" val="278253399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ea typeface="+mn-ea"/>
              </a:defRPr>
            </a:lvl1pPr>
          </a:lstStyle>
          <a:p>
            <a:pPr>
              <a:defRPr/>
            </a:pPr>
            <a:fld id="{8FBEC4C0-D7B2-4C8A-81DF-055AA800795B}" type="datetimeFigureOut">
              <a:rPr lang="en-US"/>
              <a:pPr>
                <a:defRPr/>
              </a:pPr>
              <a:t>3/14/2016</a:t>
            </a:fld>
            <a:endParaRPr lang="en-US"/>
          </a:p>
        </p:txBody>
      </p:sp>
      <p:sp>
        <p:nvSpPr>
          <p:cNvPr id="5" name="Footer Placeholder 4"/>
          <p:cNvSpPr>
            <a:spLocks noGrp="1"/>
          </p:cNvSpPr>
          <p:nvPr>
            <p:ph type="ftr" sz="quarter" idx="11"/>
          </p:nvPr>
        </p:nvSpPr>
        <p:spPr/>
        <p:txBody>
          <a:bodyPr/>
          <a:lstStyle>
            <a:lvl1pPr defTabSz="91440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ea typeface="新細明體" panose="02020500000000000000" pitchFamily="18" charset="-120"/>
              </a:defRPr>
            </a:lvl1pPr>
          </a:lstStyle>
          <a:p>
            <a:fld id="{C64F4FE5-2F2E-4B4C-A234-61B58D32F1AC}" type="slidenum">
              <a:rPr lang="en-US" altLang="zh-TW"/>
              <a:pPr/>
              <a:t>‹#›</a:t>
            </a:fld>
            <a:endParaRPr lang="en-US" altLang="zh-TW"/>
          </a:p>
        </p:txBody>
      </p:sp>
    </p:spTree>
    <p:extLst>
      <p:ext uri="{BB962C8B-B14F-4D97-AF65-F5344CB8AC3E}">
        <p14:creationId xmlns:p14="http://schemas.microsoft.com/office/powerpoint/2010/main" val="206128183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9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1" y="27529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ea typeface="+mn-ea"/>
              </a:defRPr>
            </a:lvl1pPr>
          </a:lstStyle>
          <a:p>
            <a:pPr>
              <a:defRPr/>
            </a:pPr>
            <a:fld id="{9302A36B-B2BD-4C88-8CC4-7CAD37D7F913}" type="datetimeFigureOut">
              <a:rPr lang="en-US"/>
              <a:pPr>
                <a:defRPr/>
              </a:pPr>
              <a:t>3/14/2016</a:t>
            </a:fld>
            <a:endParaRPr lang="en-US"/>
          </a:p>
        </p:txBody>
      </p:sp>
      <p:sp>
        <p:nvSpPr>
          <p:cNvPr id="5" name="Footer Placeholder 4"/>
          <p:cNvSpPr>
            <a:spLocks noGrp="1"/>
          </p:cNvSpPr>
          <p:nvPr>
            <p:ph type="ftr" sz="quarter" idx="11"/>
          </p:nvPr>
        </p:nvSpPr>
        <p:spPr/>
        <p:txBody>
          <a:bodyPr/>
          <a:lstStyle>
            <a:lvl1pPr defTabSz="914400">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ea typeface="新細明體" panose="02020500000000000000" pitchFamily="18" charset="-120"/>
              </a:defRPr>
            </a:lvl1pPr>
          </a:lstStyle>
          <a:p>
            <a:fld id="{4B849F38-ED61-4A3A-80ED-EB4BAC40C304}" type="slidenum">
              <a:rPr lang="en-US" altLang="zh-TW"/>
              <a:pPr/>
              <a:t>‹#›</a:t>
            </a:fld>
            <a:endParaRPr lang="en-US" altLang="zh-TW"/>
          </a:p>
        </p:txBody>
      </p:sp>
    </p:spTree>
    <p:extLst>
      <p:ext uri="{BB962C8B-B14F-4D97-AF65-F5344CB8AC3E}">
        <p14:creationId xmlns:p14="http://schemas.microsoft.com/office/powerpoint/2010/main" val="296285445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44078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752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93953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00202"/>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7484" y="1600202"/>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18948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04684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835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478095925"/>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70657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5470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1798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04800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640"/>
            <a:ext cx="1076748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1515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209"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209"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889755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135139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039"/>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740606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824290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98"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9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9169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00989"/>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087774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318397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451892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9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dirty="0"/>
          </a:p>
        </p:txBody>
      </p:sp>
      <p:sp>
        <p:nvSpPr>
          <p:cNvPr id="4" name="Text Placeholder 3"/>
          <p:cNvSpPr>
            <a:spLocks noGrp="1"/>
          </p:cNvSpPr>
          <p:nvPr>
            <p:ph type="body" sz="half" idx="2"/>
          </p:nvPr>
        </p:nvSpPr>
        <p:spPr>
          <a:xfrm>
            <a:off x="839997"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051849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76806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925068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9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9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216219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645383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173245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9042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3675"/>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8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663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856418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568432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548236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8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857711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972598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721213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976037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368590180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275611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1" y="1412088"/>
            <a:ext cx="11176000" cy="2135969"/>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1276770"/>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spTree>
    <p:extLst>
      <p:ext uri="{BB962C8B-B14F-4D97-AF65-F5344CB8AC3E}">
        <p14:creationId xmlns:p14="http://schemas.microsoft.com/office/powerpoint/2010/main" val="26736787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969314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305787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305996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809618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29071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433340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63761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50763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3021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1" y="1412088"/>
            <a:ext cx="11176000" cy="2135969"/>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51" y="6239618"/>
            <a:ext cx="12192001" cy="619125"/>
          </a:xfrm>
          <a:solidFill>
            <a:srgbClr val="FFFF99"/>
          </a:solidFill>
        </p:spPr>
        <p:txBody>
          <a:bodyPr lIns="152315" tIns="76157" rIns="152315" bIns="76157" anchor="b">
            <a:noAutofit/>
          </a:bodyPr>
          <a:lstStyle>
            <a:lvl1pPr algn="r">
              <a:buFont typeface="Arial" pitchFamily="34" charset="0"/>
              <a:buNone/>
              <a:defRPr>
                <a:solidFill>
                  <a:srgbClr val="000000"/>
                </a:solidFill>
                <a:effectLst/>
                <a:latin typeface="Trebuchet MS"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865489786"/>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112592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984526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154747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6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97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74908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7"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428542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01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01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30902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991270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896023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01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024021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1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5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01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9857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50326"/>
            <a:ext cx="9390944" cy="1523495"/>
          </a:xfrm>
        </p:spPr>
        <p:txBody>
          <a:bodyPr anchor="ctr" anchorCtr="0">
            <a:noAutofit/>
          </a:bodyPr>
          <a:lstStyle>
            <a:lvl1pPr>
              <a:lnSpc>
                <a:spcPct val="90000"/>
              </a:lnSpc>
              <a:defRPr sz="5500"/>
            </a:lvl1pPr>
          </a:lstStyle>
          <a:p>
            <a:r>
              <a:rPr lang="en-US" smtClean="0"/>
              <a:t>Click to edit Master title style</a:t>
            </a:r>
            <a:endParaRPr lang="en-US" dirty="0"/>
          </a:p>
        </p:txBody>
      </p:sp>
      <p:sp>
        <p:nvSpPr>
          <p:cNvPr id="3" name="Subtitle 2"/>
          <p:cNvSpPr>
            <a:spLocks noGrp="1"/>
          </p:cNvSpPr>
          <p:nvPr>
            <p:ph type="subTitle" idx="1"/>
          </p:nvPr>
        </p:nvSpPr>
        <p:spPr>
          <a:xfrm>
            <a:off x="1825273" y="4345770"/>
            <a:ext cx="9390944"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796" y="2356531"/>
            <a:ext cx="10253485" cy="1384995"/>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3"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Trebuchet MS"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133302840"/>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551803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57411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6944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56176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681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23354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78199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60337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327273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3597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00690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05994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31687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90546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84"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84"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41121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8670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91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16958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84"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06140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16285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01895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0508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6966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18534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6786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30342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72261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46112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93957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74391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80993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22037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074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t>3/14/2016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840973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40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27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26014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56721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64127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79918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21075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705101-ECBA-6044-A27D-340C6FE01D43}" type="datetimeFigureOut">
              <a:rPr lang="en-US">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3EF976-9CDD-904F-B007-FABC6134D7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53341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9075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96276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62015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13733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734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82697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10109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88606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19058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0148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56811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16332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07177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00526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43974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644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28111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01222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06394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48421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98522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54902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34369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17496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89849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0395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464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24728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43651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47282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05871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09613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92015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76554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26031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40465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72613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0957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08506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65263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74056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35993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00427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41279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3373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44629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73676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56680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426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8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32035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09113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50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0269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239874"/>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69204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18904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77672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5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23993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5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62442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817089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348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85"/>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39017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19860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52092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77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46716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42205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45698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71810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32971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97064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2708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0999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82660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277628"/>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11663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67370"/>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48866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53138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00417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764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28697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54179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5729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64114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06466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6259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28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lvl1pPr>
            <a:lvl2pPr marL="456963" indent="0" algn="ctr">
              <a:buNone/>
              <a:defRPr/>
            </a:lvl2pPr>
            <a:lvl3pPr marL="913946" indent="0" algn="ctr">
              <a:buNone/>
              <a:defRPr/>
            </a:lvl3pPr>
            <a:lvl4pPr marL="1370920" indent="0" algn="ctr">
              <a:buNone/>
              <a:defRPr/>
            </a:lvl4pPr>
            <a:lvl5pPr marL="1827893" indent="0" algn="ctr">
              <a:buNone/>
              <a:defRPr/>
            </a:lvl5pPr>
            <a:lvl6pPr marL="2284878" indent="0" algn="ctr">
              <a:buNone/>
              <a:defRPr/>
            </a:lvl6pPr>
            <a:lvl7pPr marL="2741838" indent="0" algn="ctr">
              <a:buNone/>
              <a:defRPr/>
            </a:lvl7pPr>
            <a:lvl8pPr marL="3198800" indent="0" algn="ctr">
              <a:buNone/>
              <a:defRPr/>
            </a:lvl8pPr>
            <a:lvl9pPr marL="365576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9651D88D-A61F-455B-8E2F-121667ECCEB2}" type="slidenum">
              <a:rPr lang="en-US"/>
              <a:pPr>
                <a:defRPr/>
              </a:pPr>
              <a:t>‹#›</a:t>
            </a:fld>
            <a:endParaRPr lang="en-US" dirty="0"/>
          </a:p>
        </p:txBody>
      </p:sp>
    </p:spTree>
    <p:extLst>
      <p:ext uri="{BB962C8B-B14F-4D97-AF65-F5344CB8AC3E}">
        <p14:creationId xmlns:p14="http://schemas.microsoft.com/office/powerpoint/2010/main" val="874413608"/>
      </p:ext>
    </p:extLst>
  </p:cSld>
  <p:clrMapOvr>
    <a:masterClrMapping/>
  </p:clrMapOvr>
  <p:transition spd="slow"/>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ACC92B29-C185-4C6A-BC23-CB4C0CADD8D7}" type="slidenum">
              <a:rPr lang="en-US"/>
              <a:pPr>
                <a:defRPr/>
              </a:pPr>
              <a:t>‹#›</a:t>
            </a:fld>
            <a:endParaRPr lang="en-US" dirty="0"/>
          </a:p>
        </p:txBody>
      </p:sp>
    </p:spTree>
    <p:extLst>
      <p:ext uri="{BB962C8B-B14F-4D97-AF65-F5344CB8AC3E}">
        <p14:creationId xmlns:p14="http://schemas.microsoft.com/office/powerpoint/2010/main" val="1965850617"/>
      </p:ext>
    </p:extLst>
  </p:cSld>
  <p:clrMapOvr>
    <a:masterClrMapping/>
  </p:clrMapOvr>
  <p:transition spd="slow"/>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63" indent="0">
              <a:buNone/>
              <a:defRPr sz="1900"/>
            </a:lvl2pPr>
            <a:lvl3pPr marL="913946" indent="0">
              <a:buNone/>
              <a:defRPr sz="1600"/>
            </a:lvl3pPr>
            <a:lvl4pPr marL="1370920" indent="0">
              <a:buNone/>
              <a:defRPr sz="1500"/>
            </a:lvl4pPr>
            <a:lvl5pPr marL="1827893" indent="0">
              <a:buNone/>
              <a:defRPr sz="1500"/>
            </a:lvl5pPr>
            <a:lvl6pPr marL="2284878" indent="0">
              <a:buNone/>
              <a:defRPr sz="1500"/>
            </a:lvl6pPr>
            <a:lvl7pPr marL="2741838" indent="0">
              <a:buNone/>
              <a:defRPr sz="1500"/>
            </a:lvl7pPr>
            <a:lvl8pPr marL="3198800" indent="0">
              <a:buNone/>
              <a:defRPr sz="1500"/>
            </a:lvl8pPr>
            <a:lvl9pPr marL="3655763"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ADBE745D-4436-47B0-8B63-0B103E3C739D}" type="slidenum">
              <a:rPr lang="en-US"/>
              <a:pPr>
                <a:defRPr/>
              </a:pPr>
              <a:t>‹#›</a:t>
            </a:fld>
            <a:endParaRPr lang="en-US" dirty="0"/>
          </a:p>
        </p:txBody>
      </p:sp>
    </p:spTree>
    <p:extLst>
      <p:ext uri="{BB962C8B-B14F-4D97-AF65-F5344CB8AC3E}">
        <p14:creationId xmlns:p14="http://schemas.microsoft.com/office/powerpoint/2010/main" val="1069998966"/>
      </p:ext>
    </p:extLst>
  </p:cSld>
  <p:clrMapOvr>
    <a:masterClrMapping/>
  </p:clrMapOvr>
  <p:transition spd="slow"/>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597"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990C0B73-53C8-4A56-BE23-545EEB936DB8}" type="slidenum">
              <a:rPr lang="en-US"/>
              <a:pPr>
                <a:defRPr/>
              </a:pPr>
              <a:t>‹#›</a:t>
            </a:fld>
            <a:endParaRPr lang="en-US" dirty="0"/>
          </a:p>
        </p:txBody>
      </p:sp>
    </p:spTree>
    <p:extLst>
      <p:ext uri="{BB962C8B-B14F-4D97-AF65-F5344CB8AC3E}">
        <p14:creationId xmlns:p14="http://schemas.microsoft.com/office/powerpoint/2010/main" val="3104215813"/>
      </p:ext>
    </p:extLst>
  </p:cSld>
  <p:clrMapOvr>
    <a:masterClrMapping/>
  </p:clrMapOvr>
  <p:transition spd="slow"/>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801" y="274639"/>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6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6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9" name="Rectangle 6"/>
          <p:cNvSpPr>
            <a:spLocks noGrp="1" noChangeArrowheads="1"/>
          </p:cNvSpPr>
          <p:nvPr>
            <p:ph type="sldNum" sz="quarter" idx="12"/>
          </p:nvPr>
        </p:nvSpPr>
        <p:spPr>
          <a:ln/>
        </p:spPr>
        <p:txBody>
          <a:bodyPr/>
          <a:lstStyle>
            <a:lvl1pPr>
              <a:defRPr/>
            </a:lvl1pPr>
          </a:lstStyle>
          <a:p>
            <a:pPr>
              <a:defRPr/>
            </a:pPr>
            <a:fld id="{30D76171-7464-4857-93B5-F4AEE6386FB8}" type="slidenum">
              <a:rPr lang="en-US"/>
              <a:pPr>
                <a:defRPr/>
              </a:pPr>
              <a:t>‹#›</a:t>
            </a:fld>
            <a:endParaRPr lang="en-US" dirty="0"/>
          </a:p>
        </p:txBody>
      </p:sp>
    </p:spTree>
    <p:extLst>
      <p:ext uri="{BB962C8B-B14F-4D97-AF65-F5344CB8AC3E}">
        <p14:creationId xmlns:p14="http://schemas.microsoft.com/office/powerpoint/2010/main" val="1328419907"/>
      </p:ext>
    </p:extLst>
  </p:cSld>
  <p:clrMapOvr>
    <a:masterClrMapping/>
  </p:clrMapOvr>
  <p:transition spd="slow"/>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5" name="Rectangle 6"/>
          <p:cNvSpPr>
            <a:spLocks noGrp="1" noChangeArrowheads="1"/>
          </p:cNvSpPr>
          <p:nvPr>
            <p:ph type="sldNum" sz="quarter" idx="12"/>
          </p:nvPr>
        </p:nvSpPr>
        <p:spPr>
          <a:ln/>
        </p:spPr>
        <p:txBody>
          <a:bodyPr/>
          <a:lstStyle>
            <a:lvl1pPr>
              <a:defRPr/>
            </a:lvl1pPr>
          </a:lstStyle>
          <a:p>
            <a:pPr>
              <a:defRPr/>
            </a:pPr>
            <a:fld id="{BAA47A78-899B-4FF0-B075-0122F92C7D5D}" type="slidenum">
              <a:rPr lang="en-US"/>
              <a:pPr>
                <a:defRPr/>
              </a:pPr>
              <a:t>‹#›</a:t>
            </a:fld>
            <a:endParaRPr lang="en-US" dirty="0"/>
          </a:p>
        </p:txBody>
      </p:sp>
    </p:spTree>
    <p:extLst>
      <p:ext uri="{BB962C8B-B14F-4D97-AF65-F5344CB8AC3E}">
        <p14:creationId xmlns:p14="http://schemas.microsoft.com/office/powerpoint/2010/main" val="1226311811"/>
      </p:ext>
    </p:extLst>
  </p:cSld>
  <p:clrMapOvr>
    <a:masterClrMapping/>
  </p:clrMapOvr>
  <p:transition spd="slow"/>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4" name="Rectangle 6"/>
          <p:cNvSpPr>
            <a:spLocks noGrp="1" noChangeArrowheads="1"/>
          </p:cNvSpPr>
          <p:nvPr>
            <p:ph type="sldNum" sz="quarter" idx="12"/>
          </p:nvPr>
        </p:nvSpPr>
        <p:spPr>
          <a:ln/>
        </p:spPr>
        <p:txBody>
          <a:bodyPr/>
          <a:lstStyle>
            <a:lvl1pPr>
              <a:defRPr/>
            </a:lvl1pPr>
          </a:lstStyle>
          <a:p>
            <a:pPr>
              <a:defRPr/>
            </a:pPr>
            <a:fld id="{93351994-359B-4F42-B70F-EFD1062BB087}" type="slidenum">
              <a:rPr lang="en-US"/>
              <a:pPr>
                <a:defRPr/>
              </a:pPr>
              <a:t>‹#›</a:t>
            </a:fld>
            <a:endParaRPr lang="en-US" dirty="0"/>
          </a:p>
        </p:txBody>
      </p:sp>
    </p:spTree>
    <p:extLst>
      <p:ext uri="{BB962C8B-B14F-4D97-AF65-F5344CB8AC3E}">
        <p14:creationId xmlns:p14="http://schemas.microsoft.com/office/powerpoint/2010/main" val="1087660018"/>
      </p:ext>
    </p:extLst>
  </p:cSld>
  <p:clrMapOvr>
    <a:masterClrMapping/>
  </p:clrMapOvr>
  <p:transition spd="slow"/>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42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2507675B-0A9A-417D-9E0E-FF51CA350A8B}" type="slidenum">
              <a:rPr lang="en-US"/>
              <a:pPr>
                <a:defRPr/>
              </a:pPr>
              <a:t>‹#›</a:t>
            </a:fld>
            <a:endParaRPr lang="en-US" dirty="0"/>
          </a:p>
        </p:txBody>
      </p:sp>
    </p:spTree>
    <p:extLst>
      <p:ext uri="{BB962C8B-B14F-4D97-AF65-F5344CB8AC3E}">
        <p14:creationId xmlns:p14="http://schemas.microsoft.com/office/powerpoint/2010/main" val="3804956506"/>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53663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355"/>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dirty="0" smtClean="0"/>
          </a:p>
        </p:txBody>
      </p:sp>
      <p:sp>
        <p:nvSpPr>
          <p:cNvPr id="4" name="Text Placeholder 3"/>
          <p:cNvSpPr>
            <a:spLocks noGrp="1"/>
          </p:cNvSpPr>
          <p:nvPr>
            <p:ph type="body" sz="half" idx="2"/>
          </p:nvPr>
        </p:nvSpPr>
        <p:spPr>
          <a:xfrm>
            <a:off x="2389913" y="5368133"/>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8AE61276-8E63-4C04-ACFC-3661C58946C7}" type="slidenum">
              <a:rPr lang="en-US"/>
              <a:pPr>
                <a:defRPr/>
              </a:pPr>
              <a:t>‹#›</a:t>
            </a:fld>
            <a:endParaRPr lang="en-US" dirty="0"/>
          </a:p>
        </p:txBody>
      </p:sp>
    </p:spTree>
    <p:extLst>
      <p:ext uri="{BB962C8B-B14F-4D97-AF65-F5344CB8AC3E}">
        <p14:creationId xmlns:p14="http://schemas.microsoft.com/office/powerpoint/2010/main" val="2053109593"/>
      </p:ext>
    </p:extLst>
  </p:cSld>
  <p:clrMapOvr>
    <a:masterClrMapping/>
  </p:clrMapOvr>
  <p:transition spd="slow"/>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6D45FD67-15E4-4609-B876-4F2773857596}" type="slidenum">
              <a:rPr lang="en-US"/>
              <a:pPr>
                <a:defRPr/>
              </a:pPr>
              <a:t>‹#›</a:t>
            </a:fld>
            <a:endParaRPr lang="en-US" dirty="0"/>
          </a:p>
        </p:txBody>
      </p:sp>
    </p:spTree>
    <p:extLst>
      <p:ext uri="{BB962C8B-B14F-4D97-AF65-F5344CB8AC3E}">
        <p14:creationId xmlns:p14="http://schemas.microsoft.com/office/powerpoint/2010/main" val="1173111602"/>
      </p:ext>
    </p:extLst>
  </p:cSld>
  <p:clrMapOvr>
    <a:masterClrMapping/>
  </p:clrMapOvr>
  <p:transition spd="slow"/>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997" y="0"/>
            <a:ext cx="2590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595" y="0"/>
            <a:ext cx="75692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97F6FFFC-EFB9-44EF-AF18-F4C8CB8C8C0C}" type="slidenum">
              <a:rPr lang="en-US"/>
              <a:pPr>
                <a:defRPr/>
              </a:pPr>
              <a:t>‹#›</a:t>
            </a:fld>
            <a:endParaRPr lang="en-US" dirty="0"/>
          </a:p>
        </p:txBody>
      </p:sp>
    </p:spTree>
    <p:extLst>
      <p:ext uri="{BB962C8B-B14F-4D97-AF65-F5344CB8AC3E}">
        <p14:creationId xmlns:p14="http://schemas.microsoft.com/office/powerpoint/2010/main" val="1646209671"/>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t>3/14/2016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2714157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2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77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5054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684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9346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0393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6142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4194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0643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885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298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t>3/14/2016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35630523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5A494744-183E-43AD-A120-F2875AB98AE1}" type="datetime1">
              <a:rPr lang="en-US"/>
              <a:pPr>
                <a:defRPr/>
              </a:pPr>
              <a:t>3/14/2016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FBDD20D0-7697-47BA-95E5-A51BED65DA47}" type="slidenum">
              <a:rPr lang="en-US"/>
              <a:pPr>
                <a:defRPr/>
              </a:pPr>
              <a:t>‹#›</a:t>
            </a:fld>
            <a:endParaRPr lang="en-US"/>
          </a:p>
        </p:txBody>
      </p:sp>
    </p:spTree>
    <p:extLst>
      <p:ext uri="{BB962C8B-B14F-4D97-AF65-F5344CB8AC3E}">
        <p14:creationId xmlns:p14="http://schemas.microsoft.com/office/powerpoint/2010/main" val="4122687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C1CF27DC-E0B1-4CC8-9336-D1E888B34139}" type="datetime1">
              <a:rPr lang="en-US"/>
              <a:pPr>
                <a:defRPr/>
              </a:pPr>
              <a:t>3/14/2016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E24BCB55-4D6E-4943-9E45-B5A951A33400}" type="slidenum">
              <a:rPr lang="en-US"/>
              <a:pPr>
                <a:defRPr/>
              </a:pPr>
              <a:t>‹#›</a:t>
            </a:fld>
            <a:endParaRPr lang="en-US"/>
          </a:p>
        </p:txBody>
      </p:sp>
    </p:spTree>
    <p:extLst>
      <p:ext uri="{BB962C8B-B14F-4D97-AF65-F5344CB8AC3E}">
        <p14:creationId xmlns:p14="http://schemas.microsoft.com/office/powerpoint/2010/main" val="2991256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69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569E5684-359F-410C-A861-C7F7691A0ABE}" type="datetime1">
              <a:rPr lang="en-US"/>
              <a:pPr>
                <a:defRPr/>
              </a:pPr>
              <a:t>3/14/2016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27B7F112-E69C-4316-B5F1-E5D4AA9C1196}" type="slidenum">
              <a:rPr lang="en-US"/>
              <a:pPr>
                <a:defRPr/>
              </a:pPr>
              <a:t>‹#›</a:t>
            </a:fld>
            <a:endParaRPr lang="en-US"/>
          </a:p>
        </p:txBody>
      </p:sp>
    </p:spTree>
    <p:extLst>
      <p:ext uri="{BB962C8B-B14F-4D97-AF65-F5344CB8AC3E}">
        <p14:creationId xmlns:p14="http://schemas.microsoft.com/office/powerpoint/2010/main" val="2164286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0C06A9AE-7D1D-4498-A3A0-6D70F02C9B3B}" type="datetime1">
              <a:rPr lang="en-US"/>
              <a:pPr>
                <a:defRPr/>
              </a:pPr>
              <a:t>3/14/2016</a:t>
            </a:fld>
            <a:endParaRPr lang="en-US"/>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6EFA24BF-A2B1-4BB8-BAAA-AF480CF9EAFF}" type="slidenum">
              <a:rPr lang="en-US"/>
              <a:pPr>
                <a:defRPr/>
              </a:pPr>
              <a:t>‹#›</a:t>
            </a:fld>
            <a:endParaRPr lang="en-US"/>
          </a:p>
        </p:txBody>
      </p:sp>
    </p:spTree>
    <p:extLst>
      <p:ext uri="{BB962C8B-B14F-4D97-AF65-F5344CB8AC3E}">
        <p14:creationId xmlns:p14="http://schemas.microsoft.com/office/powerpoint/2010/main" val="14846007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50"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5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46" eaLnBrk="0" hangingPunct="0">
              <a:defRPr u="sng">
                <a:latin typeface="Arial" charset="0"/>
              </a:defRPr>
            </a:lvl1pPr>
          </a:lstStyle>
          <a:p>
            <a:pPr>
              <a:defRPr/>
            </a:pPr>
            <a:fld id="{D0C7EBA4-4B28-4C25-A1C0-B6430D609CE6}" type="datetime1">
              <a:rPr lang="en-US"/>
              <a:pPr>
                <a:defRPr/>
              </a:pPr>
              <a:t>3/14/2016</a:t>
            </a:fld>
            <a:endParaRPr lang="en-US"/>
          </a:p>
        </p:txBody>
      </p:sp>
      <p:sp>
        <p:nvSpPr>
          <p:cNvPr id="8" name="Footer Placeholder 7"/>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3946" eaLnBrk="0" hangingPunct="0">
              <a:defRPr u="sng">
                <a:latin typeface="Arial" charset="0"/>
              </a:defRPr>
            </a:lvl1pPr>
          </a:lstStyle>
          <a:p>
            <a:pPr>
              <a:defRPr/>
            </a:pPr>
            <a:fld id="{A6800B2C-ADF6-4457-839B-911EDCA022B4}" type="slidenum">
              <a:rPr lang="en-US"/>
              <a:pPr>
                <a:defRPr/>
              </a:pPr>
              <a:t>‹#›</a:t>
            </a:fld>
            <a:endParaRPr lang="en-US"/>
          </a:p>
        </p:txBody>
      </p:sp>
    </p:spTree>
    <p:extLst>
      <p:ext uri="{BB962C8B-B14F-4D97-AF65-F5344CB8AC3E}">
        <p14:creationId xmlns:p14="http://schemas.microsoft.com/office/powerpoint/2010/main" val="1489777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46" eaLnBrk="0" hangingPunct="0">
              <a:defRPr u="sng">
                <a:latin typeface="Arial" charset="0"/>
              </a:defRPr>
            </a:lvl1pPr>
          </a:lstStyle>
          <a:p>
            <a:pPr>
              <a:defRPr/>
            </a:pPr>
            <a:fld id="{37F4513E-87D7-44E1-951F-03AD203FCCA5}" type="datetime1">
              <a:rPr lang="en-US"/>
              <a:pPr>
                <a:defRPr/>
              </a:pPr>
              <a:t>3/14/2016</a:t>
            </a:fld>
            <a:endParaRPr lang="en-US"/>
          </a:p>
        </p:txBody>
      </p:sp>
      <p:sp>
        <p:nvSpPr>
          <p:cNvPr id="4" name="Footer Placeholder 3"/>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3946" eaLnBrk="0" hangingPunct="0">
              <a:defRPr u="sng">
                <a:latin typeface="Arial" charset="0"/>
              </a:defRPr>
            </a:lvl1pPr>
          </a:lstStyle>
          <a:p>
            <a:pPr>
              <a:defRPr/>
            </a:pPr>
            <a:fld id="{7F3CE8C1-386B-480C-87A5-881374E76D21}" type="slidenum">
              <a:rPr lang="en-US"/>
              <a:pPr>
                <a:defRPr/>
              </a:pPr>
              <a:t>‹#›</a:t>
            </a:fld>
            <a:endParaRPr lang="en-US"/>
          </a:p>
        </p:txBody>
      </p:sp>
    </p:spTree>
    <p:extLst>
      <p:ext uri="{BB962C8B-B14F-4D97-AF65-F5344CB8AC3E}">
        <p14:creationId xmlns:p14="http://schemas.microsoft.com/office/powerpoint/2010/main" val="22064615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a:latin typeface="Arial" charset="0"/>
              </a:defRPr>
            </a:lvl1pPr>
          </a:lstStyle>
          <a:p>
            <a:pPr>
              <a:defRPr/>
            </a:pPr>
            <a:fld id="{6353D66E-B286-49D2-93B2-6E4D66B584AB}" type="datetime1">
              <a:rPr lang="en-US"/>
              <a:pPr>
                <a:defRPr/>
              </a:pPr>
              <a:t>3/14/2016</a:t>
            </a:fld>
            <a:endParaRPr lang="en-US"/>
          </a:p>
        </p:txBody>
      </p:sp>
      <p:sp>
        <p:nvSpPr>
          <p:cNvPr id="3" name="Footer Placeholder 2"/>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3946" eaLnBrk="0" hangingPunct="0">
              <a:defRPr u="sng">
                <a:latin typeface="Arial" charset="0"/>
              </a:defRPr>
            </a:lvl1pPr>
          </a:lstStyle>
          <a:p>
            <a:pPr>
              <a:defRPr/>
            </a:pPr>
            <a:fld id="{41EC1E30-5DF6-4EDE-8266-A0C0D212E1B0}" type="slidenum">
              <a:rPr lang="en-US"/>
              <a:pPr>
                <a:defRPr/>
              </a:pPr>
              <a:t>‹#›</a:t>
            </a:fld>
            <a:endParaRPr lang="en-US"/>
          </a:p>
        </p:txBody>
      </p:sp>
    </p:spTree>
    <p:extLst>
      <p:ext uri="{BB962C8B-B14F-4D97-AF65-F5344CB8AC3E}">
        <p14:creationId xmlns:p14="http://schemas.microsoft.com/office/powerpoint/2010/main" val="3029376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59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7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FF910985-58C6-414F-ABF0-6777936127B4}" type="datetime1">
              <a:rPr lang="en-US"/>
              <a:pPr>
                <a:defRPr/>
              </a:pPr>
              <a:t>3/14/2016</a:t>
            </a:fld>
            <a:endParaRPr lang="en-US"/>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AF155A17-A7CB-44E4-9F10-CD3A303244D9}" type="slidenum">
              <a:rPr lang="en-US"/>
              <a:pPr>
                <a:defRPr/>
              </a:pPr>
              <a:t>‹#›</a:t>
            </a:fld>
            <a:endParaRPr lang="en-US"/>
          </a:p>
        </p:txBody>
      </p:sp>
    </p:spTree>
    <p:extLst>
      <p:ext uri="{BB962C8B-B14F-4D97-AF65-F5344CB8AC3E}">
        <p14:creationId xmlns:p14="http://schemas.microsoft.com/office/powerpoint/2010/main" val="42240361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33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79" y="5368107"/>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6A9BAD00-717C-44ED-B628-9C31FF314984}" type="datetime1">
              <a:rPr lang="en-US"/>
              <a:pPr>
                <a:defRPr/>
              </a:pPr>
              <a:t>3/14/2016</a:t>
            </a:fld>
            <a:endParaRPr lang="en-US"/>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C3438DC3-117F-438D-BB69-BC88181E6CE3}" type="slidenum">
              <a:rPr lang="en-US"/>
              <a:pPr>
                <a:defRPr/>
              </a:pPr>
              <a:t>‹#›</a:t>
            </a:fld>
            <a:endParaRPr lang="en-US"/>
          </a:p>
        </p:txBody>
      </p:sp>
    </p:spTree>
    <p:extLst>
      <p:ext uri="{BB962C8B-B14F-4D97-AF65-F5344CB8AC3E}">
        <p14:creationId xmlns:p14="http://schemas.microsoft.com/office/powerpoint/2010/main" val="34498713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C7CF478B-4555-42F6-8584-64C63C71E25B}" type="datetime1">
              <a:rPr lang="en-US"/>
              <a:pPr>
                <a:defRPr/>
              </a:pPr>
              <a:t>3/14/2016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19867C7D-F081-4172-A299-B235C22EDDFF}" type="slidenum">
              <a:rPr lang="en-US"/>
              <a:pPr>
                <a:defRPr/>
              </a:pPr>
              <a:t>‹#›</a:t>
            </a:fld>
            <a:endParaRPr lang="en-US"/>
          </a:p>
        </p:txBody>
      </p:sp>
    </p:spTree>
    <p:extLst>
      <p:ext uri="{BB962C8B-B14F-4D97-AF65-F5344CB8AC3E}">
        <p14:creationId xmlns:p14="http://schemas.microsoft.com/office/powerpoint/2010/main" val="1144080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t>3/14/2016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445258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2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2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658800B3-EEC9-482B-895D-C5B96F2AEE52}" type="datetime1">
              <a:rPr lang="en-US"/>
              <a:pPr>
                <a:defRPr/>
              </a:pPr>
              <a:t>3/14/2016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0FBEFC21-F6E4-49A5-8AEE-E745BB45863A}" type="slidenum">
              <a:rPr lang="en-US"/>
              <a:pPr>
                <a:defRPr/>
              </a:pPr>
              <a:t>‹#›</a:t>
            </a:fld>
            <a:endParaRPr lang="en-US"/>
          </a:p>
        </p:txBody>
      </p:sp>
    </p:spTree>
    <p:extLst>
      <p:ext uri="{BB962C8B-B14F-4D97-AF65-F5344CB8AC3E}">
        <p14:creationId xmlns:p14="http://schemas.microsoft.com/office/powerpoint/2010/main" val="3731031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5452525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0742096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66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3285892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9314739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33"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3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0231254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6581597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9879314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558"/>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4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036389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303"/>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79" y="5368081"/>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410269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t>3/14/2016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a:p>
        </p:txBody>
      </p:sp>
    </p:spTree>
    <p:extLst>
      <p:ext uri="{BB962C8B-B14F-4D97-AF65-F5344CB8AC3E}">
        <p14:creationId xmlns:p14="http://schemas.microsoft.com/office/powerpoint/2010/main" val="11608003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4051222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0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0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6978427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15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3946" eaLnBrk="0" hangingPunct="0">
              <a:defRPr u="sng" smtClean="0">
                <a:latin typeface="Arial" pitchFamily="34" charset="0"/>
              </a:defRPr>
            </a:lvl1pPr>
          </a:lstStyle>
          <a:p>
            <a:pPr>
              <a:defRPr/>
            </a:pPr>
            <a:fld id="{3A838132-EA6B-4438-B323-EDFA9FDD2CEA}" type="datetime1">
              <a:rPr lang="en-US" altLang="en-US"/>
              <a:pPr>
                <a:defRPr/>
              </a:pPr>
              <a:t>3/14/2016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custDataLst>
              <p:tags r:id="rId3"/>
            </p:custDataLst>
          </p:nvPr>
        </p:nvSpPr>
        <p:spPr/>
        <p:txBody>
          <a:bodyPr/>
          <a:lstStyle>
            <a:lvl1pPr defTabSz="913946" eaLnBrk="0" hangingPunct="0">
              <a:defRPr u="sng" smtClean="0">
                <a:latin typeface="Arial" pitchFamily="34" charset="0"/>
              </a:defRPr>
            </a:lvl1pPr>
          </a:lstStyle>
          <a:p>
            <a:pPr>
              <a:defRPr/>
            </a:pPr>
            <a:fld id="{222E077F-94DF-489E-A200-7D27503A807B}" type="slidenum">
              <a:rPr lang="en-US" altLang="en-US"/>
              <a:pPr>
                <a:defRPr/>
              </a:pPr>
              <a:t>‹#›</a:t>
            </a:fld>
            <a:endParaRPr lang="en-US" altLang="en-US"/>
          </a:p>
        </p:txBody>
      </p:sp>
    </p:spTree>
    <p:extLst>
      <p:ext uri="{BB962C8B-B14F-4D97-AF65-F5344CB8AC3E}">
        <p14:creationId xmlns:p14="http://schemas.microsoft.com/office/powerpoint/2010/main" val="1323788639"/>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3946" eaLnBrk="0" hangingPunct="0">
              <a:defRPr u="sng" smtClean="0">
                <a:latin typeface="Arial" pitchFamily="34" charset="0"/>
              </a:defRPr>
            </a:lvl1pPr>
          </a:lstStyle>
          <a:p>
            <a:pPr>
              <a:defRPr/>
            </a:pPr>
            <a:fld id="{9A85502F-91F2-4A91-A5F5-5583ABD2A9BF}" type="datetime1">
              <a:rPr lang="en-US" altLang="en-US"/>
              <a:pPr>
                <a:defRPr/>
              </a:pPr>
              <a:t>3/14/2016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custDataLst>
              <p:tags r:id="rId3"/>
            </p:custDataLst>
          </p:nvPr>
        </p:nvSpPr>
        <p:spPr/>
        <p:txBody>
          <a:bodyPr/>
          <a:lstStyle>
            <a:lvl1pPr defTabSz="913946" eaLnBrk="0" hangingPunct="0">
              <a:defRPr u="sng" smtClean="0">
                <a:latin typeface="Arial" pitchFamily="34" charset="0"/>
              </a:defRPr>
            </a:lvl1pPr>
          </a:lstStyle>
          <a:p>
            <a:pPr>
              <a:defRPr/>
            </a:pPr>
            <a:fld id="{EE357941-396F-473D-B09A-25F08FC3C7BC}" type="slidenum">
              <a:rPr lang="en-US" altLang="en-US"/>
              <a:pPr>
                <a:defRPr/>
              </a:pPr>
              <a:t>‹#›</a:t>
            </a:fld>
            <a:endParaRPr lang="en-US" altLang="en-US"/>
          </a:p>
        </p:txBody>
      </p:sp>
    </p:spTree>
    <p:extLst>
      <p:ext uri="{BB962C8B-B14F-4D97-AF65-F5344CB8AC3E}">
        <p14:creationId xmlns:p14="http://schemas.microsoft.com/office/powerpoint/2010/main" val="2442809287"/>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59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D0C5ACDA-5072-4C81-8A5F-AF697CD6C7DC}"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9D57B4D5-D526-477A-A493-54E5C76B8686}" type="slidenum">
              <a:rPr lang="en-US" altLang="en-US"/>
              <a:pPr>
                <a:defRPr/>
              </a:pPr>
              <a:t>‹#›</a:t>
            </a:fld>
            <a:endParaRPr lang="en-US" altLang="en-US"/>
          </a:p>
        </p:txBody>
      </p:sp>
    </p:spTree>
    <p:extLst>
      <p:ext uri="{BB962C8B-B14F-4D97-AF65-F5344CB8AC3E}">
        <p14:creationId xmlns:p14="http://schemas.microsoft.com/office/powerpoint/2010/main" val="1919526055"/>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5DEE3BFC-A725-4CAA-9448-0F3471230125}"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F2A8BE24-CB38-4DD7-8EB6-0D9659DBE9DA}" type="slidenum">
              <a:rPr lang="en-US" altLang="en-US"/>
              <a:pPr>
                <a:defRPr/>
              </a:pPr>
              <a:t>‹#›</a:t>
            </a:fld>
            <a:endParaRPr lang="en-US" altLang="en-US"/>
          </a:p>
        </p:txBody>
      </p:sp>
    </p:spTree>
    <p:extLst>
      <p:ext uri="{BB962C8B-B14F-4D97-AF65-F5344CB8AC3E}">
        <p14:creationId xmlns:p14="http://schemas.microsoft.com/office/powerpoint/2010/main" val="3875957785"/>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78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78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2241EFA0-8040-45FD-8227-01E48D8161EF}" type="datetime1">
              <a:rPr lang="en-US" altLang="en-US"/>
              <a:pPr>
                <a:defRPr/>
              </a:pPr>
              <a:t>3/14/2016</a:t>
            </a:fld>
            <a:endParaRPr lang="en-US" altLang="en-US"/>
          </a:p>
        </p:txBody>
      </p:sp>
      <p:sp>
        <p:nvSpPr>
          <p:cNvPr id="8" name="Footer Placeholder 7"/>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1D38A59-91B5-4953-B3EE-95055644DDF7}" type="slidenum">
              <a:rPr lang="en-US" altLang="en-US"/>
              <a:pPr>
                <a:defRPr/>
              </a:pPr>
              <a:t>‹#›</a:t>
            </a:fld>
            <a:endParaRPr lang="en-US" altLang="en-US"/>
          </a:p>
        </p:txBody>
      </p:sp>
    </p:spTree>
    <p:extLst>
      <p:ext uri="{BB962C8B-B14F-4D97-AF65-F5344CB8AC3E}">
        <p14:creationId xmlns:p14="http://schemas.microsoft.com/office/powerpoint/2010/main" val="221240673"/>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3CF8C95-815E-4CC2-A99A-D81539EF2339}" type="datetime1">
              <a:rPr lang="en-US" altLang="en-US"/>
              <a:pPr>
                <a:defRPr/>
              </a:pPr>
              <a:t>3/14/2016</a:t>
            </a:fld>
            <a:endParaRPr lang="en-US" altLang="en-US"/>
          </a:p>
        </p:txBody>
      </p:sp>
      <p:sp>
        <p:nvSpPr>
          <p:cNvPr id="4" name="Footer Placeholder 3"/>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F81A978-B573-4795-8D9B-F0DCA171D06E}" type="slidenum">
              <a:rPr lang="en-US" altLang="en-US"/>
              <a:pPr>
                <a:defRPr/>
              </a:pPr>
              <a:t>‹#›</a:t>
            </a:fld>
            <a:endParaRPr lang="en-US" altLang="en-US"/>
          </a:p>
        </p:txBody>
      </p:sp>
    </p:spTree>
    <p:extLst>
      <p:ext uri="{BB962C8B-B14F-4D97-AF65-F5344CB8AC3E}">
        <p14:creationId xmlns:p14="http://schemas.microsoft.com/office/powerpoint/2010/main" val="649885226"/>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59D6820C-7D45-4D65-97DA-6BFE5E11910F}" type="datetime1">
              <a:rPr lang="en-US" altLang="en-US"/>
              <a:pPr>
                <a:defRPr/>
              </a:pPr>
              <a:t>3/14/2016</a:t>
            </a:fld>
            <a:endParaRPr lang="en-US" altLang="en-US"/>
          </a:p>
        </p:txBody>
      </p:sp>
      <p:sp>
        <p:nvSpPr>
          <p:cNvPr id="3" name="Footer Placeholder 2"/>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99ABED5-886D-4681-B4EE-261A1DC9CC53}" type="slidenum">
              <a:rPr lang="en-US" altLang="en-US"/>
              <a:pPr>
                <a:defRPr/>
              </a:pPr>
              <a:t>‹#›</a:t>
            </a:fld>
            <a:endParaRPr lang="en-US" altLang="en-US"/>
          </a:p>
        </p:txBody>
      </p:sp>
    </p:spTree>
    <p:extLst>
      <p:ext uri="{BB962C8B-B14F-4D97-AF65-F5344CB8AC3E}">
        <p14:creationId xmlns:p14="http://schemas.microsoft.com/office/powerpoint/2010/main" val="4002526618"/>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494"/>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57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0C1DCA9E-0EE2-4C50-B51A-C616FD0CC8E6}"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02187F6E-0FFD-4FAD-9961-E09E19F61E20}" type="slidenum">
              <a:rPr lang="en-US" altLang="en-US"/>
              <a:pPr>
                <a:defRPr/>
              </a:pPr>
              <a:t>‹#›</a:t>
            </a:fld>
            <a:endParaRPr lang="en-US" altLang="en-US"/>
          </a:p>
        </p:txBody>
      </p:sp>
    </p:spTree>
    <p:extLst>
      <p:ext uri="{BB962C8B-B14F-4D97-AF65-F5344CB8AC3E}">
        <p14:creationId xmlns:p14="http://schemas.microsoft.com/office/powerpoint/2010/main" val="170775946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ags" Target="../tags/tag57.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17" Type="http://schemas.openxmlformats.org/officeDocument/2006/relationships/tags" Target="../tags/tag61.xml"/><Relationship Id="rId2" Type="http://schemas.openxmlformats.org/officeDocument/2006/relationships/slideLayout" Target="../slideLayouts/slideLayout148.xml"/><Relationship Id="rId16" Type="http://schemas.openxmlformats.org/officeDocument/2006/relationships/tags" Target="../tags/tag60.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tags" Target="../tags/tag59.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ags" Target="../tags/tag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ags" Target="../tags/tag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ags" Target="../tags/tag4.xml"/><Relationship Id="rId2" Type="http://schemas.openxmlformats.org/officeDocument/2006/relationships/slideLayout" Target="../slideLayouts/slideLayout24.xml"/><Relationship Id="rId16" Type="http://schemas.openxmlformats.org/officeDocument/2006/relationships/tags" Target="../tags/tag3.xml"/><Relationship Id="rId20"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ags" Target="../tags/tag2.xml"/><Relationship Id="rId10" Type="http://schemas.openxmlformats.org/officeDocument/2006/relationships/slideLayout" Target="../slideLayouts/slideLayout32.xml"/><Relationship Id="rId19" Type="http://schemas.openxmlformats.org/officeDocument/2006/relationships/tags" Target="../tags/tag6.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4.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slideLayout" Target="../slideLayouts/slideLayout390.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5" Type="http://schemas.openxmlformats.org/officeDocument/2006/relationships/theme" Target="../theme/theme35.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slideLayout" Target="../slideLayouts/slideLayout39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6.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7.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8.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9.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5.png"/><Relationship Id="rId2" Type="http://schemas.openxmlformats.org/officeDocument/2006/relationships/slideLayout" Target="../slideLayouts/slideLayout37.xml"/><Relationship Id="rId16" Type="http://schemas.openxmlformats.org/officeDocument/2006/relationships/image" Target="../media/image4.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jpe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0.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slideLayout" Target="../slideLayouts/slideLayout459.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theme" Target="../theme/theme4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slideLayout" Target="../slideLayouts/slideLayout46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8.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theme" Target="../theme/theme4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3.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01.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5.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2.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theme" Target="../theme/theme46.xml"/><Relationship Id="rId2" Type="http://schemas.openxmlformats.org/officeDocument/2006/relationships/slideLayout" Target="../slideLayouts/slideLayout506.xml"/><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47.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4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5.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49.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6.xml"/><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7.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5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8.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52.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9.xml"/><Relationship Id="rId13" Type="http://schemas.openxmlformats.org/officeDocument/2006/relationships/image" Target="../media/image1.png"/><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theme" Target="../theme/theme53.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ags" Target="../tags/tag46.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17" Type="http://schemas.openxmlformats.org/officeDocument/2006/relationships/tags" Target="../tags/tag50.xml"/><Relationship Id="rId2" Type="http://schemas.openxmlformats.org/officeDocument/2006/relationships/slideLayout" Target="../slideLayouts/slideLayout93.xml"/><Relationship Id="rId16" Type="http://schemas.openxmlformats.org/officeDocument/2006/relationships/tags" Target="../tags/tag4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ags" Target="../tags/tag48.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ags" Target="../tags/tag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7238"/>
            <a:ext cx="2743200" cy="365125"/>
          </a:xfrm>
          <a:prstGeom prst="rect">
            <a:avLst/>
          </a:prstGeom>
        </p:spPr>
        <p:txBody>
          <a:bodyPr vert="horz" lIns="91400" tIns="45718" rIns="91400" bIns="45718" rtlCol="0" anchor="ctr"/>
          <a:lstStyle>
            <a:lvl1pPr algn="l">
              <a:defRPr sz="1200">
                <a:solidFill>
                  <a:schemeClr val="tx1">
                    <a:tint val="75000"/>
                  </a:schemeClr>
                </a:solidFill>
                <a:latin typeface="微軟正黑體" panose="020B0604030504040204" pitchFamily="34" charset="-120"/>
              </a:defRPr>
            </a:lvl1pPr>
          </a:lstStyle>
          <a:p>
            <a:fld id="{C7C13A08-8A04-4CF9-9370-C7D73858924D}" type="datetimeFigureOut">
              <a:rPr lang="en-US" smtClean="0"/>
              <a:pPr/>
              <a:t>3/14/2016</a:t>
            </a:fld>
            <a:endParaRPr lang="en-US" dirty="0"/>
          </a:p>
        </p:txBody>
      </p:sp>
      <p:sp>
        <p:nvSpPr>
          <p:cNvPr id="5" name="Footer Placeholder 4"/>
          <p:cNvSpPr>
            <a:spLocks noGrp="1"/>
          </p:cNvSpPr>
          <p:nvPr>
            <p:ph type="ftr" sz="quarter" idx="3"/>
          </p:nvPr>
        </p:nvSpPr>
        <p:spPr>
          <a:xfrm>
            <a:off x="4038601" y="6357238"/>
            <a:ext cx="4114800" cy="365125"/>
          </a:xfrm>
          <a:prstGeom prst="rect">
            <a:avLst/>
          </a:prstGeom>
        </p:spPr>
        <p:txBody>
          <a:bodyPr vert="horz" lIns="91400" tIns="45718" rIns="91400" bIns="45718" rtlCol="0" anchor="ctr"/>
          <a:lstStyle>
            <a:lvl1pPr algn="ctr">
              <a:defRPr sz="1200">
                <a:solidFill>
                  <a:schemeClr val="tx1">
                    <a:tint val="75000"/>
                  </a:schemeClr>
                </a:solidFill>
                <a:latin typeface="微軟正黑體" panose="020B0604030504040204" pitchFamily="34" charset="-120"/>
              </a:defRPr>
            </a:lvl1pPr>
          </a:lstStyle>
          <a:p>
            <a:endParaRPr lang="en-US" dirty="0"/>
          </a:p>
        </p:txBody>
      </p:sp>
      <p:sp>
        <p:nvSpPr>
          <p:cNvPr id="6" name="Slide Number Placeholder 5"/>
          <p:cNvSpPr>
            <a:spLocks noGrp="1"/>
          </p:cNvSpPr>
          <p:nvPr>
            <p:ph type="sldNum" sz="quarter" idx="4"/>
          </p:nvPr>
        </p:nvSpPr>
        <p:spPr>
          <a:xfrm>
            <a:off x="8610600" y="6357238"/>
            <a:ext cx="2743200" cy="365125"/>
          </a:xfrm>
          <a:prstGeom prst="rect">
            <a:avLst/>
          </a:prstGeom>
        </p:spPr>
        <p:txBody>
          <a:bodyPr vert="horz" lIns="91400" tIns="45718" rIns="91400" bIns="45718" rtlCol="0" anchor="ctr"/>
          <a:lstStyle>
            <a:lvl1pPr algn="r">
              <a:defRPr sz="1200">
                <a:solidFill>
                  <a:schemeClr val="tx1">
                    <a:tint val="75000"/>
                  </a:schemeClr>
                </a:solidFill>
                <a:latin typeface="微軟正黑體" panose="020B0604030504040204" pitchFamily="34" charset="-120"/>
              </a:defRPr>
            </a:lvl1pPr>
          </a:lstStyle>
          <a:p>
            <a:fld id="{F8504FCD-AA76-409F-84F8-B13164B4A2D0}" type="slidenum">
              <a:rPr lang="en-US" smtClean="0"/>
              <a:pPr/>
              <a:t>‹#›</a:t>
            </a:fld>
            <a:endParaRPr lang="en-US" dirty="0"/>
          </a:p>
        </p:txBody>
      </p:sp>
    </p:spTree>
    <p:extLst>
      <p:ext uri="{BB962C8B-B14F-4D97-AF65-F5344CB8AC3E}">
        <p14:creationId xmlns:p14="http://schemas.microsoft.com/office/powerpoint/2010/main" val="2139316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dirty="0" smtClean="0"/>
              <a:t>Click to edit Master title style</a:t>
            </a:r>
          </a:p>
        </p:txBody>
      </p:sp>
      <p:sp>
        <p:nvSpPr>
          <p:cNvPr id="32771" name="Text Placeholder 2"/>
          <p:cNvSpPr>
            <a:spLocks noGrp="1"/>
          </p:cNvSpPr>
          <p:nvPr>
            <p:ph type="body" idx="1"/>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609600" y="6356918"/>
            <a:ext cx="2844800" cy="365125"/>
          </a:xfrm>
          <a:prstGeom prst="rect">
            <a:avLst/>
          </a:prstGeom>
        </p:spPr>
        <p:txBody>
          <a:bodyPr vert="horz" lIns="91400" tIns="45718" rIns="91400" bIns="45718" rtlCol="0" anchor="ctr"/>
          <a:lstStyle>
            <a:lvl1pPr algn="l" eaLnBrk="1" fontAlgn="auto" hangingPunct="1">
              <a:spcBef>
                <a:spcPts val="0"/>
              </a:spcBef>
              <a:spcAft>
                <a:spcPts val="0"/>
              </a:spcAft>
              <a:defRPr sz="1200" u="none">
                <a:solidFill>
                  <a:prstClr val="black">
                    <a:tint val="75000"/>
                  </a:prstClr>
                </a:solidFill>
                <a:latin typeface="微軟正黑體" panose="020B0604030504040204" pitchFamily="34" charset="-120"/>
                <a:cs typeface="Arial" pitchFamily="34" charset="0"/>
              </a:defRPr>
            </a:lvl1pPr>
          </a:lstStyle>
          <a:p>
            <a:pPr>
              <a:defRPr/>
            </a:pPr>
            <a:fld id="{78632C8F-3E86-4313-8FF8-1F819A82E898}" type="datetimeFigureOut">
              <a:rPr lang="en-US" smtClean="0">
                <a:ea typeface="ＭＳ Ｐゴシック" pitchFamily="34" charset="-128"/>
              </a:rPr>
              <a:pPr>
                <a:defRPr/>
              </a:pPr>
              <a:t>3/14/2016</a:t>
            </a:fld>
            <a:endParaRPr lang="en-US" dirty="0">
              <a:ea typeface="ＭＳ Ｐゴシック" pitchFamily="34" charset="-128"/>
            </a:endParaRPr>
          </a:p>
        </p:txBody>
      </p:sp>
      <p:sp>
        <p:nvSpPr>
          <p:cNvPr id="5" name="Footer Placeholder 4"/>
          <p:cNvSpPr>
            <a:spLocks noGrp="1"/>
          </p:cNvSpPr>
          <p:nvPr>
            <p:ph type="ftr" sz="quarter" idx="3"/>
          </p:nvPr>
        </p:nvSpPr>
        <p:spPr>
          <a:xfrm>
            <a:off x="4165663" y="6356918"/>
            <a:ext cx="3860800" cy="365125"/>
          </a:xfrm>
          <a:prstGeom prst="rect">
            <a:avLst/>
          </a:prstGeom>
        </p:spPr>
        <p:txBody>
          <a:bodyPr vert="horz" lIns="91400" tIns="45718" rIns="91400" bIns="45718" rtlCol="0" anchor="ctr"/>
          <a:lstStyle>
            <a:lvl1pPr algn="ctr" eaLnBrk="1" fontAlgn="auto" hangingPunct="1">
              <a:spcBef>
                <a:spcPts val="0"/>
              </a:spcBef>
              <a:spcAft>
                <a:spcPts val="0"/>
              </a:spcAft>
              <a:defRPr sz="1200" u="none">
                <a:solidFill>
                  <a:prstClr val="black">
                    <a:tint val="75000"/>
                  </a:prstClr>
                </a:solidFill>
                <a:latin typeface="微軟正黑體" panose="020B0604030504040204" pitchFamily="34" charset="-120"/>
                <a:cs typeface="Arial" pitchFamily="34" charset="0"/>
              </a:defRPr>
            </a:lvl1pPr>
          </a:lstStyle>
          <a:p>
            <a:pPr>
              <a:defRPr/>
            </a:pPr>
            <a:endParaRPr lang="en-US" dirty="0">
              <a:ea typeface="ＭＳ Ｐゴシック" pitchFamily="34" charset="-128"/>
            </a:endParaRPr>
          </a:p>
        </p:txBody>
      </p:sp>
      <p:sp>
        <p:nvSpPr>
          <p:cNvPr id="6" name="Slide Number Placeholder 5"/>
          <p:cNvSpPr>
            <a:spLocks noGrp="1"/>
          </p:cNvSpPr>
          <p:nvPr>
            <p:ph type="sldNum" sz="quarter" idx="4"/>
          </p:nvPr>
        </p:nvSpPr>
        <p:spPr>
          <a:xfrm>
            <a:off x="8737661" y="6356918"/>
            <a:ext cx="2844800" cy="365125"/>
          </a:xfrm>
          <a:prstGeom prst="rect">
            <a:avLst/>
          </a:prstGeom>
        </p:spPr>
        <p:txBody>
          <a:bodyPr vert="horz" lIns="91400" tIns="45718" rIns="91400" bIns="45718" rtlCol="0" anchor="ctr"/>
          <a:lstStyle>
            <a:lvl1pPr algn="r" eaLnBrk="1" fontAlgn="auto" hangingPunct="1">
              <a:spcBef>
                <a:spcPts val="0"/>
              </a:spcBef>
              <a:spcAft>
                <a:spcPts val="0"/>
              </a:spcAft>
              <a:defRPr sz="1200" u="none">
                <a:solidFill>
                  <a:prstClr val="black">
                    <a:tint val="75000"/>
                  </a:prstClr>
                </a:solidFill>
                <a:latin typeface="微軟正黑體" panose="020B0604030504040204" pitchFamily="34" charset="-120"/>
                <a:cs typeface="Arial" pitchFamily="34" charset="0"/>
              </a:defRPr>
            </a:lvl1pPr>
          </a:lstStyle>
          <a:p>
            <a:pPr>
              <a:defRPr/>
            </a:pPr>
            <a:fld id="{26E391EB-5F2C-4384-A37F-C71E8E5AF3CD}" type="slidenum">
              <a:rPr lang="en-US" smtClean="0">
                <a:ea typeface="ＭＳ Ｐゴシック" pitchFamily="34" charset="-128"/>
              </a:rPr>
              <a:pPr>
                <a:defRPr/>
              </a:pPr>
              <a:t>‹#›</a:t>
            </a:fld>
            <a:endParaRPr lang="en-US" dirty="0">
              <a:ea typeface="ＭＳ Ｐゴシック" pitchFamily="34" charset="-128"/>
            </a:endParaRPr>
          </a:p>
        </p:txBody>
      </p:sp>
    </p:spTree>
    <p:extLst>
      <p:ext uri="{BB962C8B-B14F-4D97-AF65-F5344CB8AC3E}">
        <p14:creationId xmlns:p14="http://schemas.microsoft.com/office/powerpoint/2010/main" val="4183037220"/>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ctr" rtl="0" eaLnBrk="0" fontAlgn="base" hangingPunct="0">
        <a:spcBef>
          <a:spcPct val="0"/>
        </a:spcBef>
        <a:spcAft>
          <a:spcPct val="0"/>
        </a:spcAft>
        <a:defRPr sz="4400" kern="1200">
          <a:solidFill>
            <a:schemeClr val="tx1"/>
          </a:solidFill>
          <a:latin typeface="微軟正黑體" panose="020B0604030504040204" pitchFamily="34" charset="-12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63" algn="ctr" rtl="0" fontAlgn="base">
        <a:spcBef>
          <a:spcPct val="0"/>
        </a:spcBef>
        <a:spcAft>
          <a:spcPct val="0"/>
        </a:spcAft>
        <a:defRPr sz="4400">
          <a:solidFill>
            <a:schemeClr val="tx1"/>
          </a:solidFill>
          <a:latin typeface="Calibri" pitchFamily="34" charset="0"/>
        </a:defRPr>
      </a:lvl6pPr>
      <a:lvl7pPr marL="913946" algn="ctr" rtl="0" fontAlgn="base">
        <a:spcBef>
          <a:spcPct val="0"/>
        </a:spcBef>
        <a:spcAft>
          <a:spcPct val="0"/>
        </a:spcAft>
        <a:defRPr sz="4400">
          <a:solidFill>
            <a:schemeClr val="tx1"/>
          </a:solidFill>
          <a:latin typeface="Calibri" pitchFamily="34" charset="0"/>
        </a:defRPr>
      </a:lvl7pPr>
      <a:lvl8pPr marL="1370920" algn="ctr" rtl="0" fontAlgn="base">
        <a:spcBef>
          <a:spcPct val="0"/>
        </a:spcBef>
        <a:spcAft>
          <a:spcPct val="0"/>
        </a:spcAft>
        <a:defRPr sz="4400">
          <a:solidFill>
            <a:schemeClr val="tx1"/>
          </a:solidFill>
          <a:latin typeface="Calibri" pitchFamily="34" charset="0"/>
        </a:defRPr>
      </a:lvl8pPr>
      <a:lvl9pPr marL="1827893" algn="ctr" rtl="0" fontAlgn="base">
        <a:spcBef>
          <a:spcPct val="0"/>
        </a:spcBef>
        <a:spcAft>
          <a:spcPct val="0"/>
        </a:spcAft>
        <a:defRPr sz="4400">
          <a:solidFill>
            <a:schemeClr val="tx1"/>
          </a:solidFill>
          <a:latin typeface="Calibri" pitchFamily="34" charset="0"/>
        </a:defRPr>
      </a:lvl9pPr>
    </p:titleStyle>
    <p:bodyStyle>
      <a:lvl1pPr marL="342738" indent="-342738" algn="l" rtl="0" eaLnBrk="0" fontAlgn="base" hangingPunct="0">
        <a:spcBef>
          <a:spcPct val="20000"/>
        </a:spcBef>
        <a:spcAft>
          <a:spcPct val="0"/>
        </a:spcAft>
        <a:buFont typeface="Arial" pitchFamily="34" charset="0"/>
        <a:buChar char="•"/>
        <a:defRPr sz="3200" kern="1200">
          <a:solidFill>
            <a:schemeClr val="tx1"/>
          </a:solidFill>
          <a:latin typeface="微軟正黑體" panose="020B0604030504040204" pitchFamily="34" charset="-120"/>
          <a:ea typeface="+mn-ea"/>
          <a:cs typeface="+mn-cs"/>
        </a:defRPr>
      </a:lvl1pPr>
      <a:lvl2pPr marL="742577" indent="-285617" algn="l" rtl="0" eaLnBrk="0" fontAlgn="base" hangingPunct="0">
        <a:spcBef>
          <a:spcPct val="20000"/>
        </a:spcBef>
        <a:spcAft>
          <a:spcPct val="0"/>
        </a:spcAft>
        <a:buFont typeface="Arial" pitchFamily="34" charset="0"/>
        <a:buChar char="–"/>
        <a:defRPr sz="2800" kern="1200">
          <a:solidFill>
            <a:schemeClr val="tx1"/>
          </a:solidFill>
          <a:latin typeface="微軟正黑體" panose="020B0604030504040204" pitchFamily="34" charset="-120"/>
          <a:ea typeface="+mn-ea"/>
          <a:cs typeface="+mn-cs"/>
        </a:defRPr>
      </a:lvl2pPr>
      <a:lvl3pPr marL="1142438" indent="-228493" algn="l" rtl="0" eaLnBrk="0" fontAlgn="base" hangingPunct="0">
        <a:spcBef>
          <a:spcPct val="20000"/>
        </a:spcBef>
        <a:spcAft>
          <a:spcPct val="0"/>
        </a:spcAft>
        <a:buFont typeface="Arial" pitchFamily="34" charset="0"/>
        <a:buChar char="•"/>
        <a:defRPr sz="2400" kern="1200">
          <a:solidFill>
            <a:schemeClr val="tx1"/>
          </a:solidFill>
          <a:latin typeface="微軟正黑體" panose="020B0604030504040204" pitchFamily="34" charset="-120"/>
          <a:ea typeface="+mn-ea"/>
          <a:cs typeface="+mn-cs"/>
        </a:defRPr>
      </a:lvl3pPr>
      <a:lvl4pPr marL="1599400" indent="-228493" algn="l" rtl="0" eaLnBrk="0" fontAlgn="base" hangingPunct="0">
        <a:spcBef>
          <a:spcPct val="20000"/>
        </a:spcBef>
        <a:spcAft>
          <a:spcPct val="0"/>
        </a:spcAft>
        <a:buFont typeface="Arial" pitchFamily="34" charset="0"/>
        <a:buChar char="–"/>
        <a:defRPr sz="2000" kern="1200">
          <a:solidFill>
            <a:schemeClr val="tx1"/>
          </a:solidFill>
          <a:latin typeface="微軟正黑體" panose="020B0604030504040204" pitchFamily="34" charset="-120"/>
          <a:ea typeface="+mn-ea"/>
          <a:cs typeface="+mn-cs"/>
        </a:defRPr>
      </a:lvl4pPr>
      <a:lvl5pPr marL="2056363" indent="-228493" algn="l" rtl="0" eaLnBrk="0" fontAlgn="base" hangingPunct="0">
        <a:spcBef>
          <a:spcPct val="20000"/>
        </a:spcBef>
        <a:spcAft>
          <a:spcPct val="0"/>
        </a:spcAft>
        <a:buFont typeface="Arial" pitchFamily="34" charset="0"/>
        <a:buChar char="»"/>
        <a:defRPr sz="2000" kern="1200">
          <a:solidFill>
            <a:schemeClr val="tx1"/>
          </a:solidFill>
          <a:latin typeface="微軟正黑體" panose="020B0604030504040204" pitchFamily="34" charset="-120"/>
          <a:ea typeface="+mn-ea"/>
          <a:cs typeface="+mn-cs"/>
        </a:defRPr>
      </a:lvl5pPr>
      <a:lvl6pPr marL="2513346"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20"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93"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78"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dirty="0" smtClean="0"/>
              <a:t>Click to edit Master title style</a:t>
            </a:r>
          </a:p>
        </p:txBody>
      </p:sp>
      <p:sp>
        <p:nvSpPr>
          <p:cNvPr id="52227" name="Text Placeholder 2"/>
          <p:cNvSpPr>
            <a:spLocks noGrp="1"/>
          </p:cNvSpPr>
          <p:nvPr>
            <p:ph type="body" idx="1"/>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609600" y="6356862"/>
            <a:ext cx="2844800" cy="365125"/>
          </a:xfrm>
          <a:prstGeom prst="rect">
            <a:avLst/>
          </a:prstGeom>
        </p:spPr>
        <p:txBody>
          <a:bodyPr vert="horz" lIns="91400" tIns="45718" rIns="91400" bIns="45718" rtlCol="0" anchor="ctr"/>
          <a:lstStyle>
            <a:lvl1pPr algn="l" eaLnBrk="1" fontAlgn="auto" hangingPunct="1">
              <a:spcBef>
                <a:spcPts val="0"/>
              </a:spcBef>
              <a:spcAft>
                <a:spcPts val="0"/>
              </a:spcAft>
              <a:defRPr sz="1200" u="none">
                <a:solidFill>
                  <a:prstClr val="black">
                    <a:tint val="75000"/>
                  </a:prstClr>
                </a:solidFill>
                <a:latin typeface="微軟正黑體" panose="020B0604030504040204" pitchFamily="34" charset="-120"/>
              </a:defRPr>
            </a:lvl1pPr>
          </a:lstStyle>
          <a:p>
            <a:pPr>
              <a:defRPr/>
            </a:pPr>
            <a:fld id="{DB813AF1-CA3F-4353-B6FB-B525A7029380}" type="datetimeFigureOut">
              <a:rPr lang="en-US" smtClean="0">
                <a:ea typeface="ＭＳ Ｐゴシック" pitchFamily="34" charset="-128"/>
              </a:rPr>
              <a:pPr>
                <a:defRPr/>
              </a:pPr>
              <a:t>3/14/2016</a:t>
            </a:fld>
            <a:endParaRPr lang="en-US" dirty="0">
              <a:ea typeface="ＭＳ Ｐゴシック" pitchFamily="34" charset="-128"/>
            </a:endParaRPr>
          </a:p>
        </p:txBody>
      </p:sp>
      <p:sp>
        <p:nvSpPr>
          <p:cNvPr id="5" name="Footer Placeholder 4"/>
          <p:cNvSpPr>
            <a:spLocks noGrp="1"/>
          </p:cNvSpPr>
          <p:nvPr>
            <p:ph type="ftr" sz="quarter" idx="3"/>
          </p:nvPr>
        </p:nvSpPr>
        <p:spPr>
          <a:xfrm>
            <a:off x="4165663" y="6356862"/>
            <a:ext cx="3860800" cy="365125"/>
          </a:xfrm>
          <a:prstGeom prst="rect">
            <a:avLst/>
          </a:prstGeom>
        </p:spPr>
        <p:txBody>
          <a:bodyPr vert="horz" lIns="91400" tIns="45718" rIns="91400" bIns="45718" rtlCol="0" anchor="ctr"/>
          <a:lstStyle>
            <a:lvl1pPr algn="ctr" eaLnBrk="1" fontAlgn="auto" hangingPunct="1">
              <a:spcBef>
                <a:spcPts val="0"/>
              </a:spcBef>
              <a:spcAft>
                <a:spcPts val="0"/>
              </a:spcAft>
              <a:defRPr sz="1200" u="none">
                <a:solidFill>
                  <a:prstClr val="black">
                    <a:tint val="75000"/>
                  </a:prstClr>
                </a:solidFill>
                <a:latin typeface="微軟正黑體" panose="020B0604030504040204" pitchFamily="34" charset="-120"/>
              </a:defRPr>
            </a:lvl1pPr>
          </a:lstStyle>
          <a:p>
            <a:pPr>
              <a:defRPr/>
            </a:pPr>
            <a:endParaRPr lang="en-US" dirty="0">
              <a:ea typeface="ＭＳ Ｐゴシック" pitchFamily="34" charset="-128"/>
            </a:endParaRPr>
          </a:p>
        </p:txBody>
      </p:sp>
      <p:sp>
        <p:nvSpPr>
          <p:cNvPr id="6" name="Slide Number Placeholder 5"/>
          <p:cNvSpPr>
            <a:spLocks noGrp="1"/>
          </p:cNvSpPr>
          <p:nvPr>
            <p:ph type="sldNum" sz="quarter" idx="4"/>
          </p:nvPr>
        </p:nvSpPr>
        <p:spPr>
          <a:xfrm>
            <a:off x="8737661" y="6356862"/>
            <a:ext cx="2844800" cy="365125"/>
          </a:xfrm>
          <a:prstGeom prst="rect">
            <a:avLst/>
          </a:prstGeom>
        </p:spPr>
        <p:txBody>
          <a:bodyPr vert="horz" lIns="91400" tIns="45718" rIns="91400" bIns="45718" rtlCol="0" anchor="ctr"/>
          <a:lstStyle>
            <a:lvl1pPr algn="r" eaLnBrk="1" fontAlgn="auto" hangingPunct="1">
              <a:spcBef>
                <a:spcPts val="0"/>
              </a:spcBef>
              <a:spcAft>
                <a:spcPts val="0"/>
              </a:spcAft>
              <a:defRPr sz="1200" u="none">
                <a:solidFill>
                  <a:prstClr val="black">
                    <a:tint val="75000"/>
                  </a:prstClr>
                </a:solidFill>
                <a:latin typeface="微軟正黑體" panose="020B0604030504040204" pitchFamily="34" charset="-120"/>
              </a:defRPr>
            </a:lvl1pPr>
          </a:lstStyle>
          <a:p>
            <a:pPr>
              <a:defRPr/>
            </a:pPr>
            <a:fld id="{42E09180-C989-4651-B251-1C8A6878B70D}" type="slidenum">
              <a:rPr lang="en-US" smtClean="0">
                <a:ea typeface="ＭＳ Ｐゴシック" pitchFamily="34" charset="-128"/>
              </a:rPr>
              <a:pPr>
                <a:defRPr/>
              </a:pPr>
              <a:t>‹#›</a:t>
            </a:fld>
            <a:endParaRPr lang="en-US" dirty="0">
              <a:ea typeface="ＭＳ Ｐゴシック" pitchFamily="34" charset="-128"/>
            </a:endParaRPr>
          </a:p>
        </p:txBody>
      </p:sp>
    </p:spTree>
    <p:extLst>
      <p:ext uri="{BB962C8B-B14F-4D97-AF65-F5344CB8AC3E}">
        <p14:creationId xmlns:p14="http://schemas.microsoft.com/office/powerpoint/2010/main" val="1339009443"/>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xStyles>
    <p:titleStyle>
      <a:lvl1pPr algn="ctr" rtl="0" eaLnBrk="0" fontAlgn="base" hangingPunct="0">
        <a:spcBef>
          <a:spcPct val="0"/>
        </a:spcBef>
        <a:spcAft>
          <a:spcPct val="0"/>
        </a:spcAft>
        <a:defRPr sz="4400" kern="1200">
          <a:solidFill>
            <a:schemeClr val="tx1"/>
          </a:solidFill>
          <a:latin typeface="微軟正黑體" panose="020B0604030504040204" pitchFamily="34" charset="-12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63" algn="ctr" rtl="0" fontAlgn="base">
        <a:spcBef>
          <a:spcPct val="0"/>
        </a:spcBef>
        <a:spcAft>
          <a:spcPct val="0"/>
        </a:spcAft>
        <a:defRPr sz="4400">
          <a:solidFill>
            <a:schemeClr val="tx1"/>
          </a:solidFill>
          <a:latin typeface="Calibri" pitchFamily="34" charset="0"/>
        </a:defRPr>
      </a:lvl6pPr>
      <a:lvl7pPr marL="913946" algn="ctr" rtl="0" fontAlgn="base">
        <a:spcBef>
          <a:spcPct val="0"/>
        </a:spcBef>
        <a:spcAft>
          <a:spcPct val="0"/>
        </a:spcAft>
        <a:defRPr sz="4400">
          <a:solidFill>
            <a:schemeClr val="tx1"/>
          </a:solidFill>
          <a:latin typeface="Calibri" pitchFamily="34" charset="0"/>
        </a:defRPr>
      </a:lvl7pPr>
      <a:lvl8pPr marL="1370920" algn="ctr" rtl="0" fontAlgn="base">
        <a:spcBef>
          <a:spcPct val="0"/>
        </a:spcBef>
        <a:spcAft>
          <a:spcPct val="0"/>
        </a:spcAft>
        <a:defRPr sz="4400">
          <a:solidFill>
            <a:schemeClr val="tx1"/>
          </a:solidFill>
          <a:latin typeface="Calibri" pitchFamily="34" charset="0"/>
        </a:defRPr>
      </a:lvl8pPr>
      <a:lvl9pPr marL="1827893" algn="ctr" rtl="0" fontAlgn="base">
        <a:spcBef>
          <a:spcPct val="0"/>
        </a:spcBef>
        <a:spcAft>
          <a:spcPct val="0"/>
        </a:spcAft>
        <a:defRPr sz="4400">
          <a:solidFill>
            <a:schemeClr val="tx1"/>
          </a:solidFill>
          <a:latin typeface="Calibri" pitchFamily="34" charset="0"/>
        </a:defRPr>
      </a:lvl9pPr>
    </p:titleStyle>
    <p:bodyStyle>
      <a:lvl1pPr marL="342738" indent="-342738" algn="l" rtl="0" eaLnBrk="0" fontAlgn="base" hangingPunct="0">
        <a:spcBef>
          <a:spcPct val="20000"/>
        </a:spcBef>
        <a:spcAft>
          <a:spcPct val="0"/>
        </a:spcAft>
        <a:buFont typeface="Arial" pitchFamily="34" charset="0"/>
        <a:buChar char="•"/>
        <a:defRPr sz="3200" kern="1200">
          <a:solidFill>
            <a:schemeClr val="tx1"/>
          </a:solidFill>
          <a:latin typeface="微軟正黑體" panose="020B0604030504040204" pitchFamily="34" charset="-120"/>
          <a:ea typeface="+mn-ea"/>
          <a:cs typeface="+mn-cs"/>
        </a:defRPr>
      </a:lvl1pPr>
      <a:lvl2pPr marL="742577" indent="-285617" algn="l" rtl="0" eaLnBrk="0" fontAlgn="base" hangingPunct="0">
        <a:spcBef>
          <a:spcPct val="20000"/>
        </a:spcBef>
        <a:spcAft>
          <a:spcPct val="0"/>
        </a:spcAft>
        <a:buFont typeface="Arial" pitchFamily="34" charset="0"/>
        <a:buChar char="–"/>
        <a:defRPr sz="2800" kern="1200">
          <a:solidFill>
            <a:schemeClr val="tx1"/>
          </a:solidFill>
          <a:latin typeface="微軟正黑體" panose="020B0604030504040204" pitchFamily="34" charset="-120"/>
          <a:ea typeface="+mn-ea"/>
          <a:cs typeface="+mn-cs"/>
        </a:defRPr>
      </a:lvl2pPr>
      <a:lvl3pPr marL="1142438" indent="-228493" algn="l" rtl="0" eaLnBrk="0" fontAlgn="base" hangingPunct="0">
        <a:spcBef>
          <a:spcPct val="20000"/>
        </a:spcBef>
        <a:spcAft>
          <a:spcPct val="0"/>
        </a:spcAft>
        <a:buFont typeface="Arial" pitchFamily="34" charset="0"/>
        <a:buChar char="•"/>
        <a:defRPr sz="2400" kern="1200">
          <a:solidFill>
            <a:schemeClr val="tx1"/>
          </a:solidFill>
          <a:latin typeface="微軟正黑體" panose="020B0604030504040204" pitchFamily="34" charset="-120"/>
          <a:ea typeface="+mn-ea"/>
          <a:cs typeface="+mn-cs"/>
        </a:defRPr>
      </a:lvl3pPr>
      <a:lvl4pPr marL="1599400" indent="-228493" algn="l" rtl="0" eaLnBrk="0" fontAlgn="base" hangingPunct="0">
        <a:spcBef>
          <a:spcPct val="20000"/>
        </a:spcBef>
        <a:spcAft>
          <a:spcPct val="0"/>
        </a:spcAft>
        <a:buFont typeface="Arial" pitchFamily="34" charset="0"/>
        <a:buChar char="–"/>
        <a:defRPr sz="2000" kern="1200">
          <a:solidFill>
            <a:schemeClr val="tx1"/>
          </a:solidFill>
          <a:latin typeface="微軟正黑體" panose="020B0604030504040204" pitchFamily="34" charset="-120"/>
          <a:ea typeface="+mn-ea"/>
          <a:cs typeface="+mn-cs"/>
        </a:defRPr>
      </a:lvl4pPr>
      <a:lvl5pPr marL="2056363" indent="-228493" algn="l" rtl="0" eaLnBrk="0" fontAlgn="base" hangingPunct="0">
        <a:spcBef>
          <a:spcPct val="20000"/>
        </a:spcBef>
        <a:spcAft>
          <a:spcPct val="0"/>
        </a:spcAft>
        <a:buFont typeface="Arial" pitchFamily="34" charset="0"/>
        <a:buChar char="»"/>
        <a:defRPr sz="2000" kern="1200">
          <a:solidFill>
            <a:schemeClr val="tx1"/>
          </a:solidFill>
          <a:latin typeface="微軟正黑體" panose="020B0604030504040204" pitchFamily="34" charset="-120"/>
          <a:ea typeface="+mn-ea"/>
          <a:cs typeface="+mn-cs"/>
        </a:defRPr>
      </a:lvl5pPr>
      <a:lvl6pPr marL="2513346"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3"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78"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7238"/>
            <a:ext cx="2743200" cy="365125"/>
          </a:xfrm>
          <a:prstGeom prst="rect">
            <a:avLst/>
          </a:prstGeom>
        </p:spPr>
        <p:txBody>
          <a:bodyPr vert="horz" lIns="91400" tIns="45718" rIns="91400" bIns="45718" rtlCol="0" anchor="ctr"/>
          <a:lstStyle>
            <a:lvl1pPr algn="l">
              <a:defRPr sz="1200">
                <a:solidFill>
                  <a:schemeClr val="tx1">
                    <a:tint val="75000"/>
                  </a:schemeClr>
                </a:solidFill>
                <a:latin typeface="微軟正黑體" panose="020B0604030504040204" pitchFamily="34" charset="-120"/>
              </a:defRPr>
            </a:lvl1p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7238"/>
            <a:ext cx="4114800" cy="365125"/>
          </a:xfrm>
          <a:prstGeom prst="rect">
            <a:avLst/>
          </a:prstGeom>
        </p:spPr>
        <p:txBody>
          <a:bodyPr vert="horz" lIns="91400" tIns="45718" rIns="91400" bIns="45718" rtlCol="0" anchor="ctr"/>
          <a:lstStyle>
            <a:lvl1pPr algn="ctr">
              <a:defRPr sz="1200">
                <a:solidFill>
                  <a:schemeClr val="tx1">
                    <a:tint val="75000"/>
                  </a:schemeClr>
                </a:solidFill>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7238"/>
            <a:ext cx="2743200" cy="365125"/>
          </a:xfrm>
          <a:prstGeom prst="rect">
            <a:avLst/>
          </a:prstGeom>
        </p:spPr>
        <p:txBody>
          <a:bodyPr vert="horz" lIns="91400" tIns="45718" rIns="91400" bIns="45718" rtlCol="0" anchor="ctr"/>
          <a:lstStyle>
            <a:lvl1pPr algn="r">
              <a:defRPr sz="1200">
                <a:solidFill>
                  <a:schemeClr val="tx1">
                    <a:tint val="75000"/>
                  </a:schemeClr>
                </a:solidFill>
                <a:latin typeface="微軟正黑體" panose="020B0604030504040204" pitchFamily="34" charset="-120"/>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7112199"/>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632"/>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C7C13A08-8A04-4CF9-9370-C7D73858924D}"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63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632"/>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F8504FCD-AA76-409F-84F8-B13164B4A2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073725173"/>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custDataLst>
              <p:tags r:id="rId13"/>
            </p:custDataLst>
          </p:nvPr>
        </p:nvSpPr>
        <p:spPr bwMode="auto">
          <a:xfrm>
            <a:off x="609667" y="274637"/>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dirty="0" smtClean="0"/>
              <a:t>Click to edit Master title style</a:t>
            </a:r>
          </a:p>
        </p:txBody>
      </p:sp>
      <p:sp>
        <p:nvSpPr>
          <p:cNvPr id="9219" name="Text Placeholder 2"/>
          <p:cNvSpPr>
            <a:spLocks noGrp="1"/>
          </p:cNvSpPr>
          <p:nvPr>
            <p:ph type="body" idx="1"/>
            <p:custDataLst>
              <p:tags r:id="rId14"/>
            </p:custDataLst>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custDataLst>
              <p:tags r:id="rId15"/>
            </p:custDataLst>
          </p:nvPr>
        </p:nvSpPr>
        <p:spPr>
          <a:xfrm>
            <a:off x="609600" y="6357178"/>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smtClean="0">
                <a:solidFill>
                  <a:srgbClr val="E6E7E6"/>
                </a:solidFill>
                <a:latin typeface="微軟正黑體" panose="020B0604030504040204" pitchFamily="34" charset="-120"/>
              </a:defRPr>
            </a:lvl1pPr>
          </a:lstStyle>
          <a:p>
            <a:pPr fontAlgn="base">
              <a:spcBef>
                <a:spcPct val="0"/>
              </a:spcBef>
              <a:spcAft>
                <a:spcPct val="0"/>
              </a:spcAft>
              <a:defRPr/>
            </a:pPr>
            <a:fld id="{03A8FFAC-C2C4-494E-BE21-83849C8128E3}" type="datetime1">
              <a:rPr lang="en-US" altLang="en-US" smtClean="0">
                <a:ea typeface="MS PGothic" pitchFamily="34" charset="-128"/>
              </a:rPr>
              <a:pPr fontAlgn="base">
                <a:spcBef>
                  <a:spcPct val="0"/>
                </a:spcBef>
                <a:spcAft>
                  <a:spcPct val="0"/>
                </a:spcAft>
                <a:defRPr/>
              </a:pPr>
              <a:t>3/14/2016</a:t>
            </a:fld>
            <a:endParaRPr lang="en-US" altLang="en-US" dirty="0">
              <a:ea typeface="MS PGothic" pitchFamily="34" charset="-128"/>
            </a:endParaRPr>
          </a:p>
        </p:txBody>
      </p:sp>
      <p:sp>
        <p:nvSpPr>
          <p:cNvPr id="5" name="Footer Placeholder 4"/>
          <p:cNvSpPr>
            <a:spLocks noGrp="1"/>
          </p:cNvSpPr>
          <p:nvPr>
            <p:ph type="ftr" sz="quarter" idx="3"/>
            <p:custDataLst>
              <p:tags r:id="rId16"/>
            </p:custDataLst>
          </p:nvPr>
        </p:nvSpPr>
        <p:spPr>
          <a:xfrm>
            <a:off x="4165663" y="6357178"/>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smtClean="0">
                <a:solidFill>
                  <a:srgbClr val="E6E7E6"/>
                </a:solidFill>
                <a:latin typeface="微軟正黑體" panose="020B0604030504040204" pitchFamily="34" charset="-120"/>
              </a:defRPr>
            </a:lvl1pPr>
          </a:lstStyle>
          <a:p>
            <a:pPr algn="ctr" fontAlgn="base">
              <a:spcBef>
                <a:spcPct val="0"/>
              </a:spcBef>
              <a:spcAft>
                <a:spcPct val="0"/>
              </a:spcAft>
              <a:defRPr/>
            </a:pPr>
            <a:endParaRPr lang="en-US" altLang="en-US" dirty="0">
              <a:ea typeface="MS PGothic" pitchFamily="34" charset="-128"/>
            </a:endParaRPr>
          </a:p>
        </p:txBody>
      </p:sp>
      <p:sp>
        <p:nvSpPr>
          <p:cNvPr id="6" name="Slide Number Placeholder 5"/>
          <p:cNvSpPr>
            <a:spLocks noGrp="1"/>
          </p:cNvSpPr>
          <p:nvPr>
            <p:ph type="sldNum" sz="quarter" idx="4"/>
            <p:custDataLst>
              <p:tags r:id="rId17"/>
            </p:custDataLst>
          </p:nvPr>
        </p:nvSpPr>
        <p:spPr>
          <a:xfrm>
            <a:off x="8737661" y="6357178"/>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smtClean="0">
                <a:solidFill>
                  <a:srgbClr val="E6E7E6"/>
                </a:solidFill>
                <a:latin typeface="微軟正黑體" panose="020B0604030504040204" pitchFamily="34" charset="-120"/>
              </a:defRPr>
            </a:lvl1pPr>
          </a:lstStyle>
          <a:p>
            <a:pPr fontAlgn="base">
              <a:spcBef>
                <a:spcPct val="0"/>
              </a:spcBef>
              <a:spcAft>
                <a:spcPct val="0"/>
              </a:spcAft>
              <a:defRPr/>
            </a:pPr>
            <a:fld id="{66218299-5BBC-4193-A19B-80C44C2A5535}" type="slidenum">
              <a:rPr lang="en-US" altLang="en-US" smtClean="0">
                <a:ea typeface="MS PGothic" pitchFamily="34" charset="-128"/>
              </a:rPr>
              <a:pPr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420604119"/>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Lst>
  <p:txStyles>
    <p:titleStyle>
      <a:lvl1pPr algn="ctr" defTabSz="456963" rtl="0" eaLnBrk="0" fontAlgn="base" hangingPunct="0">
        <a:spcBef>
          <a:spcPct val="0"/>
        </a:spcBef>
        <a:spcAft>
          <a:spcPct val="0"/>
        </a:spcAft>
        <a:defRPr sz="4400" kern="1200">
          <a:solidFill>
            <a:schemeClr val="tx1"/>
          </a:solidFill>
          <a:latin typeface="微軟正黑體" panose="020B0604030504040204" pitchFamily="34" charset="-120"/>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微軟正黑體" panose="020B0604030504040204" pitchFamily="34" charset="-120"/>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微軟正黑體" panose="020B0604030504040204" pitchFamily="34" charset="-120"/>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微軟正黑體" panose="020B0604030504040204" pitchFamily="34" charset="-120"/>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微軟正黑體" panose="020B0604030504040204" pitchFamily="34" charset="-120"/>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微軟正黑體" panose="020B0604030504040204" pitchFamily="34" charset="-120"/>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7" y="274638"/>
            <a:ext cx="10972801"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67" y="1600206"/>
            <a:ext cx="10972801"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545"/>
            <a:ext cx="28448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457200"/>
            <a:fld id="{08166C97-7288-2343-82B1-34ED0E7E0891}" type="datetimeFigureOut">
              <a:rPr lang="en-US" smtClean="0">
                <a:solidFill>
                  <a:srgbClr val="DDDEDD">
                    <a:tint val="75000"/>
                  </a:srgbClr>
                </a:solidFill>
              </a:rPr>
              <a:pPr defTabSz="457200"/>
              <a:t>3/14/2016</a:t>
            </a:fld>
            <a:endParaRPr lang="en-US" dirty="0">
              <a:solidFill>
                <a:srgbClr val="DDDEDD">
                  <a:tint val="75000"/>
                </a:srgbClr>
              </a:solidFill>
            </a:endParaRPr>
          </a:p>
        </p:txBody>
      </p:sp>
      <p:sp>
        <p:nvSpPr>
          <p:cNvPr id="5" name="Footer Placeholder 4"/>
          <p:cNvSpPr>
            <a:spLocks noGrp="1"/>
          </p:cNvSpPr>
          <p:nvPr>
            <p:ph type="ftr" sz="quarter" idx="3"/>
          </p:nvPr>
        </p:nvSpPr>
        <p:spPr>
          <a:xfrm>
            <a:off x="4165663" y="6356545"/>
            <a:ext cx="3860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457200"/>
            <a:endParaRPr lang="en-US" dirty="0">
              <a:solidFill>
                <a:srgbClr val="DDDEDD">
                  <a:tint val="75000"/>
                </a:srgbClr>
              </a:solidFill>
            </a:endParaRPr>
          </a:p>
        </p:txBody>
      </p:sp>
      <p:sp>
        <p:nvSpPr>
          <p:cNvPr id="6" name="Slide Number Placeholder 5"/>
          <p:cNvSpPr>
            <a:spLocks noGrp="1"/>
          </p:cNvSpPr>
          <p:nvPr>
            <p:ph type="sldNum" sz="quarter" idx="4"/>
          </p:nvPr>
        </p:nvSpPr>
        <p:spPr>
          <a:xfrm>
            <a:off x="8737661" y="6356545"/>
            <a:ext cx="28448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457200"/>
            <a:fld id="{D837332C-2CA8-034B-9E4A-FF02D791F70D}" type="slidenum">
              <a:rPr lang="en-US" smtClean="0">
                <a:solidFill>
                  <a:srgbClr val="DDDEDD">
                    <a:tint val="75000"/>
                  </a:srgbClr>
                </a:solidFill>
              </a:rPr>
              <a:pPr defTabSz="457200"/>
              <a:t>‹#›</a:t>
            </a:fld>
            <a:endParaRPr lang="en-US" dirty="0">
              <a:solidFill>
                <a:srgbClr val="DDDEDD">
                  <a:tint val="75000"/>
                </a:srgbClr>
              </a:solidFill>
            </a:endParaRPr>
          </a:p>
        </p:txBody>
      </p:sp>
    </p:spTree>
    <p:extLst>
      <p:ext uri="{BB962C8B-B14F-4D97-AF65-F5344CB8AC3E}">
        <p14:creationId xmlns:p14="http://schemas.microsoft.com/office/powerpoint/2010/main" val="541065432"/>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Lst>
  <p:txStyles>
    <p:titleStyle>
      <a:lvl1pPr algn="ctr" defTabSz="457200" rtl="0" eaLnBrk="1" latinLnBrk="0" hangingPunct="1">
        <a:spcBef>
          <a:spcPct val="0"/>
        </a:spcBef>
        <a:buNone/>
        <a:defRPr sz="4400" kern="1200">
          <a:solidFill>
            <a:schemeClr val="tx1"/>
          </a:solidFill>
          <a:latin typeface="微軟正黑體" panose="020B0604030504040204" pitchFamily="34" charset="-12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微軟正黑體" panose="020B0604030504040204" pitchFamily="34" charset="-12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微軟正黑體" panose="020B0604030504040204" pitchFamily="34" charset="-12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微軟正黑體" panose="020B0604030504040204" pitchFamily="34" charset="-12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微軟正黑體" panose="020B0604030504040204" pitchFamily="34" charset="-12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微軟正黑體" panose="020B0604030504040204" pitchFamily="34" charset="-12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1E7A8BCA-4744-4492-8DED-631787C6534F}"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955128810"/>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1E7A8BCA-4744-4492-8DED-631787C6534F}"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630695009"/>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1E7A8BCA-4744-4492-8DED-631787C6534F}"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387966853"/>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1E7A8BCA-4744-4492-8DED-631787C6534F}"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205488990"/>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7218"/>
            <a:ext cx="2743200" cy="365125"/>
          </a:xfrm>
          <a:prstGeom prst="rect">
            <a:avLst/>
          </a:prstGeom>
        </p:spPr>
        <p:txBody>
          <a:bodyPr vert="horz" lIns="91400" tIns="45718" rIns="91400" bIns="45718" rtlCol="0" anchor="ctr"/>
          <a:lstStyle>
            <a:lvl1pPr algn="l">
              <a:defRPr sz="1200">
                <a:solidFill>
                  <a:schemeClr val="tx1">
                    <a:tint val="75000"/>
                  </a:schemeClr>
                </a:solidFill>
                <a:latin typeface="微軟正黑體" panose="020B0604030504040204" pitchFamily="34" charset="-120"/>
              </a:defRPr>
            </a:lvl1p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7218"/>
            <a:ext cx="4114800" cy="365125"/>
          </a:xfrm>
          <a:prstGeom prst="rect">
            <a:avLst/>
          </a:prstGeom>
        </p:spPr>
        <p:txBody>
          <a:bodyPr vert="horz" lIns="91400" tIns="45718" rIns="91400" bIns="45718" rtlCol="0" anchor="ctr"/>
          <a:lstStyle>
            <a:lvl1pPr algn="ctr">
              <a:defRPr sz="1200">
                <a:solidFill>
                  <a:schemeClr val="tx1">
                    <a:tint val="75000"/>
                  </a:schemeClr>
                </a:solidFill>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7218"/>
            <a:ext cx="2743200" cy="365125"/>
          </a:xfrm>
          <a:prstGeom prst="rect">
            <a:avLst/>
          </a:prstGeom>
        </p:spPr>
        <p:txBody>
          <a:bodyPr vert="horz" lIns="91400" tIns="45718" rIns="91400" bIns="45718" rtlCol="0" anchor="ctr"/>
          <a:lstStyle>
            <a:lvl1pPr algn="r">
              <a:defRPr sz="1200">
                <a:solidFill>
                  <a:schemeClr val="tx1">
                    <a:tint val="75000"/>
                  </a:schemeClr>
                </a:solidFill>
                <a:latin typeface="微軟正黑體" panose="020B0604030504040204" pitchFamily="34" charset="-120"/>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7357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1E7A8BCA-4744-4492-8DED-631787C6534F}"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908750329"/>
      </p:ext>
    </p:extLst>
  </p:cSld>
  <p:clrMap bg1="lt1" tx1="dk1" bg2="lt2" tx2="dk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1E7A8BCA-4744-4492-8DED-631787C6534F}"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05423846"/>
      </p:ext>
    </p:extLst>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9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97598136-32DE-410E-A4E3-969AF1DA6814}"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9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9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A440B766-694A-4C85-A5E3-8AA8E042C453}"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575341232"/>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67A1E6C5-0E07-40A3-BE2B-5BA453CB8906}"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F33565DF-3C4A-41CA-8D31-9C86614D06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111595382"/>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67A1E6C5-0E07-40A3-BE2B-5BA453CB8906}"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F33565DF-3C4A-41CA-8D31-9C86614D06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834389861"/>
      </p:ext>
    </p:extLst>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C7C13A08-8A04-4CF9-9370-C7D73858924D}"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66"/>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F8504FCD-AA76-409F-84F8-B13164B4A2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46643798"/>
      </p:ext>
    </p:extLst>
  </p:cSld>
  <p:clrMap bg1="lt1" tx1="dk1" bg2="lt2" tx2="dk2" accent1="accent1" accent2="accent2" accent3="accent3" accent4="accent4" accent5="accent5" accent6="accent6" hlink="hlink" folHlink="folHlink"/>
  <p:sldLayoutIdLst>
    <p:sldLayoutId id="2147484767" r:id="rId1"/>
    <p:sldLayoutId id="2147484768" r:id="rId2"/>
    <p:sldLayoutId id="2147484769" r:id="rId3"/>
    <p:sldLayoutId id="2147484770" r:id="rId4"/>
    <p:sldLayoutId id="2147484771" r:id="rId5"/>
    <p:sldLayoutId id="2147484772" r:id="rId6"/>
    <p:sldLayoutId id="2147484773" r:id="rId7"/>
    <p:sldLayoutId id="2147484774" r:id="rId8"/>
    <p:sldLayoutId id="2147484775" r:id="rId9"/>
    <p:sldLayoutId id="2147484776" r:id="rId10"/>
    <p:sldLayoutId id="2147484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8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97598136-32DE-410E-A4E3-969AF1DA6814}"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8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8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A440B766-694A-4C85-A5E3-8AA8E042C453}"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110231133"/>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9441" y="14076"/>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a:endParaRPr>
          </a:p>
        </p:txBody>
      </p:sp>
      <p:cxnSp>
        <p:nvCxnSpPr>
          <p:cNvPr id="8" name="Straight Connector 7"/>
          <p:cNvCxnSpPr/>
          <p:nvPr/>
        </p:nvCxnSpPr>
        <p:spPr>
          <a:xfrm>
            <a:off x="64" y="7037"/>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134" y="4948410"/>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667" y="267494"/>
            <a:ext cx="10972801" cy="1399032"/>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09667" y="1882808"/>
            <a:ext cx="10972801" cy="4572000"/>
          </a:xfrm>
          <a:prstGeom prst="rect">
            <a:avLst/>
          </a:prstGeom>
        </p:spPr>
        <p:txBody>
          <a:bodyPr vert="horz" anchor="t">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388608" y="6480969"/>
            <a:ext cx="2844800" cy="301752"/>
          </a:xfrm>
          <a:prstGeom prst="rect">
            <a:avLst/>
          </a:prstGeom>
        </p:spPr>
        <p:txBody>
          <a:bodyPr vert="horz" anchor="b"/>
          <a:lstStyle>
            <a:lvl1pPr algn="l" eaLnBrk="1" latinLnBrk="0" hangingPunct="1">
              <a:defRPr kumimoji="0" sz="1000" b="0">
                <a:solidFill>
                  <a:schemeClr val="tx1"/>
                </a:solidFill>
                <a:latin typeface="Arial"/>
              </a:defRPr>
            </a:lvl1pPr>
          </a:lstStyle>
          <a:p>
            <a:pPr defTabSz="914400"/>
            <a:fld id="{F5EF05EF-6168-407F-8025-E41839E12504}" type="datetimeFigureOut">
              <a:rPr lang="en-US" smtClean="0">
                <a:solidFill>
                  <a:prstClr val="black">
                    <a:tint val="75000"/>
                  </a:prstClr>
                </a:solidFill>
                <a:cs typeface="Arial" pitchFamily="34" charset="0"/>
              </a:rPr>
              <a:pPr defTabSz="914400"/>
              <a:t>3/14/2016</a:t>
            </a:fld>
            <a:endParaRPr lang="en-US" dirty="0">
              <a:solidFill>
                <a:prstClr val="black">
                  <a:tint val="75000"/>
                </a:prstClr>
              </a:solidFill>
              <a:cs typeface="Arial" pitchFamily="34" charset="0"/>
            </a:endParaRPr>
          </a:p>
        </p:txBody>
      </p:sp>
      <p:sp>
        <p:nvSpPr>
          <p:cNvPr id="3" name="Footer Placeholder 2"/>
          <p:cNvSpPr>
            <a:spLocks noGrp="1"/>
          </p:cNvSpPr>
          <p:nvPr>
            <p:ph type="ftr" sz="quarter" idx="3"/>
          </p:nvPr>
        </p:nvSpPr>
        <p:spPr>
          <a:xfrm>
            <a:off x="609664" y="6482035"/>
            <a:ext cx="5680075" cy="300831"/>
          </a:xfrm>
          <a:prstGeom prst="rect">
            <a:avLst/>
          </a:prstGeom>
        </p:spPr>
        <p:txBody>
          <a:bodyPr vert="horz" anchor="b"/>
          <a:lstStyle>
            <a:lvl1pPr algn="r" eaLnBrk="1" latinLnBrk="0" hangingPunct="1">
              <a:defRPr kumimoji="0" sz="1000">
                <a:solidFill>
                  <a:schemeClr val="tx1"/>
                </a:solidFill>
                <a:latin typeface="Arial"/>
              </a:defRPr>
            </a:lvl1pPr>
          </a:lstStyle>
          <a:p>
            <a:pPr defTabSz="914400"/>
            <a:endParaRPr lang="en-US" dirty="0">
              <a:solidFill>
                <a:prstClr val="black">
                  <a:tint val="75000"/>
                </a:prstClr>
              </a:solidFill>
              <a:cs typeface="Arial" pitchFamily="34" charset="0"/>
            </a:endParaRPr>
          </a:p>
        </p:txBody>
      </p:sp>
      <p:sp>
        <p:nvSpPr>
          <p:cNvPr id="23" name="Slide Number Placeholder 22"/>
          <p:cNvSpPr>
            <a:spLocks noGrp="1"/>
          </p:cNvSpPr>
          <p:nvPr>
            <p:ph type="sldNum" sz="quarter" idx="4"/>
          </p:nvPr>
        </p:nvSpPr>
        <p:spPr>
          <a:xfrm>
            <a:off x="10119423" y="6480969"/>
            <a:ext cx="670560" cy="301752"/>
          </a:xfrm>
          <a:prstGeom prst="rect">
            <a:avLst/>
          </a:prstGeom>
        </p:spPr>
        <p:txBody>
          <a:bodyPr vert="horz" anchor="b"/>
          <a:lstStyle>
            <a:lvl1pPr algn="ctr" eaLnBrk="1" latinLnBrk="0" hangingPunct="1">
              <a:defRPr kumimoji="0" sz="1200">
                <a:solidFill>
                  <a:schemeClr val="tx1"/>
                </a:solidFill>
                <a:latin typeface="Arial"/>
              </a:defRPr>
            </a:lvl1pPr>
          </a:lstStyle>
          <a:p>
            <a:pPr defTabSz="914400"/>
            <a:fld id="{FA1C692C-4F2D-45F6-A9A8-8A3A8FE27806}" type="slidenum">
              <a:rPr lang="en-US" smtClean="0">
                <a:solidFill>
                  <a:prstClr val="black">
                    <a:tint val="75000"/>
                  </a:prstClr>
                </a:solidFill>
                <a:cs typeface="Arial" pitchFamily="34" charset="0"/>
              </a:rPr>
              <a:pPr defTabSz="914400"/>
              <a:t>‹#›</a:t>
            </a:fld>
            <a:endParaRPr lang="en-US" dirty="0">
              <a:solidFill>
                <a:prstClr val="black">
                  <a:tint val="75000"/>
                </a:prstClr>
              </a:solidFill>
              <a:cs typeface="Arial" pitchFamily="34" charset="0"/>
            </a:endParaRPr>
          </a:p>
        </p:txBody>
      </p:sp>
    </p:spTree>
    <p:extLst>
      <p:ext uri="{BB962C8B-B14F-4D97-AF65-F5344CB8AC3E}">
        <p14:creationId xmlns:p14="http://schemas.microsoft.com/office/powerpoint/2010/main" val="3804516116"/>
      </p:ext>
    </p:extLst>
  </p:cSld>
  <p:clrMap bg1="dk1" tx1="lt1" bg2="dk2" tx2="lt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Arial"/>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Arial"/>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Arial"/>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Arial"/>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Arial"/>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Arial"/>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18"/>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C7C13A08-8A04-4CF9-9370-C7D73858924D}"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18"/>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18"/>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F8504FCD-AA76-409F-84F8-B13164B4A2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295107904"/>
      </p:ext>
    </p:extLst>
  </p:cSld>
  <p:clrMap bg1="lt1" tx1="dk1" bg2="lt2" tx2="dk2" accent1="accent1" accent2="accent2" accent3="accent3" accent4="accent4" accent5="accent5" accent6="accent6" hlink="hlink" folHlink="folHlink"/>
  <p:sldLayoutIdLst>
    <p:sldLayoutId id="2147484827"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3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0ACB604A-D504-479A-9DA4-5AEA2B5F9514}"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3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3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08A222DE-9709-4FA4-87DF-94FBE281F961}"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772995253"/>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15"/>
            </p:custDataLst>
          </p:nvPr>
        </p:nvSpPr>
        <p:spPr bwMode="auto">
          <a:xfrm>
            <a:off x="914463" y="0"/>
            <a:ext cx="10363200" cy="11430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custDataLst>
              <p:tags r:id="rId16"/>
            </p:custDataLst>
          </p:nvPr>
        </p:nvSpPr>
        <p:spPr bwMode="auto">
          <a:xfrm>
            <a:off x="914463" y="1981200"/>
            <a:ext cx="10363200" cy="41148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custDataLst>
              <p:tags r:id="rId17"/>
            </p:custDataLst>
          </p:nvPr>
        </p:nvSpPr>
        <p:spPr bwMode="auto">
          <a:xfrm>
            <a:off x="914463"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l">
              <a:defRPr sz="1500" u="none" smtClean="0">
                <a:solidFill>
                  <a:srgbClr val="FFFFFF"/>
                </a:solidFill>
              </a:defRPr>
            </a:lvl1pPr>
          </a:lstStyle>
          <a:p>
            <a:pPr eaLnBrk="0" fontAlgn="base" hangingPunct="0">
              <a:spcBef>
                <a:spcPct val="0"/>
              </a:spcBef>
              <a:spcAft>
                <a:spcPct val="0"/>
              </a:spcAft>
              <a:defRPr/>
            </a:pPr>
            <a:endParaRPr lang="es-ES_tradnl" altLang="en-US"/>
          </a:p>
        </p:txBody>
      </p:sp>
      <p:sp>
        <p:nvSpPr>
          <p:cNvPr id="47109" name="Rectangle 5"/>
          <p:cNvSpPr>
            <a:spLocks noGrp="1" noChangeArrowheads="1"/>
          </p:cNvSpPr>
          <p:nvPr>
            <p:ph type="ftr" sz="quarter" idx="3"/>
            <p:custDataLst>
              <p:tags r:id="rId18"/>
            </p:custDataLst>
          </p:nvPr>
        </p:nvSpPr>
        <p:spPr bwMode="auto">
          <a:xfrm>
            <a:off x="4165663"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defRPr sz="1500" u="none" smtClean="0">
                <a:solidFill>
                  <a:srgbClr val="FFFFFF"/>
                </a:solidFill>
              </a:defRPr>
            </a:lvl1pPr>
          </a:lstStyle>
          <a:p>
            <a:pPr algn="ctr" eaLnBrk="0" fontAlgn="base" hangingPunct="0">
              <a:spcBef>
                <a:spcPct val="0"/>
              </a:spcBef>
              <a:spcAft>
                <a:spcPct val="0"/>
              </a:spcAft>
              <a:defRPr/>
            </a:pPr>
            <a:endParaRPr lang="es-ES_tradnl" altLang="en-US"/>
          </a:p>
        </p:txBody>
      </p:sp>
      <p:sp>
        <p:nvSpPr>
          <p:cNvPr id="47110" name="Rectangle 6"/>
          <p:cNvSpPr>
            <a:spLocks noGrp="1" noChangeArrowheads="1"/>
          </p:cNvSpPr>
          <p:nvPr>
            <p:ph type="sldNum" sz="quarter" idx="4"/>
            <p:custDataLst>
              <p:tags r:id="rId19"/>
            </p:custDataLst>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r">
              <a:defRPr sz="1500" u="none" smtClean="0">
                <a:solidFill>
                  <a:srgbClr val="FFFFFF"/>
                </a:solidFill>
              </a:defRPr>
            </a:lvl1pPr>
          </a:lstStyle>
          <a:p>
            <a:pPr eaLnBrk="0" fontAlgn="base" hangingPunct="0">
              <a:spcBef>
                <a:spcPct val="0"/>
              </a:spcBef>
              <a:spcAft>
                <a:spcPct val="0"/>
              </a:spcAft>
              <a:defRPr/>
            </a:pPr>
            <a:fld id="{989771B1-9908-4FE2-B890-DCCCB72253DC}"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293725168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ransition spd="slow"/>
  <p:timing>
    <p:tnLst>
      <p:par>
        <p:cTn id="1" dur="indefinite" restart="never" nodeType="tmRoot"/>
      </p:par>
    </p:tnLst>
  </p:timing>
  <p:hf sldNum="0" hdr="0"/>
  <p:txStyles>
    <p:titleStyle>
      <a:lvl1pPr algn="ctr" rtl="0" eaLnBrk="0" fontAlgn="base" hangingPunct="0">
        <a:spcBef>
          <a:spcPct val="0"/>
        </a:spcBef>
        <a:spcAft>
          <a:spcPct val="0"/>
        </a:spcAft>
        <a:defRPr sz="4000">
          <a:solidFill>
            <a:schemeClr val="tx2"/>
          </a:solidFill>
          <a:latin typeface="+mj-lt"/>
          <a:ea typeface="MS PGothic" pitchFamily="34" charset="-128"/>
          <a:cs typeface="ＭＳ Ｐゴシック" pitchFamily="34" charset="-128"/>
        </a:defRPr>
      </a:lvl1pPr>
      <a:lvl2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2pPr>
      <a:lvl3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3pPr>
      <a:lvl4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4pPr>
      <a:lvl5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5pPr>
      <a:lvl6pPr marL="456963" algn="ctr" rtl="0" fontAlgn="base">
        <a:spcBef>
          <a:spcPct val="0"/>
        </a:spcBef>
        <a:spcAft>
          <a:spcPct val="0"/>
        </a:spcAft>
        <a:defRPr sz="4000">
          <a:solidFill>
            <a:schemeClr val="tx2"/>
          </a:solidFill>
          <a:latin typeface="Arial" charset="0"/>
          <a:ea typeface="ＭＳ Ｐゴシック" pitchFamily="1" charset="-128"/>
          <a:cs typeface="Arial" charset="0"/>
        </a:defRPr>
      </a:lvl6pPr>
      <a:lvl7pPr marL="913946" algn="ctr" rtl="0" fontAlgn="base">
        <a:spcBef>
          <a:spcPct val="0"/>
        </a:spcBef>
        <a:spcAft>
          <a:spcPct val="0"/>
        </a:spcAft>
        <a:defRPr sz="4000">
          <a:solidFill>
            <a:schemeClr val="tx2"/>
          </a:solidFill>
          <a:latin typeface="Arial" charset="0"/>
          <a:ea typeface="ＭＳ Ｐゴシック" pitchFamily="1" charset="-128"/>
          <a:cs typeface="Arial" charset="0"/>
        </a:defRPr>
      </a:lvl7pPr>
      <a:lvl8pPr marL="1370920" algn="ctr" rtl="0" fontAlgn="base">
        <a:spcBef>
          <a:spcPct val="0"/>
        </a:spcBef>
        <a:spcAft>
          <a:spcPct val="0"/>
        </a:spcAft>
        <a:defRPr sz="4000">
          <a:solidFill>
            <a:schemeClr val="tx2"/>
          </a:solidFill>
          <a:latin typeface="Arial" charset="0"/>
          <a:ea typeface="ＭＳ Ｐゴシック" pitchFamily="1" charset="-128"/>
          <a:cs typeface="Arial" charset="0"/>
        </a:defRPr>
      </a:lvl8pPr>
      <a:lvl9pPr marL="1827893" algn="ctr" rtl="0" fontAlgn="base">
        <a:spcBef>
          <a:spcPct val="0"/>
        </a:spcBef>
        <a:spcAft>
          <a:spcPct val="0"/>
        </a:spcAft>
        <a:defRPr sz="4000">
          <a:solidFill>
            <a:schemeClr val="tx2"/>
          </a:solidFill>
          <a:latin typeface="Arial" charset="0"/>
          <a:ea typeface="ＭＳ Ｐゴシック" pitchFamily="1" charset="-128"/>
          <a:cs typeface="Arial" charset="0"/>
        </a:defRPr>
      </a:lvl9pPr>
    </p:titleStyle>
    <p:bodyStyle>
      <a:lvl1pPr marL="342738" indent="-342738" algn="l" rtl="0" eaLnBrk="0" fontAlgn="base" hangingPunct="0">
        <a:spcBef>
          <a:spcPct val="20000"/>
        </a:spcBef>
        <a:spcAft>
          <a:spcPct val="0"/>
        </a:spcAft>
        <a:buClr>
          <a:schemeClr val="tx1"/>
        </a:buClr>
        <a:buChar char="•"/>
        <a:defRPr sz="2800">
          <a:solidFill>
            <a:schemeClr val="tx1"/>
          </a:solidFill>
          <a:latin typeface="+mn-lt"/>
          <a:ea typeface="MS PGothic" pitchFamily="34" charset="-128"/>
          <a:cs typeface="ＭＳ Ｐゴシック" pitchFamily="34" charset="-128"/>
        </a:defRPr>
      </a:lvl1pPr>
      <a:lvl2pPr marL="742577" indent="-285617" algn="l" rtl="0" eaLnBrk="0" fontAlgn="base" hangingPunct="0">
        <a:spcBef>
          <a:spcPct val="20000"/>
        </a:spcBef>
        <a:spcAft>
          <a:spcPct val="0"/>
        </a:spcAft>
        <a:buClr>
          <a:schemeClr val="tx1"/>
        </a:buClr>
        <a:buChar char="•"/>
        <a:defRPr sz="2800">
          <a:solidFill>
            <a:schemeClr val="tx1"/>
          </a:solidFill>
          <a:latin typeface="+mn-lt"/>
          <a:ea typeface="MS PGothic" pitchFamily="34" charset="-128"/>
          <a:cs typeface="ＭＳ Ｐゴシック" pitchFamily="34" charset="-128"/>
        </a:defRPr>
      </a:lvl2pPr>
      <a:lvl3pPr marL="1142438" indent="-228493" algn="l" rtl="0" eaLnBrk="0" fontAlgn="base" hangingPunct="0">
        <a:spcBef>
          <a:spcPct val="20000"/>
        </a:spcBef>
        <a:spcAft>
          <a:spcPct val="0"/>
        </a:spcAft>
        <a:buClr>
          <a:schemeClr val="tx1"/>
        </a:buClr>
        <a:buChar char="•"/>
        <a:defRPr sz="2400">
          <a:solidFill>
            <a:schemeClr val="tx1"/>
          </a:solidFill>
          <a:latin typeface="+mn-lt"/>
          <a:ea typeface="MS PGothic" pitchFamily="34" charset="-128"/>
          <a:cs typeface="ＭＳ Ｐゴシック" pitchFamily="34" charset="-128"/>
        </a:defRPr>
      </a:lvl3pPr>
      <a:lvl4pPr marL="1599400" indent="-228493"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ＭＳ Ｐゴシック" pitchFamily="34" charset="-128"/>
        </a:defRPr>
      </a:lvl4pPr>
      <a:lvl5pPr marL="2056363" indent="-228493"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ＭＳ Ｐゴシック" pitchFamily="34" charset="-128"/>
        </a:defRPr>
      </a:lvl5pPr>
      <a:lvl6pPr marL="2513346" indent="-228493" algn="l" rtl="0" fontAlgn="base">
        <a:spcBef>
          <a:spcPct val="20000"/>
        </a:spcBef>
        <a:spcAft>
          <a:spcPct val="0"/>
        </a:spcAft>
        <a:buClr>
          <a:schemeClr val="tx1"/>
        </a:buClr>
        <a:buChar char="•"/>
        <a:defRPr sz="2000">
          <a:solidFill>
            <a:schemeClr val="tx1"/>
          </a:solidFill>
          <a:latin typeface="+mn-lt"/>
          <a:ea typeface="+mn-ea"/>
          <a:cs typeface="+mn-cs"/>
        </a:defRPr>
      </a:lvl6pPr>
      <a:lvl7pPr marL="2970320" indent="-228493" algn="l" rtl="0" fontAlgn="base">
        <a:spcBef>
          <a:spcPct val="20000"/>
        </a:spcBef>
        <a:spcAft>
          <a:spcPct val="0"/>
        </a:spcAft>
        <a:buClr>
          <a:schemeClr val="tx1"/>
        </a:buClr>
        <a:buChar char="•"/>
        <a:defRPr sz="2000">
          <a:solidFill>
            <a:schemeClr val="tx1"/>
          </a:solidFill>
          <a:latin typeface="+mn-lt"/>
          <a:ea typeface="+mn-ea"/>
          <a:cs typeface="+mn-cs"/>
        </a:defRPr>
      </a:lvl7pPr>
      <a:lvl8pPr marL="3427293" indent="-228493" algn="l" rtl="0" fontAlgn="base">
        <a:spcBef>
          <a:spcPct val="20000"/>
        </a:spcBef>
        <a:spcAft>
          <a:spcPct val="0"/>
        </a:spcAft>
        <a:buClr>
          <a:schemeClr val="tx1"/>
        </a:buClr>
        <a:buChar char="•"/>
        <a:defRPr sz="2000">
          <a:solidFill>
            <a:schemeClr val="tx1"/>
          </a:solidFill>
          <a:latin typeface="+mn-lt"/>
          <a:ea typeface="+mn-ea"/>
          <a:cs typeface="+mn-cs"/>
        </a:defRPr>
      </a:lvl8pPr>
      <a:lvl9pPr marL="3884278" indent="-228493" algn="l" rtl="0" fontAlgn="base">
        <a:spcBef>
          <a:spcPct val="20000"/>
        </a:spcBef>
        <a:spcAft>
          <a:spcPct val="0"/>
        </a:spcAft>
        <a:buClr>
          <a:schemeClr val="tx1"/>
        </a:buClr>
        <a:buChar char="•"/>
        <a:defRPr sz="20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18"/>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C7C13A08-8A04-4CF9-9370-C7D73858924D}"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18"/>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18"/>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F8504FCD-AA76-409F-84F8-B13164B4A2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32293720"/>
      </p:ext>
    </p:extLst>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7238"/>
            <a:ext cx="2743200" cy="365125"/>
          </a:xfrm>
          <a:prstGeom prst="rect">
            <a:avLst/>
          </a:prstGeom>
        </p:spPr>
        <p:txBody>
          <a:bodyPr vert="horz" lIns="91400" tIns="45718" rIns="91400" bIns="45718" rtlCol="0" anchor="ctr"/>
          <a:lstStyle>
            <a:lvl1pPr algn="l">
              <a:defRPr sz="1200">
                <a:solidFill>
                  <a:schemeClr val="tx1">
                    <a:tint val="75000"/>
                  </a:schemeClr>
                </a:solidFill>
                <a:latin typeface="微軟正黑體" panose="020B0604030504040204" pitchFamily="34" charset="-120"/>
              </a:defRPr>
            </a:lvl1p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7238"/>
            <a:ext cx="4114800" cy="365125"/>
          </a:xfrm>
          <a:prstGeom prst="rect">
            <a:avLst/>
          </a:prstGeom>
        </p:spPr>
        <p:txBody>
          <a:bodyPr vert="horz" lIns="91400" tIns="45718" rIns="91400" bIns="45718" rtlCol="0" anchor="ctr"/>
          <a:lstStyle>
            <a:lvl1pPr algn="ctr">
              <a:defRPr sz="1200">
                <a:solidFill>
                  <a:schemeClr val="tx1">
                    <a:tint val="75000"/>
                  </a:schemeClr>
                </a:solidFill>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7238"/>
            <a:ext cx="2743200" cy="365125"/>
          </a:xfrm>
          <a:prstGeom prst="rect">
            <a:avLst/>
          </a:prstGeom>
        </p:spPr>
        <p:txBody>
          <a:bodyPr vert="horz" lIns="91400" tIns="45718" rIns="91400" bIns="45718" rtlCol="0" anchor="ctr"/>
          <a:lstStyle>
            <a:lvl1pPr algn="r">
              <a:defRPr sz="1200">
                <a:solidFill>
                  <a:schemeClr val="tx1">
                    <a:tint val="75000"/>
                  </a:schemeClr>
                </a:solidFill>
                <a:latin typeface="微軟正黑體" panose="020B0604030504040204" pitchFamily="34" charset="-120"/>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9558329"/>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48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0ACB604A-D504-479A-9DA4-5AEA2B5F9514}"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48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8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08A222DE-9709-4FA4-87DF-94FBE281F961}"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013938644"/>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801"/>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C7C13A08-8A04-4CF9-9370-C7D73858924D}"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3" y="635680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01"/>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F8504FCD-AA76-409F-84F8-B13164B4A2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34746416"/>
      </p:ext>
    </p:extLst>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7" y="274638"/>
            <a:ext cx="10972801"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67" y="1600206"/>
            <a:ext cx="10972801"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486"/>
            <a:ext cx="28448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457200"/>
            <a:fld id="{55990518-F2DE-3242-AF15-191DBAD2E037}" type="datetimeFigureOut">
              <a:rPr lang="en-US" smtClean="0">
                <a:solidFill>
                  <a:prstClr val="black">
                    <a:tint val="75000"/>
                  </a:prstClr>
                </a:solidFill>
              </a:rPr>
              <a:pPr defTabSz="4572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68" y="6356486"/>
            <a:ext cx="3860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68" y="6356486"/>
            <a:ext cx="28448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457200"/>
            <a:fld id="{9C12157F-98E3-5043-8489-FE52F2E9E266}"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279387129"/>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defTabSz="457200" rtl="0" eaLnBrk="1" latinLnBrk="0" hangingPunct="1">
        <a:spcBef>
          <a:spcPct val="0"/>
        </a:spcBef>
        <a:buNone/>
        <a:defRPr sz="4400" kern="1200">
          <a:solidFill>
            <a:schemeClr val="tx1"/>
          </a:solidFill>
          <a:latin typeface="微軟正黑體" panose="020B0604030504040204" pitchFamily="34" charset="-12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微軟正黑體" panose="020B0604030504040204" pitchFamily="34" charset="-12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微軟正黑體" panose="020B0604030504040204" pitchFamily="34" charset="-12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微軟正黑體" panose="020B0604030504040204" pitchFamily="34" charset="-12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微軟正黑體" panose="020B0604030504040204" pitchFamily="34" charset="-12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微軟正黑體" panose="020B0604030504040204" pitchFamily="34" charset="-12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latin typeface="微軟正黑體" panose="020B0604030504040204" pitchFamily="34" charset="-120"/>
              </a:defRPr>
            </a:lvl1pPr>
          </a:lstStyle>
          <a:p>
            <a:pPr defTabSz="914105"/>
            <a:fld id="{56BD8FD8-A34D-43B1-A759-8AA482760513}" type="datetimeFigureOut">
              <a:rPr lang="en-US" smtClean="0">
                <a:solidFill>
                  <a:prstClr val="black">
                    <a:tint val="75000"/>
                  </a:prstClr>
                </a:solidFill>
              </a:rPr>
              <a:pPr defTabSz="914105"/>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latin typeface="微軟正黑體" panose="020B0604030504040204" pitchFamily="34" charset="-120"/>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latin typeface="微軟正黑體" panose="020B0604030504040204" pitchFamily="34" charset="-120"/>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922933697"/>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 id="2147484934" r:id="rId12"/>
    <p:sldLayoutId id="2147484935" r:id="rId13"/>
    <p:sldLayoutId id="2147484936"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74"/>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C7C13A08-8A04-4CF9-9370-C7D73858924D}"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374"/>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74"/>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F8504FCD-AA76-409F-84F8-B13164B4A2D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204975687"/>
      </p:ext>
    </p:extLst>
  </p:cSld>
  <p:clrMap bg1="lt1" tx1="dk1" bg2="lt2" tx2="dk2" accent1="accent1" accent2="accent2" accent3="accent3" accent4="accent4" accent5="accent5" accent6="accent6" hlink="hlink" folHlink="folHlink"/>
  <p:sldLayoutIdLst>
    <p:sldLayoutId id="2147484950" r:id="rId1"/>
    <p:sldLayoutId id="2147484951" r:id="rId2"/>
    <p:sldLayoutId id="2147484952" r:id="rId3"/>
    <p:sldLayoutId id="2147484953" r:id="rId4"/>
    <p:sldLayoutId id="2147484954" r:id="rId5"/>
    <p:sldLayoutId id="2147484955" r:id="rId6"/>
    <p:sldLayoutId id="2147484956" r:id="rId7"/>
    <p:sldLayoutId id="2147484957" r:id="rId8"/>
    <p:sldLayoutId id="2147484958" r:id="rId9"/>
    <p:sldLayoutId id="2147484959" r:id="rId10"/>
    <p:sldLayoutId id="2147484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80" y="274638"/>
            <a:ext cx="1097264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609680" y="1600201"/>
            <a:ext cx="1097264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609680" y="6357939"/>
            <a:ext cx="2845170" cy="365125"/>
          </a:xfrm>
          <a:prstGeom prst="rect">
            <a:avLst/>
          </a:prstGeom>
        </p:spPr>
        <p:txBody>
          <a:bodyPr vert="horz" lIns="91400" tIns="45718" rIns="91400" bIns="45718" rtlCol="0" anchor="ctr"/>
          <a:lstStyle>
            <a:lvl1pPr algn="l" defTabSz="456963" fontAlgn="auto">
              <a:spcBef>
                <a:spcPts val="0"/>
              </a:spcBef>
              <a:spcAft>
                <a:spcPts val="0"/>
              </a:spcAft>
              <a:defRPr kumimoji="0" sz="1200" smtClean="0">
                <a:solidFill>
                  <a:srgbClr val="DDDEDD">
                    <a:tint val="75000"/>
                  </a:srgbClr>
                </a:solidFill>
                <a:latin typeface="微軟正黑體" panose="020B0604030504040204" pitchFamily="34" charset="-120"/>
                <a:ea typeface="MS PGothic" pitchFamily="34" charset="-128"/>
              </a:defRPr>
            </a:lvl1pPr>
          </a:lstStyle>
          <a:p>
            <a:pPr>
              <a:defRPr/>
            </a:pPr>
            <a:fld id="{1114C72A-878C-47A6-812D-A142393B8521}" type="datetimeFigureOut">
              <a:rPr lang="en-US"/>
              <a:pPr>
                <a:defRPr/>
              </a:pPr>
              <a:t>3/14/2016</a:t>
            </a:fld>
            <a:endParaRPr lang="en-US" dirty="0"/>
          </a:p>
        </p:txBody>
      </p:sp>
      <p:sp>
        <p:nvSpPr>
          <p:cNvPr id="5" name="Footer Placeholder 4"/>
          <p:cNvSpPr>
            <a:spLocks noGrp="1"/>
          </p:cNvSpPr>
          <p:nvPr>
            <p:ph type="ftr" sz="quarter" idx="3"/>
          </p:nvPr>
        </p:nvSpPr>
        <p:spPr>
          <a:xfrm>
            <a:off x="4166143" y="6357939"/>
            <a:ext cx="3859715" cy="365125"/>
          </a:xfrm>
          <a:prstGeom prst="rect">
            <a:avLst/>
          </a:prstGeom>
        </p:spPr>
        <p:txBody>
          <a:bodyPr vert="horz" lIns="91400" tIns="45718" rIns="91400" bIns="45718" rtlCol="0" anchor="ctr"/>
          <a:lstStyle>
            <a:lvl1pPr algn="ctr" defTabSz="456963" fontAlgn="auto">
              <a:spcBef>
                <a:spcPts val="0"/>
              </a:spcBef>
              <a:spcAft>
                <a:spcPts val="0"/>
              </a:spcAft>
              <a:defRPr kumimoji="0" sz="1200" dirty="0">
                <a:solidFill>
                  <a:srgbClr val="DDDEDD">
                    <a:tint val="75000"/>
                  </a:srgbClr>
                </a:solidFill>
                <a:latin typeface="微軟正黑體" panose="020B0604030504040204" pitchFamily="34" charset="-120"/>
                <a:ea typeface="MS PGothic" pitchFamily="34" charset="-128"/>
              </a:defRPr>
            </a:lvl1pPr>
          </a:lstStyle>
          <a:p>
            <a:pPr>
              <a:defRPr/>
            </a:pPr>
            <a:endParaRPr lang="en-US"/>
          </a:p>
        </p:txBody>
      </p:sp>
      <p:sp>
        <p:nvSpPr>
          <p:cNvPr id="6" name="Slide Number Placeholder 5"/>
          <p:cNvSpPr>
            <a:spLocks noGrp="1"/>
          </p:cNvSpPr>
          <p:nvPr>
            <p:ph type="sldNum" sz="quarter" idx="4"/>
          </p:nvPr>
        </p:nvSpPr>
        <p:spPr>
          <a:xfrm>
            <a:off x="8737150" y="6357939"/>
            <a:ext cx="2845170" cy="365125"/>
          </a:xfrm>
          <a:prstGeom prst="rect">
            <a:avLst/>
          </a:prstGeom>
        </p:spPr>
        <p:txBody>
          <a:bodyPr vert="horz" wrap="square" lIns="91400" tIns="45718" rIns="91400" bIns="45718" numCol="1" anchor="ctr" anchorCtr="0" compatLnSpc="1">
            <a:prstTxWarp prst="textNoShape">
              <a:avLst/>
            </a:prstTxWarp>
          </a:bodyPr>
          <a:lstStyle>
            <a:lvl1pPr algn="r" defTabSz="455613">
              <a:defRPr kumimoji="0" sz="1200">
                <a:solidFill>
                  <a:srgbClr val="E6E7E6"/>
                </a:solidFill>
                <a:latin typeface="微軟正黑體" panose="020B0604030504040204" pitchFamily="34" charset="-120"/>
                <a:ea typeface="MS PGothic" panose="020B0600070205080204" pitchFamily="34" charset="-128"/>
              </a:defRPr>
            </a:lvl1pPr>
          </a:lstStyle>
          <a:p>
            <a:pPr fontAlgn="base">
              <a:spcBef>
                <a:spcPct val="0"/>
              </a:spcBef>
              <a:spcAft>
                <a:spcPct val="0"/>
              </a:spcAft>
            </a:pPr>
            <a:fld id="{A3B51B85-A540-4FF5-A871-3EE456B4FCAC}" type="slidenum">
              <a:rPr lang="en-US" altLang="zh-TW" smtClean="0"/>
              <a:pPr fontAlgn="base">
                <a:spcBef>
                  <a:spcPct val="0"/>
                </a:spcBef>
                <a:spcAft>
                  <a:spcPct val="0"/>
                </a:spcAft>
              </a:pPr>
              <a:t>‹#›</a:t>
            </a:fld>
            <a:endParaRPr lang="en-US" altLang="zh-TW" smtClean="0"/>
          </a:p>
        </p:txBody>
      </p:sp>
    </p:spTree>
    <p:extLst>
      <p:ext uri="{BB962C8B-B14F-4D97-AF65-F5344CB8AC3E}">
        <p14:creationId xmlns:p14="http://schemas.microsoft.com/office/powerpoint/2010/main" val="1794526200"/>
      </p:ext>
    </p:extLst>
  </p:cSld>
  <p:clrMap bg1="lt1" tx1="dk1" bg2="lt2" tx2="dk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Lst>
  <p:txStyles>
    <p:titleStyle>
      <a:lvl1pPr algn="ctr" defTabSz="455613" rtl="0" fontAlgn="base">
        <a:spcBef>
          <a:spcPct val="0"/>
        </a:spcBef>
        <a:spcAft>
          <a:spcPct val="0"/>
        </a:spcAft>
        <a:defRPr sz="4400" kern="1200">
          <a:solidFill>
            <a:schemeClr val="tx1"/>
          </a:solidFill>
          <a:latin typeface="微軟正黑體" panose="020B0604030504040204" pitchFamily="34" charset="-120"/>
          <a:ea typeface="+mj-ea"/>
          <a:cs typeface="+mj-cs"/>
        </a:defRPr>
      </a:lvl1pPr>
      <a:lvl2pPr algn="ctr" defTabSz="455613" rtl="0" fontAlgn="base">
        <a:spcBef>
          <a:spcPct val="0"/>
        </a:spcBef>
        <a:spcAft>
          <a:spcPct val="0"/>
        </a:spcAft>
        <a:defRPr sz="4400">
          <a:solidFill>
            <a:schemeClr val="tx1"/>
          </a:solidFill>
          <a:latin typeface="微軟正黑體" panose="020B0604030504040204" pitchFamily="34" charset="-120"/>
          <a:ea typeface="新細明體" panose="02020500000000000000" pitchFamily="18" charset="-120"/>
        </a:defRPr>
      </a:lvl2pPr>
      <a:lvl3pPr algn="ctr" defTabSz="455613" rtl="0" fontAlgn="base">
        <a:spcBef>
          <a:spcPct val="0"/>
        </a:spcBef>
        <a:spcAft>
          <a:spcPct val="0"/>
        </a:spcAft>
        <a:defRPr sz="4400">
          <a:solidFill>
            <a:schemeClr val="tx1"/>
          </a:solidFill>
          <a:latin typeface="微軟正黑體" panose="020B0604030504040204" pitchFamily="34" charset="-120"/>
          <a:ea typeface="新細明體" panose="02020500000000000000" pitchFamily="18" charset="-120"/>
        </a:defRPr>
      </a:lvl3pPr>
      <a:lvl4pPr algn="ctr" defTabSz="455613" rtl="0" fontAlgn="base">
        <a:spcBef>
          <a:spcPct val="0"/>
        </a:spcBef>
        <a:spcAft>
          <a:spcPct val="0"/>
        </a:spcAft>
        <a:defRPr sz="4400">
          <a:solidFill>
            <a:schemeClr val="tx1"/>
          </a:solidFill>
          <a:latin typeface="微軟正黑體" panose="020B0604030504040204" pitchFamily="34" charset="-120"/>
          <a:ea typeface="新細明體" panose="02020500000000000000" pitchFamily="18" charset="-120"/>
        </a:defRPr>
      </a:lvl4pPr>
      <a:lvl5pPr algn="ctr" defTabSz="455613" rtl="0" fontAlgn="base">
        <a:spcBef>
          <a:spcPct val="0"/>
        </a:spcBef>
        <a:spcAft>
          <a:spcPct val="0"/>
        </a:spcAft>
        <a:defRPr sz="4400">
          <a:solidFill>
            <a:schemeClr val="tx1"/>
          </a:solidFill>
          <a:latin typeface="微軟正黑體" panose="020B0604030504040204" pitchFamily="34" charset="-120"/>
          <a:ea typeface="新細明體" panose="02020500000000000000" pitchFamily="18" charset="-120"/>
        </a:defRPr>
      </a:lvl5pPr>
      <a:lvl6pPr marL="457200" algn="ctr" defTabSz="455613" rtl="0" fontAlgn="base">
        <a:spcBef>
          <a:spcPct val="0"/>
        </a:spcBef>
        <a:spcAft>
          <a:spcPct val="0"/>
        </a:spcAft>
        <a:defRPr sz="4400">
          <a:solidFill>
            <a:schemeClr val="tx1"/>
          </a:solidFill>
          <a:latin typeface="微軟正黑體" panose="020B0604030504040204" pitchFamily="34" charset="-120"/>
          <a:ea typeface="新細明體" panose="02020500000000000000" pitchFamily="18" charset="-120"/>
        </a:defRPr>
      </a:lvl6pPr>
      <a:lvl7pPr marL="914400" algn="ctr" defTabSz="455613" rtl="0" fontAlgn="base">
        <a:spcBef>
          <a:spcPct val="0"/>
        </a:spcBef>
        <a:spcAft>
          <a:spcPct val="0"/>
        </a:spcAft>
        <a:defRPr sz="4400">
          <a:solidFill>
            <a:schemeClr val="tx1"/>
          </a:solidFill>
          <a:latin typeface="微軟正黑體" panose="020B0604030504040204" pitchFamily="34" charset="-120"/>
          <a:ea typeface="新細明體" panose="02020500000000000000" pitchFamily="18" charset="-120"/>
        </a:defRPr>
      </a:lvl7pPr>
      <a:lvl8pPr marL="1371600" algn="ctr" defTabSz="455613" rtl="0" fontAlgn="base">
        <a:spcBef>
          <a:spcPct val="0"/>
        </a:spcBef>
        <a:spcAft>
          <a:spcPct val="0"/>
        </a:spcAft>
        <a:defRPr sz="4400">
          <a:solidFill>
            <a:schemeClr val="tx1"/>
          </a:solidFill>
          <a:latin typeface="微軟正黑體" panose="020B0604030504040204" pitchFamily="34" charset="-120"/>
          <a:ea typeface="新細明體" panose="02020500000000000000" pitchFamily="18" charset="-120"/>
        </a:defRPr>
      </a:lvl8pPr>
      <a:lvl9pPr marL="1828800" algn="ctr" defTabSz="455613" rtl="0" fontAlgn="base">
        <a:spcBef>
          <a:spcPct val="0"/>
        </a:spcBef>
        <a:spcAft>
          <a:spcPct val="0"/>
        </a:spcAft>
        <a:defRPr sz="4400">
          <a:solidFill>
            <a:schemeClr val="tx1"/>
          </a:solidFill>
          <a:latin typeface="微軟正黑體" panose="020B0604030504040204" pitchFamily="34" charset="-120"/>
          <a:ea typeface="新細明體" panose="02020500000000000000" pitchFamily="18" charset="-120"/>
        </a:defRPr>
      </a:lvl9pPr>
    </p:titleStyle>
    <p:bodyStyle>
      <a:lvl1pPr marL="341313" indent="-341313" algn="l" defTabSz="455613" rtl="0" fontAlgn="base">
        <a:spcBef>
          <a:spcPct val="20000"/>
        </a:spcBef>
        <a:spcAft>
          <a:spcPct val="0"/>
        </a:spcAft>
        <a:buFont typeface="Arial" panose="020B0604020202020204" pitchFamily="34" charset="0"/>
        <a:buChar char="•"/>
        <a:defRPr sz="3200" kern="1200">
          <a:solidFill>
            <a:schemeClr val="tx1"/>
          </a:solidFill>
          <a:latin typeface="微軟正黑體" panose="020B0604030504040204" pitchFamily="34" charset="-120"/>
          <a:ea typeface="+mn-ea"/>
          <a:cs typeface="+mn-cs"/>
        </a:defRPr>
      </a:lvl1pPr>
      <a:lvl2pPr marL="741363" indent="-284163" algn="l" defTabSz="455613" rtl="0" fontAlgn="base">
        <a:spcBef>
          <a:spcPct val="20000"/>
        </a:spcBef>
        <a:spcAft>
          <a:spcPct val="0"/>
        </a:spcAft>
        <a:buFont typeface="Arial" panose="020B0604020202020204" pitchFamily="34" charset="0"/>
        <a:buChar char="–"/>
        <a:defRPr sz="2800" kern="1200">
          <a:solidFill>
            <a:schemeClr val="tx1"/>
          </a:solidFill>
          <a:latin typeface="微軟正黑體" panose="020B0604030504040204" pitchFamily="34" charset="-120"/>
          <a:ea typeface="+mn-ea"/>
          <a:cs typeface="+mn-cs"/>
        </a:defRPr>
      </a:lvl2pPr>
      <a:lvl3pPr marL="1141413" indent="-227013" algn="l" defTabSz="455613" rtl="0" fontAlgn="base">
        <a:spcBef>
          <a:spcPct val="20000"/>
        </a:spcBef>
        <a:spcAft>
          <a:spcPct val="0"/>
        </a:spcAft>
        <a:buFont typeface="Arial" panose="020B0604020202020204" pitchFamily="34" charset="0"/>
        <a:buChar char="•"/>
        <a:defRPr sz="2400" kern="1200">
          <a:solidFill>
            <a:schemeClr val="tx1"/>
          </a:solidFill>
          <a:latin typeface="微軟正黑體" panose="020B0604030504040204" pitchFamily="34" charset="-120"/>
          <a:ea typeface="+mn-ea"/>
          <a:cs typeface="+mn-cs"/>
        </a:defRPr>
      </a:lvl3pPr>
      <a:lvl4pPr marL="1598613" indent="-227013" algn="l" defTabSz="455613" rtl="0" fontAlgn="base">
        <a:spcBef>
          <a:spcPct val="20000"/>
        </a:spcBef>
        <a:spcAft>
          <a:spcPct val="0"/>
        </a:spcAft>
        <a:buFont typeface="Arial" panose="020B0604020202020204" pitchFamily="34" charset="0"/>
        <a:buChar char="–"/>
        <a:defRPr sz="2000" kern="1200">
          <a:solidFill>
            <a:schemeClr val="tx1"/>
          </a:solidFill>
          <a:latin typeface="微軟正黑體" panose="020B0604030504040204" pitchFamily="34" charset="-120"/>
          <a:ea typeface="+mn-ea"/>
          <a:cs typeface="+mn-cs"/>
        </a:defRPr>
      </a:lvl4pPr>
      <a:lvl5pPr marL="2055813" indent="-227013" algn="l" defTabSz="455613" rtl="0" fontAlgn="base">
        <a:spcBef>
          <a:spcPct val="20000"/>
        </a:spcBef>
        <a:spcAft>
          <a:spcPct val="0"/>
        </a:spcAft>
        <a:buFont typeface="Arial" panose="020B0604020202020204" pitchFamily="34" charset="0"/>
        <a:buChar char="»"/>
        <a:defRPr sz="2000" kern="1200">
          <a:solidFill>
            <a:schemeClr val="tx1"/>
          </a:solidFill>
          <a:latin typeface="微軟正黑體" panose="020B0604030504040204" pitchFamily="34" charset="-120"/>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A99C936-0CF0-174B-A581-852D850C63F4}" type="datetimeFigureOut">
              <a:rPr lang="en-US" smtClean="0">
                <a:solidFill>
                  <a:prstClr val="black">
                    <a:tint val="75000"/>
                  </a:prstClr>
                </a:solidFill>
              </a:rPr>
              <a:pPr defTabSz="4572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80A738A-C7D3-134C-A7AB-50D335035D5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176214427"/>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926"/>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926"/>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926"/>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4328661"/>
      </p:ext>
    </p:extLst>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30722" name="Picture 25" descr="7-00029_BAK_v03TO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164" y="6007882"/>
            <a:ext cx="1221316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508001" y="230692"/>
            <a:ext cx="11176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0724" name="Text Placeholder 2"/>
          <p:cNvSpPr>
            <a:spLocks noGrp="1"/>
          </p:cNvSpPr>
          <p:nvPr>
            <p:ph type="body" idx="1"/>
          </p:nvPr>
        </p:nvSpPr>
        <p:spPr bwMode="auto">
          <a:xfrm>
            <a:off x="508001" y="1413397"/>
            <a:ext cx="11176000" cy="21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689915755"/>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transition>
    <p:fade/>
  </p:transition>
  <p:txStyles>
    <p:titleStyle>
      <a:lvl1pPr algn="l" defTabSz="912360" rtl="0" eaLnBrk="0" fontAlgn="base" hangingPunct="0">
        <a:lnSpc>
          <a:spcPct val="90000"/>
        </a:lnSpc>
        <a:spcBef>
          <a:spcPct val="0"/>
        </a:spcBef>
        <a:spcAft>
          <a:spcPct val="0"/>
        </a:spcAft>
        <a:defRPr lang="en-US" sz="4800" kern="1200" spc="-151"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Trebuchet MS" pitchFamily="34" charset="0"/>
          <a:ea typeface="+mn-ea"/>
          <a:cs typeface="Arial" charset="0"/>
        </a:defRPr>
      </a:lvl1pPr>
      <a:lvl2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2pPr>
      <a:lvl3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3pPr>
      <a:lvl4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4pPr>
      <a:lvl5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5pPr>
      <a:lvl6pPr marL="456963"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6pPr>
      <a:lvl7pPr marL="913946"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7pPr>
      <a:lvl8pPr marL="1370920"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8pPr>
      <a:lvl9pPr marL="1827893"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9pPr>
    </p:titleStyle>
    <p:bodyStyle>
      <a:lvl1pPr marL="396675" indent="-396675" algn="l" defTabSz="912360" rtl="0" eaLnBrk="0" fontAlgn="base" hangingPunct="0">
        <a:lnSpc>
          <a:spcPct val="90000"/>
        </a:lnSpc>
        <a:spcBef>
          <a:spcPct val="20000"/>
        </a:spcBef>
        <a:spcAft>
          <a:spcPct val="0"/>
        </a:spcAft>
        <a:buBlip>
          <a:blip r:embed="rId16"/>
        </a:buBlip>
        <a:defRPr sz="3200" kern="1200">
          <a:solidFill>
            <a:schemeClr val="tx1"/>
          </a:solidFill>
          <a:latin typeface="Trebuchet MS" pitchFamily="34" charset="0"/>
          <a:ea typeface="+mn-ea"/>
          <a:cs typeface="+mn-cs"/>
        </a:defRPr>
      </a:lvl1pPr>
      <a:lvl2pPr marL="913946" indent="-396675" algn="l" defTabSz="912360" rtl="0" eaLnBrk="0" fontAlgn="base" hangingPunct="0">
        <a:lnSpc>
          <a:spcPct val="90000"/>
        </a:lnSpc>
        <a:spcBef>
          <a:spcPct val="20000"/>
        </a:spcBef>
        <a:spcAft>
          <a:spcPct val="0"/>
        </a:spcAft>
        <a:buBlip>
          <a:blip r:embed="rId17"/>
        </a:buBlip>
        <a:defRPr sz="2800" kern="1200">
          <a:solidFill>
            <a:schemeClr val="tx1"/>
          </a:solidFill>
          <a:latin typeface="Trebuchet MS" pitchFamily="34" charset="0"/>
          <a:ea typeface="+mn-ea"/>
          <a:cs typeface="+mn-cs"/>
        </a:defRPr>
      </a:lvl2pPr>
      <a:lvl3pPr marL="1258251" indent="-344326" algn="l" defTabSz="912360" rtl="0" eaLnBrk="0" fontAlgn="base" hangingPunct="0">
        <a:lnSpc>
          <a:spcPct val="90000"/>
        </a:lnSpc>
        <a:spcBef>
          <a:spcPct val="20000"/>
        </a:spcBef>
        <a:spcAft>
          <a:spcPct val="0"/>
        </a:spcAft>
        <a:buBlip>
          <a:blip r:embed="rId17"/>
        </a:buBlip>
        <a:defRPr sz="2400" kern="1200">
          <a:solidFill>
            <a:schemeClr val="tx1"/>
          </a:solidFill>
          <a:latin typeface="Trebuchet MS" pitchFamily="34" charset="0"/>
          <a:ea typeface="+mn-ea"/>
          <a:cs typeface="+mn-cs"/>
        </a:defRPr>
      </a:lvl3pPr>
      <a:lvl4pPr marL="1604163" indent="-345914" algn="l" defTabSz="912360" rtl="0" eaLnBrk="0" fontAlgn="base" hangingPunct="0">
        <a:lnSpc>
          <a:spcPct val="90000"/>
        </a:lnSpc>
        <a:spcBef>
          <a:spcPct val="20000"/>
        </a:spcBef>
        <a:spcAft>
          <a:spcPct val="0"/>
        </a:spcAft>
        <a:buBlip>
          <a:blip r:embed="rId17"/>
        </a:buBlip>
        <a:defRPr sz="2400" kern="1200">
          <a:solidFill>
            <a:schemeClr val="tx1"/>
          </a:solidFill>
          <a:latin typeface="Trebuchet MS" pitchFamily="34" charset="0"/>
          <a:ea typeface="+mn-ea"/>
          <a:cs typeface="+mn-cs"/>
        </a:defRPr>
      </a:lvl4pPr>
      <a:lvl5pPr marL="1940553" indent="-336390" algn="l" defTabSz="912360" rtl="0" eaLnBrk="0" fontAlgn="base" hangingPunct="0">
        <a:lnSpc>
          <a:spcPct val="90000"/>
        </a:lnSpc>
        <a:spcBef>
          <a:spcPct val="20000"/>
        </a:spcBef>
        <a:spcAft>
          <a:spcPct val="0"/>
        </a:spcAft>
        <a:buBlip>
          <a:blip r:embed="rId17"/>
        </a:buBlip>
        <a:defRPr sz="2400" kern="1200">
          <a:solidFill>
            <a:schemeClr val="tx1"/>
          </a:solidFill>
          <a:latin typeface="Trebuchet MS" pitchFamily="34" charset="0"/>
          <a:ea typeface="+mn-ea"/>
          <a:cs typeface="+mn-cs"/>
        </a:defRPr>
      </a:lvl5pPr>
      <a:lvl6pPr marL="2513245"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0"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56"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22"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9" rtl="0" eaLnBrk="1" latinLnBrk="0" hangingPunct="1">
        <a:defRPr sz="1900" kern="1200">
          <a:solidFill>
            <a:schemeClr val="tx1"/>
          </a:solidFill>
          <a:latin typeface="+mn-lt"/>
          <a:ea typeface="+mn-ea"/>
          <a:cs typeface="+mn-cs"/>
        </a:defRPr>
      </a:lvl1pPr>
      <a:lvl2pPr marL="456943" algn="l" defTabSz="913909" rtl="0" eaLnBrk="1" latinLnBrk="0" hangingPunct="1">
        <a:defRPr sz="1900" kern="1200">
          <a:solidFill>
            <a:schemeClr val="tx1"/>
          </a:solidFill>
          <a:latin typeface="+mn-lt"/>
          <a:ea typeface="+mn-ea"/>
          <a:cs typeface="+mn-cs"/>
        </a:defRPr>
      </a:lvl2pPr>
      <a:lvl3pPr marL="913909" algn="l" defTabSz="913909" rtl="0" eaLnBrk="1" latinLnBrk="0" hangingPunct="1">
        <a:defRPr sz="1900" kern="1200">
          <a:solidFill>
            <a:schemeClr val="tx1"/>
          </a:solidFill>
          <a:latin typeface="+mn-lt"/>
          <a:ea typeface="+mn-ea"/>
          <a:cs typeface="+mn-cs"/>
        </a:defRPr>
      </a:lvl3pPr>
      <a:lvl4pPr marL="1370864" algn="l" defTabSz="913909" rtl="0" eaLnBrk="1" latinLnBrk="0" hangingPunct="1">
        <a:defRPr sz="1900" kern="1200">
          <a:solidFill>
            <a:schemeClr val="tx1"/>
          </a:solidFill>
          <a:latin typeface="+mn-lt"/>
          <a:ea typeface="+mn-ea"/>
          <a:cs typeface="+mn-cs"/>
        </a:defRPr>
      </a:lvl4pPr>
      <a:lvl5pPr marL="1827820" algn="l" defTabSz="913909" rtl="0" eaLnBrk="1" latinLnBrk="0" hangingPunct="1">
        <a:defRPr sz="1900" kern="1200">
          <a:solidFill>
            <a:schemeClr val="tx1"/>
          </a:solidFill>
          <a:latin typeface="+mn-lt"/>
          <a:ea typeface="+mn-ea"/>
          <a:cs typeface="+mn-cs"/>
        </a:defRPr>
      </a:lvl5pPr>
      <a:lvl6pPr marL="2284786" algn="l" defTabSz="913909" rtl="0" eaLnBrk="1" latinLnBrk="0" hangingPunct="1">
        <a:defRPr sz="1900" kern="1200">
          <a:solidFill>
            <a:schemeClr val="tx1"/>
          </a:solidFill>
          <a:latin typeface="+mn-lt"/>
          <a:ea typeface="+mn-ea"/>
          <a:cs typeface="+mn-cs"/>
        </a:defRPr>
      </a:lvl6pPr>
      <a:lvl7pPr marL="2741730" algn="l" defTabSz="913909" rtl="0" eaLnBrk="1" latinLnBrk="0" hangingPunct="1">
        <a:defRPr sz="1900" kern="1200">
          <a:solidFill>
            <a:schemeClr val="tx1"/>
          </a:solidFill>
          <a:latin typeface="+mn-lt"/>
          <a:ea typeface="+mn-ea"/>
          <a:cs typeface="+mn-cs"/>
        </a:defRPr>
      </a:lvl7pPr>
      <a:lvl8pPr marL="3198672" algn="l" defTabSz="913909" rtl="0" eaLnBrk="1" latinLnBrk="0" hangingPunct="1">
        <a:defRPr sz="1900" kern="1200">
          <a:solidFill>
            <a:schemeClr val="tx1"/>
          </a:solidFill>
          <a:latin typeface="+mn-lt"/>
          <a:ea typeface="+mn-ea"/>
          <a:cs typeface="+mn-cs"/>
        </a:defRPr>
      </a:lvl8pPr>
      <a:lvl9pPr marL="3655615" algn="l" defTabSz="913909" rtl="0" eaLnBrk="1" latinLnBrk="0" hangingPunct="1">
        <a:defRPr sz="19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1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1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1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91811998"/>
      </p:ext>
    </p:extLst>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defRPr>
            </a:lvl1pPr>
          </a:lstStyle>
          <a:p>
            <a:pPr defTabSz="914105"/>
            <a:fld id="{56BD8FD8-A34D-43B1-A759-8AA482760513}" type="datetimeFigureOut">
              <a:rPr lang="en-US" smtClean="0">
                <a:solidFill>
                  <a:prstClr val="black">
                    <a:tint val="75000"/>
                  </a:prstClr>
                </a:solidFill>
              </a:rPr>
              <a:pPr defTabSz="914105"/>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2396147019"/>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 id="2147485106" r:id="rId12"/>
    <p:sldLayoutId id="2147485107" r:id="rId13"/>
    <p:sldLayoutId id="2147485108"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7598136-32DE-410E-A4E3-969AF1DA6814}"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8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8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440B766-694A-4C85-A5E3-8AA8E042C453}"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403190492"/>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7A1E6C5-0E07-40A3-BE2B-5BA453CB8906}"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3565DF-3C4A-41CA-8D31-9C86614D06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50634798"/>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0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3" y="635680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80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7401411"/>
      </p:ext>
    </p:extLst>
  </p:cSld>
  <p:clrMap bg1="lt1" tx1="dk1" bg2="lt2" tx2="dk2" accent1="accent1" accent2="accent2" accent3="accent3" accent4="accent4" accent5="accent5" accent6="accent6" hlink="hlink" folHlink="folHlink"/>
  <p:sldLayoutIdLst>
    <p:sldLayoutId id="2147485134" r:id="rId1"/>
    <p:sldLayoutId id="2147485135" r:id="rId2"/>
    <p:sldLayoutId id="2147485136" r:id="rId3"/>
    <p:sldLayoutId id="2147485137" r:id="rId4"/>
    <p:sldLayoutId id="2147485138" r:id="rId5"/>
    <p:sldLayoutId id="2147485139" r:id="rId6"/>
    <p:sldLayoutId id="2147485140" r:id="rId7"/>
    <p:sldLayoutId id="2147485141" r:id="rId8"/>
    <p:sldLayoutId id="2147485142" r:id="rId9"/>
    <p:sldLayoutId id="2147485143" r:id="rId10"/>
    <p:sldLayoutId id="21474851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a:defRPr>
            </a:lvl1pPr>
          </a:lstStyle>
          <a:p>
            <a:pPr defTabSz="457200"/>
            <a:fld id="{78705101-ECBA-6044-A27D-340C6FE01D43}" type="datetimeFigureOut">
              <a:rPr lang="en-US">
                <a:solidFill>
                  <a:prstClr val="black">
                    <a:tint val="75000"/>
                  </a:prstClr>
                </a:solidFill>
              </a:rPr>
              <a:pPr defTabSz="4572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defTabSz="457200"/>
            <a:fld id="{4D3EF976-9CDD-904F-B007-FABC6134D7C6}" type="slidenum">
              <a:rPr lang="en-US">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94740232"/>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Lst>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91173109"/>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89996578"/>
      </p:ext>
    </p:extLst>
  </p:cSld>
  <p:clrMap bg1="lt1" tx1="dk1" bg2="lt2" tx2="dk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97901"/>
      </p:ext>
    </p:extLst>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59474017"/>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7158"/>
            <a:ext cx="2743200" cy="365125"/>
          </a:xfrm>
          <a:prstGeom prst="rect">
            <a:avLst/>
          </a:prstGeom>
        </p:spPr>
        <p:txBody>
          <a:bodyPr vert="horz" lIns="91400" tIns="45718" rIns="91400" bIns="45718" rtlCol="0" anchor="ctr"/>
          <a:lstStyle>
            <a:lvl1pPr algn="l">
              <a:defRPr sz="1200">
                <a:solidFill>
                  <a:schemeClr val="tx1">
                    <a:tint val="75000"/>
                  </a:schemeClr>
                </a:solidFill>
                <a:latin typeface="微軟正黑體" panose="020B0604030504040204" pitchFamily="34" charset="-120"/>
              </a:defRPr>
            </a:lvl1pPr>
          </a:lstStyle>
          <a:p>
            <a:fld id="{C7C13A08-8A04-4CF9-9370-C7D73858924D}" type="datetimeFigureOut">
              <a:rPr lang="en-US" smtClean="0">
                <a:solidFill>
                  <a:prstClr val="black">
                    <a:tint val="75000"/>
                  </a:prstClr>
                </a:solidFill>
                <a:ea typeface="MS PGothic" pitchFamily="34" charset="-128"/>
              </a:rPr>
              <a:pPr/>
              <a:t>3/14/2016</a:t>
            </a:fld>
            <a:endParaRPr lang="en-US" dirty="0">
              <a:solidFill>
                <a:prstClr val="black">
                  <a:tint val="75000"/>
                </a:prstClr>
              </a:solidFill>
              <a:ea typeface="MS PGothic" pitchFamily="34" charset="-128"/>
            </a:endParaRPr>
          </a:p>
        </p:txBody>
      </p:sp>
      <p:sp>
        <p:nvSpPr>
          <p:cNvPr id="5" name="Footer Placeholder 4"/>
          <p:cNvSpPr>
            <a:spLocks noGrp="1"/>
          </p:cNvSpPr>
          <p:nvPr>
            <p:ph type="ftr" sz="quarter" idx="3"/>
          </p:nvPr>
        </p:nvSpPr>
        <p:spPr>
          <a:xfrm>
            <a:off x="4038601" y="6357158"/>
            <a:ext cx="4114800" cy="365125"/>
          </a:xfrm>
          <a:prstGeom prst="rect">
            <a:avLst/>
          </a:prstGeom>
        </p:spPr>
        <p:txBody>
          <a:bodyPr vert="horz" lIns="91400" tIns="45718" rIns="91400" bIns="45718" rtlCol="0" anchor="ctr"/>
          <a:lstStyle>
            <a:lvl1pPr algn="ctr">
              <a:defRPr sz="1200">
                <a:solidFill>
                  <a:schemeClr val="tx1">
                    <a:tint val="75000"/>
                  </a:schemeClr>
                </a:solidFill>
                <a:latin typeface="微軟正黑體" panose="020B0604030504040204" pitchFamily="34" charset="-120"/>
              </a:defRPr>
            </a:lvl1pPr>
          </a:lstStyle>
          <a:p>
            <a:endParaRPr lang="en-US" dirty="0">
              <a:solidFill>
                <a:prstClr val="black">
                  <a:tint val="75000"/>
                </a:prstClr>
              </a:solidFill>
              <a:ea typeface="MS PGothic" pitchFamily="34" charset="-128"/>
            </a:endParaRPr>
          </a:p>
        </p:txBody>
      </p:sp>
      <p:sp>
        <p:nvSpPr>
          <p:cNvPr id="6" name="Slide Number Placeholder 5"/>
          <p:cNvSpPr>
            <a:spLocks noGrp="1"/>
          </p:cNvSpPr>
          <p:nvPr>
            <p:ph type="sldNum" sz="quarter" idx="4"/>
          </p:nvPr>
        </p:nvSpPr>
        <p:spPr>
          <a:xfrm>
            <a:off x="8610600" y="6357158"/>
            <a:ext cx="2743200" cy="365125"/>
          </a:xfrm>
          <a:prstGeom prst="rect">
            <a:avLst/>
          </a:prstGeom>
        </p:spPr>
        <p:txBody>
          <a:bodyPr vert="horz" lIns="91400" tIns="45718" rIns="91400" bIns="45718" rtlCol="0" anchor="ctr"/>
          <a:lstStyle>
            <a:lvl1pPr algn="r">
              <a:defRPr sz="1200">
                <a:solidFill>
                  <a:schemeClr val="tx1">
                    <a:tint val="75000"/>
                  </a:schemeClr>
                </a:solidFill>
                <a:latin typeface="微軟正黑體" panose="020B0604030504040204" pitchFamily="34" charset="-120"/>
              </a:defRPr>
            </a:lvl1pPr>
          </a:lstStyle>
          <a:p>
            <a:fld id="{F8504FCD-AA76-409F-84F8-B13164B4A2D0}" type="slidenum">
              <a:rPr lang="en-US" smtClean="0">
                <a:solidFill>
                  <a:prstClr val="black">
                    <a:tint val="75000"/>
                  </a:prstClr>
                </a:solidFill>
                <a:ea typeface="MS PGothic" pitchFamily="34" charset="-128"/>
              </a:rPr>
              <a:pPr/>
              <a:t>‹#›</a:t>
            </a:fld>
            <a:endParaRPr lang="en-US" dirty="0">
              <a:solidFill>
                <a:prstClr val="black">
                  <a:tint val="75000"/>
                </a:prstClr>
              </a:solidFill>
              <a:ea typeface="MS PGothic" pitchFamily="34" charset="-128"/>
            </a:endParaRPr>
          </a:p>
        </p:txBody>
      </p:sp>
    </p:spTree>
    <p:extLst>
      <p:ext uri="{BB962C8B-B14F-4D97-AF65-F5344CB8AC3E}">
        <p14:creationId xmlns:p14="http://schemas.microsoft.com/office/powerpoint/2010/main" val="959549093"/>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9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9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69435901"/>
      </p:ext>
    </p:extLst>
  </p:cSld>
  <p:clrMap bg1="lt1" tx1="dk1" bg2="lt2" tx2="dk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658"/>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658"/>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658"/>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928906"/>
      </p:ext>
    </p:extLst>
  </p:cSld>
  <p:clrMap bg1="lt1" tx1="dk1" bg2="lt2" tx2="dk2" accent1="accent1" accent2="accent2" accent3="accent3" accent4="accent4" accent5="accent5" accent6="accent6" hlink="hlink" folHlink="folHlink"/>
  <p:sldLayoutIdLst>
    <p:sldLayoutId id="2147485218" r:id="rId1"/>
    <p:sldLayoutId id="2147485219" r:id="rId2"/>
    <p:sldLayoutId id="2147485220" r:id="rId3"/>
    <p:sldLayoutId id="2147485221" r:id="rId4"/>
    <p:sldLayoutId id="2147485222" r:id="rId5"/>
    <p:sldLayoutId id="2147485223" r:id="rId6"/>
    <p:sldLayoutId id="2147485224" r:id="rId7"/>
    <p:sldLayoutId id="2147485225" r:id="rId8"/>
    <p:sldLayoutId id="2147485226" r:id="rId9"/>
    <p:sldLayoutId id="2147485227" r:id="rId10"/>
    <p:sldLayoutId id="2147485228"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878831D-E213-44E2-95BA-7101BA0ACAC8}"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894073C-89A9-4035-BC35-F66F36BF81C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47563824"/>
      </p:ext>
    </p:extLst>
  </p:cSld>
  <p:clrMap bg1="lt1" tx1="dk1" bg2="lt2" tx2="dk2" accent1="accent1" accent2="accent2" accent3="accent3" accent4="accent4" accent5="accent5" accent6="accent6" hlink="hlink" folHlink="folHlink"/>
  <p:sldLayoutIdLst>
    <p:sldLayoutId id="2147485230" r:id="rId1"/>
    <p:sldLayoutId id="2147485231" r:id="rId2"/>
    <p:sldLayoutId id="2147485232" r:id="rId3"/>
    <p:sldLayoutId id="2147485233" r:id="rId4"/>
    <p:sldLayoutId id="2147485234" r:id="rId5"/>
    <p:sldLayoutId id="2147485235" r:id="rId6"/>
    <p:sldLayoutId id="2147485236" r:id="rId7"/>
    <p:sldLayoutId id="2147485237" r:id="rId8"/>
    <p:sldLayoutId id="2147485238" r:id="rId9"/>
    <p:sldLayoutId id="2147485239" r:id="rId10"/>
    <p:sldLayoutId id="21474852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914597" y="0"/>
            <a:ext cx="10363200" cy="11430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24579" name="Rectangle 3"/>
          <p:cNvSpPr>
            <a:spLocks noGrp="1" noChangeArrowheads="1"/>
          </p:cNvSpPr>
          <p:nvPr>
            <p:ph type="body" idx="1"/>
          </p:nvPr>
        </p:nvSpPr>
        <p:spPr bwMode="auto">
          <a:xfrm>
            <a:off x="914597" y="1981200"/>
            <a:ext cx="10363200" cy="41148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914597"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l">
              <a:defRPr sz="1500" u="none">
                <a:solidFill>
                  <a:srgbClr val="FFFFFF"/>
                </a:solidFill>
              </a:defRPr>
            </a:lvl1pPr>
          </a:lstStyle>
          <a:p>
            <a:pPr eaLnBrk="0" fontAlgn="base" hangingPunct="0">
              <a:spcBef>
                <a:spcPct val="0"/>
              </a:spcBef>
              <a:spcAft>
                <a:spcPct val="0"/>
              </a:spcAft>
              <a:defRPr/>
            </a:pPr>
            <a:endParaRPr lang="es-ES_tradnl" dirty="0">
              <a:ea typeface="PMingLiU" pitchFamily="18" charset="-120"/>
            </a:endParaRPr>
          </a:p>
        </p:txBody>
      </p:sp>
      <p:sp>
        <p:nvSpPr>
          <p:cNvPr id="47109" name="Rectangle 5"/>
          <p:cNvSpPr>
            <a:spLocks noGrp="1" noChangeArrowheads="1"/>
          </p:cNvSpPr>
          <p:nvPr>
            <p:ph type="ftr" sz="quarter" idx="3"/>
          </p:nvPr>
        </p:nvSpPr>
        <p:spPr bwMode="auto">
          <a:xfrm>
            <a:off x="4165797"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defRPr sz="1500" u="none">
                <a:solidFill>
                  <a:srgbClr val="FFFFFF"/>
                </a:solidFill>
              </a:defRPr>
            </a:lvl1pPr>
          </a:lstStyle>
          <a:p>
            <a:pPr algn="ctr" eaLnBrk="0" fontAlgn="base" hangingPunct="0">
              <a:spcBef>
                <a:spcPct val="0"/>
              </a:spcBef>
              <a:spcAft>
                <a:spcPct val="0"/>
              </a:spcAft>
              <a:defRPr/>
            </a:pPr>
            <a:endParaRPr lang="es-ES_tradnl" dirty="0">
              <a:ea typeface="PMingLiU" pitchFamily="18" charset="-120"/>
            </a:endParaRPr>
          </a:p>
        </p:txBody>
      </p:sp>
      <p:sp>
        <p:nvSpPr>
          <p:cNvPr id="4711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r">
              <a:defRPr sz="1500" u="none">
                <a:solidFill>
                  <a:srgbClr val="FFFFFF"/>
                </a:solidFill>
              </a:defRPr>
            </a:lvl1pPr>
          </a:lstStyle>
          <a:p>
            <a:pPr eaLnBrk="0" fontAlgn="base" hangingPunct="0">
              <a:spcBef>
                <a:spcPct val="0"/>
              </a:spcBef>
              <a:spcAft>
                <a:spcPct val="0"/>
              </a:spcAft>
              <a:defRPr/>
            </a:pPr>
            <a:fld id="{840865D1-14A3-45D2-88B7-233210AD2513}" type="slidenum">
              <a:rPr lang="en-US">
                <a:ea typeface="PMingLiU" pitchFamily="18" charset="-120"/>
              </a:rPr>
              <a:pPr eaLnBrk="0" fontAlgn="base" hangingPunct="0">
                <a:spcBef>
                  <a:spcPct val="0"/>
                </a:spcBef>
                <a:spcAft>
                  <a:spcPct val="0"/>
                </a:spcAft>
                <a:defRPr/>
              </a:pPr>
              <a:t>‹#›</a:t>
            </a:fld>
            <a:endParaRPr lang="en-US" dirty="0">
              <a:ea typeface="PMingLiU" pitchFamily="18" charset="-120"/>
            </a:endParaRPr>
          </a:p>
        </p:txBody>
      </p:sp>
    </p:spTree>
    <p:extLst>
      <p:ext uri="{BB962C8B-B14F-4D97-AF65-F5344CB8AC3E}">
        <p14:creationId xmlns:p14="http://schemas.microsoft.com/office/powerpoint/2010/main" val="2056966398"/>
      </p:ext>
    </p:extLst>
  </p:cSld>
  <p:clrMap bg1="dk2" tx1="lt1" bg2="dk1" tx2="lt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ransition spd="slow"/>
  <p:timing>
    <p:tnLst>
      <p:par>
        <p:cTn id="1" dur="indefinite" restart="never" nodeType="tmRoot"/>
      </p:par>
    </p:tnLst>
  </p:timing>
  <p:hf hdr="0" ftr="0" dt="0"/>
  <p:txStyles>
    <p:titleStyle>
      <a:lvl1pPr algn="ctr" rtl="0" eaLnBrk="0" fontAlgn="base" hangingPunct="0">
        <a:spcBef>
          <a:spcPct val="0"/>
        </a:spcBef>
        <a:spcAft>
          <a:spcPct val="0"/>
        </a:spcAft>
        <a:defRPr sz="40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000">
          <a:solidFill>
            <a:schemeClr val="tx2"/>
          </a:solidFill>
          <a:latin typeface="Arial" charset="0"/>
          <a:ea typeface="ＭＳ Ｐゴシック" pitchFamily="34" charset="-128"/>
        </a:defRPr>
      </a:lvl2pPr>
      <a:lvl3pPr algn="ctr" rtl="0" eaLnBrk="0" fontAlgn="base" hangingPunct="0">
        <a:spcBef>
          <a:spcPct val="0"/>
        </a:spcBef>
        <a:spcAft>
          <a:spcPct val="0"/>
        </a:spcAft>
        <a:defRPr sz="4000">
          <a:solidFill>
            <a:schemeClr val="tx2"/>
          </a:solidFill>
          <a:latin typeface="Arial" charset="0"/>
          <a:ea typeface="ＭＳ Ｐゴシック" pitchFamily="34" charset="-128"/>
        </a:defRPr>
      </a:lvl3pPr>
      <a:lvl4pPr algn="ctr" rtl="0" eaLnBrk="0" fontAlgn="base" hangingPunct="0">
        <a:spcBef>
          <a:spcPct val="0"/>
        </a:spcBef>
        <a:spcAft>
          <a:spcPct val="0"/>
        </a:spcAft>
        <a:defRPr sz="4000">
          <a:solidFill>
            <a:schemeClr val="tx2"/>
          </a:solidFill>
          <a:latin typeface="Arial" charset="0"/>
          <a:ea typeface="ＭＳ Ｐゴシック" pitchFamily="34" charset="-128"/>
        </a:defRPr>
      </a:lvl4pPr>
      <a:lvl5pPr algn="ctr" rtl="0" eaLnBrk="0" fontAlgn="base" hangingPunct="0">
        <a:spcBef>
          <a:spcPct val="0"/>
        </a:spcBef>
        <a:spcAft>
          <a:spcPct val="0"/>
        </a:spcAft>
        <a:defRPr sz="4000">
          <a:solidFill>
            <a:schemeClr val="tx2"/>
          </a:solidFill>
          <a:latin typeface="Arial" charset="0"/>
          <a:ea typeface="ＭＳ Ｐゴシック" pitchFamily="34" charset="-128"/>
        </a:defRPr>
      </a:lvl5pPr>
      <a:lvl6pPr marL="456963" algn="ctr" rtl="0" fontAlgn="base">
        <a:spcBef>
          <a:spcPct val="0"/>
        </a:spcBef>
        <a:spcAft>
          <a:spcPct val="0"/>
        </a:spcAft>
        <a:defRPr sz="4000">
          <a:solidFill>
            <a:schemeClr val="tx2"/>
          </a:solidFill>
          <a:latin typeface="Arial" charset="0"/>
          <a:ea typeface="ＭＳ Ｐゴシック" pitchFamily="34" charset="-128"/>
        </a:defRPr>
      </a:lvl6pPr>
      <a:lvl7pPr marL="913946" algn="ctr" rtl="0" fontAlgn="base">
        <a:spcBef>
          <a:spcPct val="0"/>
        </a:spcBef>
        <a:spcAft>
          <a:spcPct val="0"/>
        </a:spcAft>
        <a:defRPr sz="4000">
          <a:solidFill>
            <a:schemeClr val="tx2"/>
          </a:solidFill>
          <a:latin typeface="Arial" charset="0"/>
          <a:ea typeface="ＭＳ Ｐゴシック" pitchFamily="34" charset="-128"/>
        </a:defRPr>
      </a:lvl7pPr>
      <a:lvl8pPr marL="1370920" algn="ctr" rtl="0" fontAlgn="base">
        <a:spcBef>
          <a:spcPct val="0"/>
        </a:spcBef>
        <a:spcAft>
          <a:spcPct val="0"/>
        </a:spcAft>
        <a:defRPr sz="4000">
          <a:solidFill>
            <a:schemeClr val="tx2"/>
          </a:solidFill>
          <a:latin typeface="Arial" charset="0"/>
          <a:ea typeface="ＭＳ Ｐゴシック" pitchFamily="34" charset="-128"/>
        </a:defRPr>
      </a:lvl8pPr>
      <a:lvl9pPr marL="1827893" algn="ctr" rtl="0" fontAlgn="base">
        <a:spcBef>
          <a:spcPct val="0"/>
        </a:spcBef>
        <a:spcAft>
          <a:spcPct val="0"/>
        </a:spcAft>
        <a:defRPr sz="4000">
          <a:solidFill>
            <a:schemeClr val="tx2"/>
          </a:solidFill>
          <a:latin typeface="Arial" charset="0"/>
          <a:ea typeface="ＭＳ Ｐゴシック" pitchFamily="34" charset="-128"/>
        </a:defRPr>
      </a:lvl9pPr>
    </p:titleStyle>
    <p:bodyStyle>
      <a:lvl1pPr marL="342738" indent="-342738" algn="l" rtl="0" eaLnBrk="0" fontAlgn="base" hangingPunct="0">
        <a:spcBef>
          <a:spcPct val="20000"/>
        </a:spcBef>
        <a:spcAft>
          <a:spcPct val="0"/>
        </a:spcAft>
        <a:buClr>
          <a:schemeClr val="tx1"/>
        </a:buClr>
        <a:buChar char="•"/>
        <a:defRPr sz="2800">
          <a:solidFill>
            <a:schemeClr val="tx1"/>
          </a:solidFill>
          <a:latin typeface="+mn-lt"/>
          <a:ea typeface="ＭＳ Ｐゴシック" pitchFamily="34" charset="-128"/>
          <a:cs typeface="+mn-cs"/>
        </a:defRPr>
      </a:lvl1pPr>
      <a:lvl2pPr marL="742577" indent="-285617" algn="l" rtl="0" eaLnBrk="0" fontAlgn="base" hangingPunct="0">
        <a:spcBef>
          <a:spcPct val="20000"/>
        </a:spcBef>
        <a:spcAft>
          <a:spcPct val="0"/>
        </a:spcAft>
        <a:buClr>
          <a:schemeClr val="tx1"/>
        </a:buClr>
        <a:buChar char="•"/>
        <a:defRPr sz="2800">
          <a:solidFill>
            <a:schemeClr val="tx1"/>
          </a:solidFill>
          <a:latin typeface="+mn-lt"/>
          <a:ea typeface="ＭＳ Ｐゴシック" pitchFamily="34" charset="-128"/>
        </a:defRPr>
      </a:lvl2pPr>
      <a:lvl3pPr marL="1142438" indent="-228493" algn="l" rtl="0" eaLnBrk="0" fontAlgn="base" hangingPunct="0">
        <a:spcBef>
          <a:spcPct val="20000"/>
        </a:spcBef>
        <a:spcAft>
          <a:spcPct val="0"/>
        </a:spcAft>
        <a:buClr>
          <a:schemeClr val="tx1"/>
        </a:buClr>
        <a:buChar char="•"/>
        <a:defRPr sz="2400">
          <a:solidFill>
            <a:schemeClr val="tx1"/>
          </a:solidFill>
          <a:latin typeface="+mn-lt"/>
          <a:ea typeface="ＭＳ Ｐゴシック" pitchFamily="34" charset="-128"/>
        </a:defRPr>
      </a:lvl3pPr>
      <a:lvl4pPr marL="1599400" indent="-228493" algn="l" rtl="0" eaLnBrk="0" fontAlgn="base" hangingPunct="0">
        <a:spcBef>
          <a:spcPct val="20000"/>
        </a:spcBef>
        <a:spcAft>
          <a:spcPct val="0"/>
        </a:spcAft>
        <a:buClr>
          <a:schemeClr val="tx1"/>
        </a:buClr>
        <a:buChar char="•"/>
        <a:defRPr sz="2000">
          <a:solidFill>
            <a:schemeClr val="tx1"/>
          </a:solidFill>
          <a:latin typeface="+mn-lt"/>
          <a:ea typeface="ＭＳ Ｐゴシック" pitchFamily="34" charset="-128"/>
        </a:defRPr>
      </a:lvl4pPr>
      <a:lvl5pPr marL="2056363" indent="-228493" algn="l" rtl="0" eaLnBrk="0" fontAlgn="base" hangingPunct="0">
        <a:spcBef>
          <a:spcPct val="20000"/>
        </a:spcBef>
        <a:spcAft>
          <a:spcPct val="0"/>
        </a:spcAft>
        <a:buClr>
          <a:schemeClr val="tx1"/>
        </a:buClr>
        <a:buChar char="•"/>
        <a:defRPr sz="2000">
          <a:solidFill>
            <a:schemeClr val="tx1"/>
          </a:solidFill>
          <a:latin typeface="+mn-lt"/>
          <a:ea typeface="ＭＳ Ｐゴシック" pitchFamily="34" charset="-128"/>
        </a:defRPr>
      </a:lvl5pPr>
      <a:lvl6pPr marL="2513346" indent="-228493" algn="l" rtl="0" fontAlgn="base">
        <a:spcBef>
          <a:spcPct val="20000"/>
        </a:spcBef>
        <a:spcAft>
          <a:spcPct val="0"/>
        </a:spcAft>
        <a:buClr>
          <a:schemeClr val="tx1"/>
        </a:buClr>
        <a:buChar char="•"/>
        <a:defRPr sz="2000">
          <a:solidFill>
            <a:schemeClr val="tx1"/>
          </a:solidFill>
          <a:latin typeface="+mn-lt"/>
          <a:ea typeface="+mn-ea"/>
        </a:defRPr>
      </a:lvl6pPr>
      <a:lvl7pPr marL="2970320" indent="-228493" algn="l" rtl="0" fontAlgn="base">
        <a:spcBef>
          <a:spcPct val="20000"/>
        </a:spcBef>
        <a:spcAft>
          <a:spcPct val="0"/>
        </a:spcAft>
        <a:buClr>
          <a:schemeClr val="tx1"/>
        </a:buClr>
        <a:buChar char="•"/>
        <a:defRPr sz="2000">
          <a:solidFill>
            <a:schemeClr val="tx1"/>
          </a:solidFill>
          <a:latin typeface="+mn-lt"/>
          <a:ea typeface="+mn-ea"/>
        </a:defRPr>
      </a:lvl7pPr>
      <a:lvl8pPr marL="3427293" indent="-228493" algn="l" rtl="0" fontAlgn="base">
        <a:spcBef>
          <a:spcPct val="20000"/>
        </a:spcBef>
        <a:spcAft>
          <a:spcPct val="0"/>
        </a:spcAft>
        <a:buClr>
          <a:schemeClr val="tx1"/>
        </a:buClr>
        <a:buChar char="•"/>
        <a:defRPr sz="2000">
          <a:solidFill>
            <a:schemeClr val="tx1"/>
          </a:solidFill>
          <a:latin typeface="+mn-lt"/>
          <a:ea typeface="+mn-ea"/>
        </a:defRPr>
      </a:lvl8pPr>
      <a:lvl9pPr marL="3884278" indent="-228493"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658"/>
            <a:ext cx="2743200" cy="365125"/>
          </a:xfrm>
          <a:prstGeom prst="rect">
            <a:avLst/>
          </a:prstGeom>
        </p:spPr>
        <p:txBody>
          <a:bodyPr vert="horz" lIns="91400" tIns="45718" rIns="91400" bIns="45718" rtlCol="0" anchor="ctr"/>
          <a:lstStyle>
            <a:lvl1pPr algn="l">
              <a:defRPr sz="1200">
                <a:solidFill>
                  <a:schemeClr val="tx1">
                    <a:tint val="75000"/>
                  </a:schemeClr>
                </a:solidFill>
                <a:latin typeface="微軟正黑體" panose="020B0604030504040204" pitchFamily="34" charset="-120"/>
              </a:defRPr>
            </a:lvl1pPr>
          </a:lstStyle>
          <a:p>
            <a:fld id="{C7C13A08-8A04-4CF9-9370-C7D73858924D}"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658"/>
            <a:ext cx="4114800" cy="365125"/>
          </a:xfrm>
          <a:prstGeom prst="rect">
            <a:avLst/>
          </a:prstGeom>
        </p:spPr>
        <p:txBody>
          <a:bodyPr vert="horz" lIns="91400" tIns="45718" rIns="91400" bIns="45718" rtlCol="0" anchor="ctr"/>
          <a:lstStyle>
            <a:lvl1pPr algn="ctr">
              <a:defRPr sz="1200">
                <a:solidFill>
                  <a:schemeClr val="tx1">
                    <a:tint val="75000"/>
                  </a:schemeClr>
                </a:solidFill>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658"/>
            <a:ext cx="2743200" cy="365125"/>
          </a:xfrm>
          <a:prstGeom prst="rect">
            <a:avLst/>
          </a:prstGeom>
        </p:spPr>
        <p:txBody>
          <a:bodyPr vert="horz" lIns="91400" tIns="45718" rIns="91400" bIns="45718" rtlCol="0" anchor="ctr"/>
          <a:lstStyle>
            <a:lvl1pPr algn="r">
              <a:defRPr sz="1200">
                <a:solidFill>
                  <a:schemeClr val="tx1">
                    <a:tint val="75000"/>
                  </a:schemeClr>
                </a:solidFill>
                <a:latin typeface="微軟正黑體" panose="020B0604030504040204" pitchFamily="34" charset="-120"/>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320527"/>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dirty="0" smtClean="0"/>
              <a:t>Click to edit Master title style</a:t>
            </a:r>
          </a:p>
        </p:txBody>
      </p:sp>
      <p:sp>
        <p:nvSpPr>
          <p:cNvPr id="5123" name="Text Placeholder 2"/>
          <p:cNvSpPr>
            <a:spLocks noGrp="1"/>
          </p:cNvSpPr>
          <p:nvPr>
            <p:ph type="body" idx="1"/>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609600" y="6357138"/>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a:solidFill>
                  <a:srgbClr val="E6E7E6"/>
                </a:solidFill>
                <a:latin typeface="微軟正黑體" panose="020B0604030504040204" pitchFamily="34" charset="-120"/>
              </a:defRPr>
            </a:lvl1pPr>
          </a:lstStyle>
          <a:p>
            <a:pPr fontAlgn="base">
              <a:spcBef>
                <a:spcPct val="0"/>
              </a:spcBef>
              <a:spcAft>
                <a:spcPct val="0"/>
              </a:spcAft>
              <a:defRPr/>
            </a:pPr>
            <a:fld id="{A4D801AC-52FF-4564-8BA1-5DBD451FFEC7}" type="datetime1">
              <a:rPr lang="en-US" smtClean="0">
                <a:ea typeface="ＭＳ Ｐゴシック" pitchFamily="34" charset="-128"/>
              </a:rPr>
              <a:pPr fontAlgn="base">
                <a:spcBef>
                  <a:spcPct val="0"/>
                </a:spcBef>
                <a:spcAft>
                  <a:spcPct val="0"/>
                </a:spcAft>
                <a:defRPr/>
              </a:pPr>
              <a:t>3/14/2016</a:t>
            </a:fld>
            <a:endParaRPr lang="en-US" dirty="0">
              <a:ea typeface="ＭＳ Ｐゴシック" pitchFamily="34" charset="-128"/>
            </a:endParaRPr>
          </a:p>
        </p:txBody>
      </p:sp>
      <p:sp>
        <p:nvSpPr>
          <p:cNvPr id="5" name="Footer Placeholder 4"/>
          <p:cNvSpPr>
            <a:spLocks noGrp="1"/>
          </p:cNvSpPr>
          <p:nvPr>
            <p:ph type="ftr" sz="quarter" idx="3"/>
          </p:nvPr>
        </p:nvSpPr>
        <p:spPr>
          <a:xfrm>
            <a:off x="4165663" y="6357138"/>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a:solidFill>
                  <a:srgbClr val="E6E7E6"/>
                </a:solidFill>
                <a:latin typeface="微軟正黑體" panose="020B0604030504040204" pitchFamily="34" charset="-120"/>
              </a:defRPr>
            </a:lvl1pPr>
          </a:lstStyle>
          <a:p>
            <a:pPr algn="ctr" fontAlgn="base">
              <a:spcBef>
                <a:spcPct val="0"/>
              </a:spcBef>
              <a:spcAft>
                <a:spcPct val="0"/>
              </a:spcAft>
              <a:defRPr/>
            </a:pPr>
            <a:endParaRPr lang="en-US" dirty="0">
              <a:ea typeface="ＭＳ Ｐゴシック" pitchFamily="34" charset="-128"/>
            </a:endParaRPr>
          </a:p>
        </p:txBody>
      </p:sp>
      <p:sp>
        <p:nvSpPr>
          <p:cNvPr id="6" name="Slide Number Placeholder 5"/>
          <p:cNvSpPr>
            <a:spLocks noGrp="1"/>
          </p:cNvSpPr>
          <p:nvPr>
            <p:ph type="sldNum" sz="quarter" idx="4"/>
          </p:nvPr>
        </p:nvSpPr>
        <p:spPr>
          <a:xfrm>
            <a:off x="8737661" y="6357138"/>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a:solidFill>
                  <a:srgbClr val="E6E7E6"/>
                </a:solidFill>
                <a:latin typeface="微軟正黑體" panose="020B0604030504040204" pitchFamily="34" charset="-120"/>
              </a:defRPr>
            </a:lvl1pPr>
          </a:lstStyle>
          <a:p>
            <a:pPr fontAlgn="base">
              <a:spcBef>
                <a:spcPct val="0"/>
              </a:spcBef>
              <a:spcAft>
                <a:spcPct val="0"/>
              </a:spcAft>
              <a:defRPr/>
            </a:pPr>
            <a:fld id="{0EB9501C-3F70-4DC6-B88A-98563DE2F45E}" type="slidenum">
              <a:rPr lang="en-US" smtClean="0">
                <a:ea typeface="ＭＳ Ｐゴシック" pitchFamily="34" charset="-128"/>
              </a:rPr>
              <a:pPr fontAlgn="base">
                <a:spcBef>
                  <a:spcPct val="0"/>
                </a:spcBef>
                <a:spcAft>
                  <a:spcPct val="0"/>
                </a:spcAft>
                <a:defRPr/>
              </a:pPr>
              <a:t>‹#›</a:t>
            </a:fld>
            <a:endParaRPr lang="en-US" dirty="0">
              <a:ea typeface="ＭＳ Ｐゴシック" pitchFamily="34" charset="-128"/>
            </a:endParaRPr>
          </a:p>
        </p:txBody>
      </p:sp>
    </p:spTree>
    <p:extLst>
      <p:ext uri="{BB962C8B-B14F-4D97-AF65-F5344CB8AC3E}">
        <p14:creationId xmlns:p14="http://schemas.microsoft.com/office/powerpoint/2010/main" val="239633561"/>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ctr" defTabSz="456963" rtl="0" eaLnBrk="0" fontAlgn="base" hangingPunct="0">
        <a:spcBef>
          <a:spcPct val="0"/>
        </a:spcBef>
        <a:spcAft>
          <a:spcPct val="0"/>
        </a:spcAft>
        <a:defRPr sz="4400" kern="1200">
          <a:solidFill>
            <a:schemeClr val="tx1"/>
          </a:solidFill>
          <a:latin typeface="微軟正黑體" panose="020B0604030504040204" pitchFamily="34" charset="-120"/>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微軟正黑體" panose="020B0604030504040204" pitchFamily="34" charset="-120"/>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微軟正黑體" panose="020B0604030504040204" pitchFamily="34" charset="-120"/>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微軟正黑體" panose="020B0604030504040204" pitchFamily="34" charset="-120"/>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微軟正黑體" panose="020B0604030504040204" pitchFamily="34" charset="-120"/>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微軟正黑體" panose="020B0604030504040204" pitchFamily="34" charset="-120"/>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7" y="274639"/>
            <a:ext cx="10972801" cy="1143000"/>
          </a:xfrm>
          <a:prstGeom prst="rect">
            <a:avLst/>
          </a:prstGeom>
        </p:spPr>
        <p:txBody>
          <a:bodyPr vert="horz" lIns="91400" tIns="45718" rIns="91400"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67" y="1600206"/>
            <a:ext cx="10972801" cy="4525963"/>
          </a:xfrm>
          <a:prstGeom prst="rect">
            <a:avLst/>
          </a:prstGeom>
        </p:spPr>
        <p:txBody>
          <a:bodyPr vert="horz" lIns="91400" tIns="45718" rIns="9140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7110"/>
            <a:ext cx="2844800" cy="365125"/>
          </a:xfrm>
          <a:prstGeom prst="rect">
            <a:avLst/>
          </a:prstGeom>
        </p:spPr>
        <p:txBody>
          <a:bodyPr vert="horz" lIns="91400" tIns="45718" rIns="91400" bIns="45718" rtlCol="0" anchor="ctr"/>
          <a:lstStyle>
            <a:lvl1pPr algn="l">
              <a:defRPr sz="1200">
                <a:solidFill>
                  <a:schemeClr val="tx1">
                    <a:tint val="75000"/>
                  </a:schemeClr>
                </a:solidFill>
                <a:latin typeface="微軟正黑體" panose="020B0604030504040204" pitchFamily="34" charset="-120"/>
              </a:defRPr>
            </a:lvl1pPr>
          </a:lstStyle>
          <a:p>
            <a:pPr defTabSz="456963"/>
            <a:fld id="{08166C97-7288-2343-82B1-34ED0E7E0891}" type="datetimeFigureOut">
              <a:rPr lang="en-US" smtClean="0">
                <a:solidFill>
                  <a:srgbClr val="DDDEDD">
                    <a:tint val="75000"/>
                  </a:srgbClr>
                </a:solidFill>
                <a:ea typeface="MS PGothic" pitchFamily="34" charset="-128"/>
              </a:rPr>
              <a:pPr defTabSz="456963"/>
              <a:t>3/14/2016</a:t>
            </a:fld>
            <a:endParaRPr lang="en-US" dirty="0">
              <a:solidFill>
                <a:srgbClr val="DDDEDD">
                  <a:tint val="75000"/>
                </a:srgbClr>
              </a:solidFill>
              <a:ea typeface="MS PGothic" pitchFamily="34" charset="-128"/>
            </a:endParaRPr>
          </a:p>
        </p:txBody>
      </p:sp>
      <p:sp>
        <p:nvSpPr>
          <p:cNvPr id="5" name="Footer Placeholder 4"/>
          <p:cNvSpPr>
            <a:spLocks noGrp="1"/>
          </p:cNvSpPr>
          <p:nvPr>
            <p:ph type="ftr" sz="quarter" idx="3"/>
          </p:nvPr>
        </p:nvSpPr>
        <p:spPr>
          <a:xfrm>
            <a:off x="4165663" y="6357110"/>
            <a:ext cx="3860800" cy="365125"/>
          </a:xfrm>
          <a:prstGeom prst="rect">
            <a:avLst/>
          </a:prstGeom>
        </p:spPr>
        <p:txBody>
          <a:bodyPr vert="horz" lIns="91400" tIns="45718" rIns="91400" bIns="45718" rtlCol="0" anchor="ctr"/>
          <a:lstStyle>
            <a:lvl1pPr algn="ctr">
              <a:defRPr sz="1200">
                <a:solidFill>
                  <a:schemeClr val="tx1">
                    <a:tint val="75000"/>
                  </a:schemeClr>
                </a:solidFill>
                <a:latin typeface="微軟正黑體" panose="020B0604030504040204" pitchFamily="34" charset="-120"/>
              </a:defRPr>
            </a:lvl1pPr>
          </a:lstStyle>
          <a:p>
            <a:pPr defTabSz="456963"/>
            <a:endParaRPr lang="en-US" dirty="0">
              <a:solidFill>
                <a:srgbClr val="DDDEDD">
                  <a:tint val="75000"/>
                </a:srgbClr>
              </a:solidFill>
              <a:ea typeface="MS PGothic" pitchFamily="34" charset="-128"/>
            </a:endParaRPr>
          </a:p>
        </p:txBody>
      </p:sp>
      <p:sp>
        <p:nvSpPr>
          <p:cNvPr id="6" name="Slide Number Placeholder 5"/>
          <p:cNvSpPr>
            <a:spLocks noGrp="1"/>
          </p:cNvSpPr>
          <p:nvPr>
            <p:ph type="sldNum" sz="quarter" idx="4"/>
          </p:nvPr>
        </p:nvSpPr>
        <p:spPr>
          <a:xfrm>
            <a:off x="8737661" y="6357110"/>
            <a:ext cx="2844800" cy="365125"/>
          </a:xfrm>
          <a:prstGeom prst="rect">
            <a:avLst/>
          </a:prstGeom>
        </p:spPr>
        <p:txBody>
          <a:bodyPr vert="horz" lIns="91400" tIns="45718" rIns="91400" bIns="45718" rtlCol="0" anchor="ctr"/>
          <a:lstStyle>
            <a:lvl1pPr algn="r">
              <a:defRPr sz="1200">
                <a:solidFill>
                  <a:schemeClr val="tx1">
                    <a:tint val="75000"/>
                  </a:schemeClr>
                </a:solidFill>
                <a:latin typeface="微軟正黑體" panose="020B0604030504040204" pitchFamily="34" charset="-120"/>
              </a:defRPr>
            </a:lvl1pPr>
          </a:lstStyle>
          <a:p>
            <a:pPr defTabSz="456963"/>
            <a:fld id="{D837332C-2CA8-034B-9E4A-FF02D791F70D}" type="slidenum">
              <a:rPr lang="en-US" smtClean="0">
                <a:solidFill>
                  <a:srgbClr val="DDDEDD">
                    <a:tint val="75000"/>
                  </a:srgbClr>
                </a:solidFill>
                <a:ea typeface="MS PGothic" pitchFamily="34" charset="-128"/>
              </a:rPr>
              <a:pPr defTabSz="456963"/>
              <a:t>‹#›</a:t>
            </a:fld>
            <a:endParaRPr lang="en-US" dirty="0">
              <a:solidFill>
                <a:srgbClr val="DDDEDD">
                  <a:tint val="75000"/>
                </a:srgbClr>
              </a:solidFill>
              <a:ea typeface="MS PGothic" pitchFamily="34" charset="-128"/>
            </a:endParaRPr>
          </a:p>
        </p:txBody>
      </p:sp>
    </p:spTree>
    <p:extLst>
      <p:ext uri="{BB962C8B-B14F-4D97-AF65-F5344CB8AC3E}">
        <p14:creationId xmlns:p14="http://schemas.microsoft.com/office/powerpoint/2010/main" val="690374688"/>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defTabSz="456963" rtl="0" eaLnBrk="1" latinLnBrk="0" hangingPunct="1">
        <a:spcBef>
          <a:spcPct val="0"/>
        </a:spcBef>
        <a:buNone/>
        <a:defRPr sz="4400" kern="1200">
          <a:solidFill>
            <a:schemeClr val="tx1"/>
          </a:solidFill>
          <a:latin typeface="微軟正黑體" panose="020B0604030504040204" pitchFamily="34" charset="-120"/>
          <a:ea typeface="+mj-ea"/>
          <a:cs typeface="+mj-cs"/>
        </a:defRPr>
      </a:lvl1pPr>
    </p:titleStyle>
    <p:bodyStyle>
      <a:lvl1pPr marL="342738" indent="-342738" algn="l" defTabSz="456963" rtl="0" eaLnBrk="1" latinLnBrk="0" hangingPunct="1">
        <a:spcBef>
          <a:spcPct val="20000"/>
        </a:spcBef>
        <a:buFont typeface="Arial"/>
        <a:buChar char="•"/>
        <a:defRPr sz="3200" kern="1200">
          <a:solidFill>
            <a:schemeClr val="tx1"/>
          </a:solidFill>
          <a:latin typeface="微軟正黑體" panose="020B0604030504040204" pitchFamily="34" charset="-120"/>
          <a:ea typeface="+mn-ea"/>
          <a:cs typeface="+mn-cs"/>
        </a:defRPr>
      </a:lvl1pPr>
      <a:lvl2pPr marL="742577" indent="-285617" algn="l" defTabSz="456963" rtl="0" eaLnBrk="1" latinLnBrk="0" hangingPunct="1">
        <a:spcBef>
          <a:spcPct val="20000"/>
        </a:spcBef>
        <a:buFont typeface="Arial"/>
        <a:buChar char="–"/>
        <a:defRPr sz="2800" kern="1200">
          <a:solidFill>
            <a:schemeClr val="tx1"/>
          </a:solidFill>
          <a:latin typeface="微軟正黑體" panose="020B0604030504040204" pitchFamily="34" charset="-120"/>
          <a:ea typeface="+mn-ea"/>
          <a:cs typeface="+mn-cs"/>
        </a:defRPr>
      </a:lvl2pPr>
      <a:lvl3pPr marL="1142438" indent="-228493" algn="l" defTabSz="456963" rtl="0" eaLnBrk="1" latinLnBrk="0" hangingPunct="1">
        <a:spcBef>
          <a:spcPct val="20000"/>
        </a:spcBef>
        <a:buFont typeface="Arial"/>
        <a:buChar char="•"/>
        <a:defRPr sz="2400" kern="1200">
          <a:solidFill>
            <a:schemeClr val="tx1"/>
          </a:solidFill>
          <a:latin typeface="微軟正黑體" panose="020B0604030504040204" pitchFamily="34" charset="-120"/>
          <a:ea typeface="+mn-ea"/>
          <a:cs typeface="+mn-cs"/>
        </a:defRPr>
      </a:lvl3pPr>
      <a:lvl4pPr marL="1599400" indent="-228493" algn="l" defTabSz="456963" rtl="0" eaLnBrk="1" latinLnBrk="0" hangingPunct="1">
        <a:spcBef>
          <a:spcPct val="20000"/>
        </a:spcBef>
        <a:buFont typeface="Arial"/>
        <a:buChar char="–"/>
        <a:defRPr sz="2000" kern="1200">
          <a:solidFill>
            <a:schemeClr val="tx1"/>
          </a:solidFill>
          <a:latin typeface="微軟正黑體" panose="020B0604030504040204" pitchFamily="34" charset="-120"/>
          <a:ea typeface="+mn-ea"/>
          <a:cs typeface="+mn-cs"/>
        </a:defRPr>
      </a:lvl4pPr>
      <a:lvl5pPr marL="2056363" indent="-228493" algn="l" defTabSz="456963" rtl="0" eaLnBrk="1" latinLnBrk="0" hangingPunct="1">
        <a:spcBef>
          <a:spcPct val="20000"/>
        </a:spcBef>
        <a:buFont typeface="Arial"/>
        <a:buChar char="»"/>
        <a:defRPr sz="2000" kern="1200">
          <a:solidFill>
            <a:schemeClr val="tx1"/>
          </a:solidFill>
          <a:latin typeface="微軟正黑體" panose="020B0604030504040204" pitchFamily="34" charset="-120"/>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custDataLst>
              <p:tags r:id="rId13"/>
            </p:custDataLst>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dirty="0" smtClean="0"/>
              <a:t>Click to edit Master title style</a:t>
            </a:r>
          </a:p>
        </p:txBody>
      </p:sp>
      <p:sp>
        <p:nvSpPr>
          <p:cNvPr id="4099" name="Text Placeholder 2"/>
          <p:cNvSpPr>
            <a:spLocks noGrp="1"/>
          </p:cNvSpPr>
          <p:nvPr>
            <p:ph type="body" idx="1"/>
            <p:custDataLst>
              <p:tags r:id="rId14"/>
            </p:custDataLst>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custDataLst>
              <p:tags r:id="rId15"/>
            </p:custDataLst>
          </p:nvPr>
        </p:nvSpPr>
        <p:spPr>
          <a:xfrm>
            <a:off x="609600" y="6357042"/>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smtClean="0">
                <a:solidFill>
                  <a:srgbClr val="E6E7E6"/>
                </a:solidFill>
                <a:latin typeface="微軟正黑體" panose="020B0604030504040204" pitchFamily="34" charset="-120"/>
              </a:defRPr>
            </a:lvl1pPr>
          </a:lstStyle>
          <a:p>
            <a:pPr fontAlgn="base">
              <a:spcBef>
                <a:spcPct val="0"/>
              </a:spcBef>
              <a:spcAft>
                <a:spcPct val="0"/>
              </a:spcAft>
              <a:defRPr/>
            </a:pPr>
            <a:fld id="{6BC10B49-C300-41C9-8CE3-15977AF477BB}" type="datetime1">
              <a:rPr lang="en-US" altLang="en-US" smtClean="0">
                <a:ea typeface="MS PGothic" pitchFamily="34" charset="-128"/>
              </a:rPr>
              <a:pPr fontAlgn="base">
                <a:spcBef>
                  <a:spcPct val="0"/>
                </a:spcBef>
                <a:spcAft>
                  <a:spcPct val="0"/>
                </a:spcAft>
                <a:defRPr/>
              </a:pPr>
              <a:t>3/14/2016</a:t>
            </a:fld>
            <a:endParaRPr lang="en-US" altLang="en-US" dirty="0">
              <a:ea typeface="MS PGothic" pitchFamily="34" charset="-128"/>
            </a:endParaRPr>
          </a:p>
        </p:txBody>
      </p:sp>
      <p:sp>
        <p:nvSpPr>
          <p:cNvPr id="5" name="Footer Placeholder 4"/>
          <p:cNvSpPr>
            <a:spLocks noGrp="1"/>
          </p:cNvSpPr>
          <p:nvPr>
            <p:ph type="ftr" sz="quarter" idx="3"/>
            <p:custDataLst>
              <p:tags r:id="rId16"/>
            </p:custDataLst>
          </p:nvPr>
        </p:nvSpPr>
        <p:spPr>
          <a:xfrm>
            <a:off x="4165663" y="6357042"/>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smtClean="0">
                <a:solidFill>
                  <a:srgbClr val="E6E7E6"/>
                </a:solidFill>
                <a:latin typeface="微軟正黑體" panose="020B0604030504040204" pitchFamily="34" charset="-120"/>
              </a:defRPr>
            </a:lvl1pPr>
          </a:lstStyle>
          <a:p>
            <a:pPr algn="ctr" fontAlgn="base">
              <a:spcBef>
                <a:spcPct val="0"/>
              </a:spcBef>
              <a:spcAft>
                <a:spcPct val="0"/>
              </a:spcAft>
              <a:defRPr/>
            </a:pPr>
            <a:endParaRPr lang="en-US" altLang="en-US" dirty="0">
              <a:ea typeface="MS PGothic" pitchFamily="34" charset="-128"/>
            </a:endParaRPr>
          </a:p>
        </p:txBody>
      </p:sp>
      <p:sp>
        <p:nvSpPr>
          <p:cNvPr id="6" name="Slide Number Placeholder 5"/>
          <p:cNvSpPr>
            <a:spLocks noGrp="1"/>
          </p:cNvSpPr>
          <p:nvPr>
            <p:ph type="sldNum" sz="quarter" idx="4"/>
            <p:custDataLst>
              <p:tags r:id="rId17"/>
            </p:custDataLst>
          </p:nvPr>
        </p:nvSpPr>
        <p:spPr>
          <a:xfrm>
            <a:off x="8737661" y="6357042"/>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smtClean="0">
                <a:solidFill>
                  <a:srgbClr val="E6E7E6"/>
                </a:solidFill>
                <a:latin typeface="微軟正黑體" panose="020B0604030504040204" pitchFamily="34" charset="-120"/>
              </a:defRPr>
            </a:lvl1pPr>
          </a:lstStyle>
          <a:p>
            <a:pPr fontAlgn="base">
              <a:spcBef>
                <a:spcPct val="0"/>
              </a:spcBef>
              <a:spcAft>
                <a:spcPct val="0"/>
              </a:spcAft>
              <a:defRPr/>
            </a:pPr>
            <a:fld id="{F8F3BA5F-BC8C-4D61-8C18-1FCC387BC024}" type="slidenum">
              <a:rPr lang="en-US" altLang="en-US" smtClean="0">
                <a:ea typeface="MS PGothic" pitchFamily="34" charset="-128"/>
              </a:rPr>
              <a:pPr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4130928346"/>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ransition spd="slow"/>
  <p:txStyles>
    <p:titleStyle>
      <a:lvl1pPr algn="ctr" defTabSz="456963" rtl="0" eaLnBrk="0" fontAlgn="base" hangingPunct="0">
        <a:spcBef>
          <a:spcPct val="0"/>
        </a:spcBef>
        <a:spcAft>
          <a:spcPct val="0"/>
        </a:spcAft>
        <a:defRPr sz="4400" kern="1200">
          <a:solidFill>
            <a:schemeClr val="tx1"/>
          </a:solidFill>
          <a:latin typeface="微軟正黑體" panose="020B0604030504040204" pitchFamily="34" charset="-120"/>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微軟正黑體" panose="020B0604030504040204" pitchFamily="34" charset="-120"/>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微軟正黑體" panose="020B0604030504040204" pitchFamily="34" charset="-120"/>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微軟正黑體" panose="020B0604030504040204" pitchFamily="34" charset="-120"/>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微軟正黑體" panose="020B0604030504040204" pitchFamily="34" charset="-120"/>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微軟正黑體" panose="020B0604030504040204" pitchFamily="34" charset="-120"/>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4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307.xml"/></Relationships>
</file>

<file path=ppt/slides/_rels/slide10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4.png"/><Relationship Id="rId1" Type="http://schemas.openxmlformats.org/officeDocument/2006/relationships/slideLayout" Target="../slideLayouts/slideLayout351.xml"/></Relationships>
</file>

<file path=ppt/slides/_rels/slide10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4.png"/><Relationship Id="rId1" Type="http://schemas.openxmlformats.org/officeDocument/2006/relationships/slideLayout" Target="../slideLayouts/slideLayout351.xml"/></Relationships>
</file>

<file path=ppt/slides/_rels/slide10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24.png"/><Relationship Id="rId1" Type="http://schemas.openxmlformats.org/officeDocument/2006/relationships/slideLayout" Target="../slideLayouts/slideLayout351.xml"/></Relationships>
</file>

<file path=ppt/slides/_rels/slide10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345.xml"/></Relationships>
</file>

<file path=ppt/slides/_rels/slide1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340.xml"/><Relationship Id="rId5" Type="http://schemas.openxmlformats.org/officeDocument/2006/relationships/image" Target="../media/image9.em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Layout" Target="../slideLayouts/slideLayout38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29.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3.pn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image" Target="../media/image30.png"/><Relationship Id="rId16"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3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98.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5.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95.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11.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52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533.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3.png"/><Relationship Id="rId1" Type="http://schemas.openxmlformats.org/officeDocument/2006/relationships/slideLayout" Target="../slideLayouts/slideLayout65.xml"/><Relationship Id="rId6" Type="http://schemas.microsoft.com/office/2007/relationships/hdphoto" Target="../media/hdphoto5.wdp"/><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44.xml"/></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55.xml"/></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566.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566.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42.xml"/><Relationship Id="rId1" Type="http://schemas.openxmlformats.org/officeDocument/2006/relationships/tags" Target="../tags/tag65.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68.xml"/><Relationship Id="rId7" Type="http://schemas.openxmlformats.org/officeDocument/2006/relationships/image" Target="../media/image80.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93.xml"/><Relationship Id="rId5" Type="http://schemas.openxmlformats.org/officeDocument/2006/relationships/tags" Target="../tags/tag70.xml"/><Relationship Id="rId4" Type="http://schemas.openxmlformats.org/officeDocument/2006/relationships/tags" Target="../tags/tag6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82.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115.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97.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8.png"/><Relationship Id="rId1" Type="http://schemas.openxmlformats.org/officeDocument/2006/relationships/slideLayout" Target="../slideLayouts/slideLayout57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7.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197.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78.xml"/></Relationships>
</file>

<file path=ppt/slides/_rels/slide4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08.xm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6.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42.xml"/></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5.xml"/></Relationships>
</file>

<file path=ppt/slides/_rels/slide46.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18" Type="http://schemas.openxmlformats.org/officeDocument/2006/relationships/image" Target="../media/image117.png"/><Relationship Id="rId3" Type="http://schemas.microsoft.com/office/2007/relationships/hdphoto" Target="../media/hdphoto8.wdp"/><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image" Target="../media/image102.jpeg"/><Relationship Id="rId16" Type="http://schemas.openxmlformats.org/officeDocument/2006/relationships/image" Target="../media/image115.png"/><Relationship Id="rId1" Type="http://schemas.openxmlformats.org/officeDocument/2006/relationships/slideLayout" Target="../slideLayouts/slideLayout456.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jpg"/><Relationship Id="rId15" Type="http://schemas.openxmlformats.org/officeDocument/2006/relationships/image" Target="../media/image114.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47.xml.rels><?xml version="1.0" encoding="UTF-8" standalone="yes"?>
<Relationships xmlns="http://schemas.openxmlformats.org/package/2006/relationships"><Relationship Id="rId8" Type="http://schemas.openxmlformats.org/officeDocument/2006/relationships/image" Target="../media/image123.png"/><Relationship Id="rId3" Type="http://schemas.microsoft.com/office/2007/relationships/hdphoto" Target="../media/hdphoto9.wdp"/><Relationship Id="rId7" Type="http://schemas.openxmlformats.org/officeDocument/2006/relationships/image" Target="../media/image122.png"/><Relationship Id="rId2" Type="http://schemas.openxmlformats.org/officeDocument/2006/relationships/image" Target="../media/image102.jpeg"/><Relationship Id="rId1" Type="http://schemas.openxmlformats.org/officeDocument/2006/relationships/slideLayout" Target="../slideLayouts/slideLayout387.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41.xml"/><Relationship Id="rId4" Type="http://schemas.openxmlformats.org/officeDocument/2006/relationships/image" Target="../media/image126.emf"/></Relationships>
</file>

<file path=ppt/slides/_rels/slide4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4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31.xml"/></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241.xml"/><Relationship Id="rId4" Type="http://schemas.openxmlformats.org/officeDocument/2006/relationships/image" Target="../media/image129.jpeg"/></Relationships>
</file>

<file path=ppt/slides/_rels/slide5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png"/><Relationship Id="rId7" Type="http://schemas.openxmlformats.org/officeDocument/2006/relationships/image" Target="../media/image133.png"/><Relationship Id="rId2" Type="http://schemas.openxmlformats.org/officeDocument/2006/relationships/notesSlide" Target="../notesSlides/notesSlide7.xml"/><Relationship Id="rId1" Type="http://schemas.openxmlformats.org/officeDocument/2006/relationships/slideLayout" Target="../slideLayouts/slideLayout285.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png"/><Relationship Id="rId4" Type="http://schemas.microsoft.com/office/2007/relationships/hdphoto" Target="../media/hdphoto10.wdp"/><Relationship Id="rId9" Type="http://schemas.openxmlformats.org/officeDocument/2006/relationships/image" Target="../media/image135.png"/></Relationships>
</file>

<file path=ppt/slides/_rels/slide5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67.xml"/></Relationships>
</file>

<file path=ppt/slides/_rels/slide53.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image" Target="../media/image138.png"/><Relationship Id="rId1" Type="http://schemas.openxmlformats.org/officeDocument/2006/relationships/slideLayout" Target="../slideLayouts/slideLayout109.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5" Type="http://schemas.openxmlformats.org/officeDocument/2006/relationships/image" Target="../media/image15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s>
</file>

<file path=ppt/slides/_rels/slide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4.jpeg"/><Relationship Id="rId1" Type="http://schemas.openxmlformats.org/officeDocument/2006/relationships/slideLayout" Target="../slideLayouts/slideLayout252.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5.jpeg"/><Relationship Id="rId1" Type="http://schemas.openxmlformats.org/officeDocument/2006/relationships/slideLayout" Target="../slideLayouts/slideLayout442.xml"/><Relationship Id="rId4" Type="http://schemas.openxmlformats.org/officeDocument/2006/relationships/image" Target="../media/image156.jpg"/></Relationships>
</file>

<file path=ppt/slides/_rels/slide5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59.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162.png"/><Relationship Id="rId2" Type="http://schemas.openxmlformats.org/officeDocument/2006/relationships/image" Target="../media/image158.png"/><Relationship Id="rId1" Type="http://schemas.openxmlformats.org/officeDocument/2006/relationships/slideLayout" Target="../slideLayouts/slideLayout38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30.xml"/></Relationships>
</file>

<file path=ppt/slides/_rels/slide6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tags" Target="../tags/tag75.xml"/><Relationship Id="rId7" Type="http://schemas.openxmlformats.org/officeDocument/2006/relationships/image" Target="../media/image163.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notesSlide" Target="../notesSlides/notesSlide8.xml"/><Relationship Id="rId5" Type="http://schemas.openxmlformats.org/officeDocument/2006/relationships/slideLayout" Target="../slideLayouts/slideLayout115.xml"/><Relationship Id="rId4" Type="http://schemas.openxmlformats.org/officeDocument/2006/relationships/tags" Target="../tags/tag76.xml"/><Relationship Id="rId9" Type="http://schemas.openxmlformats.org/officeDocument/2006/relationships/image" Target="../media/image1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6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8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8.xml"/></Relationships>
</file>

<file path=ppt/slides/_rels/slide6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63.xml"/></Relationships>
</file>

<file path=ppt/slides/_rels/slide6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8.png"/><Relationship Id="rId1" Type="http://schemas.openxmlformats.org/officeDocument/2006/relationships/slideLayout" Target="../slideLayouts/slideLayout263.xml"/></Relationships>
</file>

<file path=ppt/slides/_rels/slide6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88.xml"/></Relationships>
</file>

<file path=ppt/slides/_rels/slide6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88.xml"/></Relationships>
</file>

<file path=ppt/slides/_rels/slide6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73.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63.xml"/></Relationships>
</file>

<file path=ppt/slides/_rels/slide7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63.xml"/></Relationships>
</file>

<file path=ppt/slides/_rels/slide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xml"/><Relationship Id="rId1" Type="http://schemas.openxmlformats.org/officeDocument/2006/relationships/slideLayout" Target="../slideLayouts/slideLayout258.xml"/><Relationship Id="rId4" Type="http://schemas.openxmlformats.org/officeDocument/2006/relationships/image" Target="../media/image172.png"/></Relationships>
</file>

<file path=ppt/slides/_rels/slide7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xml"/><Relationship Id="rId1" Type="http://schemas.openxmlformats.org/officeDocument/2006/relationships/slideLayout" Target="../slideLayouts/slideLayout115.xml"/><Relationship Id="rId4" Type="http://schemas.openxmlformats.org/officeDocument/2006/relationships/image" Target="../media/image1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7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1.xml"/></Relationships>
</file>

<file path=ppt/slides/_rels/slide7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1.xml"/></Relationships>
</file>

<file path=ppt/slides/_rels/slide7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1.xml"/></Relationships>
</file>

<file path=ppt/slides/_rels/slide7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1.xml"/></Relationships>
</file>

<file path=ppt/slides/_rels/slide7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xml"/><Relationship Id="rId1" Type="http://schemas.openxmlformats.org/officeDocument/2006/relationships/slideLayout" Target="../slideLayouts/slideLayout115.xml"/><Relationship Id="rId4" Type="http://schemas.openxmlformats.org/officeDocument/2006/relationships/image" Target="../media/image18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4.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63.xml"/></Relationships>
</file>

<file path=ppt/slides/_rels/slide8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59.xml"/></Relationships>
</file>

<file path=ppt/slides/_rels/slide8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xml"/><Relationship Id="rId1" Type="http://schemas.openxmlformats.org/officeDocument/2006/relationships/slideLayout" Target="../slideLayouts/slideLayout115.xml"/><Relationship Id="rId5" Type="http://schemas.openxmlformats.org/officeDocument/2006/relationships/image" Target="../media/image187.png"/><Relationship Id="rId4" Type="http://schemas.openxmlformats.org/officeDocument/2006/relationships/image" Target="../media/image186.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82.png"/><Relationship Id="rId5" Type="http://schemas.openxmlformats.org/officeDocument/2006/relationships/image" Target="../media/image84.png"/><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15.xml"/><Relationship Id="rId5" Type="http://schemas.openxmlformats.org/officeDocument/2006/relationships/image" Target="../media/image189.png"/><Relationship Id="rId4" Type="http://schemas.openxmlformats.org/officeDocument/2006/relationships/image" Target="../media/image188.png"/></Relationships>
</file>

<file path=ppt/slides/_rels/slide8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387.xml"/><Relationship Id="rId5" Type="http://schemas.openxmlformats.org/officeDocument/2006/relationships/image" Target="../media/image193.png"/><Relationship Id="rId4" Type="http://schemas.openxmlformats.org/officeDocument/2006/relationships/image" Target="../media/image192.png"/></Relationships>
</file>

<file path=ppt/slides/_rels/slide8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4.png"/><Relationship Id="rId1" Type="http://schemas.openxmlformats.org/officeDocument/2006/relationships/slideLayout" Target="../slideLayouts/slideLayout274.xml"/></Relationships>
</file>

<file path=ppt/slides/_rels/slide8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63.xml"/></Relationships>
</file>

<file path=ppt/slides/_rels/slide8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387.xml"/><Relationship Id="rId5" Type="http://schemas.openxmlformats.org/officeDocument/2006/relationships/image" Target="../media/image199.png"/><Relationship Id="rId4" Type="http://schemas.openxmlformats.org/officeDocument/2006/relationships/image" Target="../media/image198.png"/></Relationships>
</file>

<file path=ppt/slides/_rels/slide89.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1.png"/><Relationship Id="rId7" Type="http://schemas.openxmlformats.org/officeDocument/2006/relationships/image" Target="../media/image204.png"/><Relationship Id="rId2" Type="http://schemas.openxmlformats.org/officeDocument/2006/relationships/image" Target="../media/image200.png"/><Relationship Id="rId1" Type="http://schemas.openxmlformats.org/officeDocument/2006/relationships/slideLayout" Target="../slideLayouts/slideLayout478.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19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87.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15.xml"/><Relationship Id="rId5" Type="http://schemas.openxmlformats.org/officeDocument/2006/relationships/image" Target="../media/image86.png"/><Relationship Id="rId4" Type="http://schemas.openxmlformats.org/officeDocument/2006/relationships/image" Target="../media/image206.png"/></Relationships>
</file>

<file path=ppt/slides/_rels/slide91.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178.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9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456.xml"/><Relationship Id="rId5" Type="http://schemas.openxmlformats.org/officeDocument/2006/relationships/image" Target="../media/image214.png"/><Relationship Id="rId4" Type="http://schemas.openxmlformats.org/officeDocument/2006/relationships/image" Target="../media/image213.png"/></Relationships>
</file>

<file path=ppt/slides/_rels/slide9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5.png"/><Relationship Id="rId1" Type="http://schemas.openxmlformats.org/officeDocument/2006/relationships/slideLayout" Target="../slideLayouts/slideLayout387.xml"/><Relationship Id="rId5" Type="http://schemas.openxmlformats.org/officeDocument/2006/relationships/image" Target="../media/image217.png"/><Relationship Id="rId4" Type="http://schemas.openxmlformats.org/officeDocument/2006/relationships/image" Target="../media/image21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91.xml"/></Relationships>
</file>

<file path=ppt/slides/_rels/slide9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362.xml"/><Relationship Id="rId1" Type="http://schemas.openxmlformats.org/officeDocument/2006/relationships/tags" Target="../tags/tag79.xml"/></Relationships>
</file>

<file path=ppt/slides/_rels/slide9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362.xml"/><Relationship Id="rId1" Type="http://schemas.openxmlformats.org/officeDocument/2006/relationships/tags" Target="../tags/tag80.xml"/></Relationships>
</file>

<file path=ppt/slides/_rels/slide97.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14.png"/><Relationship Id="rId2" Type="http://schemas.openxmlformats.org/officeDocument/2006/relationships/slideLayout" Target="../slideLayouts/slideLayout362.xml"/><Relationship Id="rId1" Type="http://schemas.openxmlformats.org/officeDocument/2006/relationships/tags" Target="../tags/tag8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9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slideLayout" Target="../slideLayouts/slideLayout362.xml"/><Relationship Id="rId1" Type="http://schemas.openxmlformats.org/officeDocument/2006/relationships/tags" Target="../tags/tag82.xml"/></Relationships>
</file>

<file path=ppt/slides/_rels/slide9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slideLayout" Target="../slideLayouts/slideLayout489.xml"/><Relationship Id="rId1"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shutterstock_85396369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 y="0"/>
            <a:ext cx="12200463" cy="52608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 y="3634596"/>
            <a:ext cx="12192000" cy="1626363"/>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dirty="0">
              <a:latin typeface="微軟正黑體" panose="020B0604030504040204" pitchFamily="34" charset="-120"/>
            </a:endParaRPr>
          </a:p>
        </p:txBody>
      </p:sp>
      <p:sp>
        <p:nvSpPr>
          <p:cNvPr id="6" name="TextBox 5"/>
          <p:cNvSpPr txBox="1"/>
          <p:nvPr/>
        </p:nvSpPr>
        <p:spPr>
          <a:xfrm>
            <a:off x="300548" y="3906149"/>
            <a:ext cx="11891455" cy="1015659"/>
          </a:xfrm>
          <a:prstGeom prst="rect">
            <a:avLst/>
          </a:prstGeom>
          <a:noFill/>
        </p:spPr>
        <p:txBody>
          <a:bodyPr wrap="square" lIns="91400" tIns="45718" rIns="91400" bIns="45718" rtlCol="0">
            <a:spAutoFit/>
          </a:bodyPr>
          <a:lstStyle/>
          <a:p>
            <a:pPr algn="ctr">
              <a:spcBef>
                <a:spcPct val="0"/>
              </a:spcBef>
            </a:pPr>
            <a:r>
              <a:rPr lang="zh-TW" altLang="en-US" sz="60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新超</a:t>
            </a:r>
            <a:r>
              <a:rPr lang="zh-TW" altLang="en-US" sz="6000" b="1"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6000" b="1" baseline="30000"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6000" b="1"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60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訓</a:t>
            </a:r>
            <a:r>
              <a:rPr lang="zh-TW" altLang="en-US" sz="6000" b="1"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練</a:t>
            </a:r>
            <a:r>
              <a:rPr lang="en-US" altLang="zh-TW" sz="6000" b="1"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6000" b="1"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NUOT)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 y="3633968"/>
            <a:ext cx="12192001" cy="458303"/>
          </a:xfrm>
          <a:prstGeom prst="rect">
            <a:avLst/>
          </a:prstGeom>
        </p:spPr>
      </p:pic>
      <p:pic>
        <p:nvPicPr>
          <p:cNvPr id="2" name="Picture 1"/>
          <p:cNvPicPr>
            <a:picLocks noChangeAspect="1"/>
          </p:cNvPicPr>
          <p:nvPr/>
        </p:nvPicPr>
        <p:blipFill>
          <a:blip r:embed="rId5"/>
          <a:stretch>
            <a:fillRect/>
          </a:stretch>
        </p:blipFill>
        <p:spPr>
          <a:xfrm>
            <a:off x="1714500" y="5372100"/>
            <a:ext cx="7010400" cy="701040"/>
          </a:xfrm>
          <a:prstGeom prst="rect">
            <a:avLst/>
          </a:prstGeom>
        </p:spPr>
      </p:pic>
    </p:spTree>
    <p:extLst>
      <p:ext uri="{BB962C8B-B14F-4D97-AF65-F5344CB8AC3E}">
        <p14:creationId xmlns:p14="http://schemas.microsoft.com/office/powerpoint/2010/main" val="232093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2392" r="18981" b="14253"/>
          <a:stretch/>
        </p:blipFill>
        <p:spPr>
          <a:xfrm>
            <a:off x="4038600" y="0"/>
            <a:ext cx="8229600" cy="68580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277681" y="3152037"/>
            <a:ext cx="6858000" cy="706333"/>
          </a:xfrm>
          <a:prstGeom prst="rect">
            <a:avLst/>
          </a:prstGeom>
        </p:spPr>
      </p:pic>
      <p:pic>
        <p:nvPicPr>
          <p:cNvPr id="2" name="Picture 1" descr="Shop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91532"/>
            <a:ext cx="3090672" cy="387576"/>
          </a:xfrm>
          <a:prstGeom prst="rect">
            <a:avLst/>
          </a:prstGeom>
        </p:spPr>
      </p:pic>
      <p:cxnSp>
        <p:nvCxnSpPr>
          <p:cNvPr id="14" name="Straight Connector 13"/>
          <p:cNvCxnSpPr/>
          <p:nvPr/>
        </p:nvCxnSpPr>
        <p:spPr>
          <a:xfrm>
            <a:off x="114301" y="914400"/>
            <a:ext cx="35813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4301" y="242639"/>
            <a:ext cx="3581399" cy="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1965" y="0"/>
            <a:ext cx="8229600" cy="6858000"/>
          </a:xfrm>
          <a:prstGeom prst="rect">
            <a:avLst/>
          </a:prstGeom>
        </p:spPr>
      </p:pic>
      <p:grpSp>
        <p:nvGrpSpPr>
          <p:cNvPr id="24" name="Group 23"/>
          <p:cNvGrpSpPr/>
          <p:nvPr/>
        </p:nvGrpSpPr>
        <p:grpSpPr>
          <a:xfrm>
            <a:off x="3324103" y="228600"/>
            <a:ext cx="1713469" cy="2653619"/>
            <a:chOff x="9911718" y="34990"/>
            <a:chExt cx="1713915" cy="2653618"/>
          </a:xfrm>
          <a:effectLst>
            <a:outerShdw blurRad="266700" dist="38100" dir="2700000" sx="107000" sy="107000" algn="tl" rotWithShape="0">
              <a:prstClr val="black">
                <a:alpha val="45000"/>
              </a:prstClr>
            </a:outerShdw>
          </a:effectLst>
        </p:grpSpPr>
        <p:grpSp>
          <p:nvGrpSpPr>
            <p:cNvPr id="25" name="Group 24"/>
            <p:cNvGrpSpPr/>
            <p:nvPr/>
          </p:nvGrpSpPr>
          <p:grpSpPr>
            <a:xfrm>
              <a:off x="9911718" y="34990"/>
              <a:ext cx="1713915" cy="2653618"/>
              <a:chOff x="9911718" y="34990"/>
              <a:chExt cx="1713915" cy="2653618"/>
            </a:xfrm>
          </p:grpSpPr>
          <p:sp>
            <p:nvSpPr>
              <p:cNvPr id="27" name="Notched Right Arrow 26"/>
              <p:cNvSpPr/>
              <p:nvPr/>
            </p:nvSpPr>
            <p:spPr>
              <a:xfrm rot="16200000">
                <a:off x="9842921" y="1313069"/>
                <a:ext cx="1851509" cy="899570"/>
              </a:xfrm>
              <a:prstGeom prst="notchedRightArrow">
                <a:avLst>
                  <a:gd name="adj1" fmla="val 100000"/>
                  <a:gd name="adj2" fmla="val 26723"/>
                </a:avLst>
              </a:prstGeom>
              <a:solidFill>
                <a:srgbClr val="FFBE00"/>
              </a:solidFill>
              <a:ln w="12700" cap="flat" cmpd="sng" algn="ctr">
                <a:noFill/>
                <a:prstDash val="solid"/>
                <a:miter lim="800000"/>
              </a:ln>
              <a:effectLst/>
            </p:spPr>
            <p:txBody>
              <a:bodyPr rtlCol="0" anchor="ctr"/>
              <a:lstStyle/>
              <a:p>
                <a:pPr algn="ctr" defTabSz="914400">
                  <a:defRPr/>
                </a:pPr>
                <a:endParaRPr lang="en-US" sz="1800" kern="0">
                  <a:solidFill>
                    <a:prstClr val="white"/>
                  </a:solidFill>
                </a:endParaRPr>
              </a:p>
            </p:txBody>
          </p:sp>
          <p:pic>
            <p:nvPicPr>
              <p:cNvPr id="28" name="Picture 2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911718" y="34990"/>
                <a:ext cx="1713915" cy="1604225"/>
              </a:xfrm>
              <a:prstGeom prst="rect">
                <a:avLst/>
              </a:prstGeom>
              <a:effectLst/>
            </p:spPr>
          </p:pic>
        </p:grpSp>
        <p:sp>
          <p:nvSpPr>
            <p:cNvPr id="26" name="Rectangle 25"/>
            <p:cNvSpPr/>
            <p:nvPr/>
          </p:nvSpPr>
          <p:spPr>
            <a:xfrm>
              <a:off x="10447652" y="1680394"/>
              <a:ext cx="659155" cy="707886"/>
            </a:xfrm>
            <a:prstGeom prst="rect">
              <a:avLst/>
            </a:prstGeom>
          </p:spPr>
          <p:txBody>
            <a:bodyPr wrap="none">
              <a:spAutoFit/>
            </a:bodyPr>
            <a:lstStyle/>
            <a:p>
              <a:pPr algn="ctr" defTabSz="914400">
                <a:defRPr/>
              </a:pPr>
              <a:r>
                <a:rPr lang="en-US" sz="1200" kern="0" dirty="0">
                  <a:ln w="3175">
                    <a:solidFill>
                      <a:prstClr val="black">
                        <a:lumMod val="75000"/>
                        <a:lumOff val="25000"/>
                      </a:prstClr>
                    </a:solidFill>
                  </a:ln>
                  <a:solidFill>
                    <a:prstClr val="black">
                      <a:lumMod val="75000"/>
                      <a:lumOff val="25000"/>
                    </a:prstClr>
                  </a:solidFill>
                  <a:latin typeface="Segoe UI Light" panose="020B0502040204020203" pitchFamily="34" charset="0"/>
                </a:rPr>
                <a:t>Ranked</a:t>
              </a:r>
              <a:endParaRPr lang="en-US" sz="1800" kern="0" dirty="0">
                <a:ln w="3175">
                  <a:solidFill>
                    <a:prstClr val="black">
                      <a:lumMod val="75000"/>
                      <a:lumOff val="25000"/>
                    </a:prstClr>
                  </a:solidFill>
                </a:ln>
                <a:solidFill>
                  <a:prstClr val="black">
                    <a:lumMod val="75000"/>
                    <a:lumOff val="25000"/>
                  </a:prstClr>
                </a:solidFill>
                <a:latin typeface="Segoe UI Light" panose="020B0502040204020203" pitchFamily="34" charset="0"/>
              </a:endParaRPr>
            </a:p>
            <a:p>
              <a:pPr algn="ctr" defTabSz="914400">
                <a:defRPr/>
              </a:pPr>
              <a:r>
                <a:rPr lang="en-US" sz="2800" kern="0" dirty="0">
                  <a:ln w="3175">
                    <a:solidFill>
                      <a:prstClr val="black">
                        <a:lumMod val="75000"/>
                        <a:lumOff val="25000"/>
                      </a:prstClr>
                    </a:solidFill>
                  </a:ln>
                  <a:solidFill>
                    <a:prstClr val="black">
                      <a:lumMod val="75000"/>
                      <a:lumOff val="25000"/>
                    </a:prstClr>
                  </a:solidFill>
                  <a:latin typeface="Segoe UI Light" panose="020B0502040204020203" pitchFamily="34" charset="0"/>
                </a:rPr>
                <a:t>64</a:t>
              </a:r>
              <a:endParaRPr lang="en-US" sz="1800" kern="0" dirty="0">
                <a:ln w="3175">
                  <a:solidFill>
                    <a:prstClr val="black">
                      <a:lumMod val="75000"/>
                      <a:lumOff val="25000"/>
                    </a:prstClr>
                  </a:solidFill>
                </a:ln>
                <a:solidFill>
                  <a:prstClr val="black">
                    <a:lumMod val="75000"/>
                    <a:lumOff val="25000"/>
                  </a:prstClr>
                </a:solidFill>
              </a:endParaRPr>
            </a:p>
          </p:txBody>
        </p:sp>
      </p:grpSp>
      <p:sp>
        <p:nvSpPr>
          <p:cNvPr id="17" name="TextBox 16"/>
          <p:cNvSpPr txBox="1"/>
          <p:nvPr/>
        </p:nvSpPr>
        <p:spPr>
          <a:xfrm>
            <a:off x="225970" y="2227948"/>
            <a:ext cx="3505200" cy="3518185"/>
          </a:xfrm>
          <a:prstGeom prst="rect">
            <a:avLst/>
          </a:prstGeom>
          <a:noFill/>
        </p:spPr>
        <p:txBody>
          <a:bodyPr wrap="square" rtlCol="0">
            <a:noAutofit/>
          </a:bodyPr>
          <a:lstStyle/>
          <a:p>
            <a:pPr algn="ctr" defTabSz="914105">
              <a:lnSpc>
                <a:spcPct val="150000"/>
              </a:lnSpc>
            </a:pPr>
            <a:r>
              <a:rPr lang="zh-CN" altLang="en-US" sz="2000" b="1" dirty="0" smtClean="0">
                <a:ln w="3175">
                  <a:noFill/>
                </a:ln>
                <a:solidFill>
                  <a:schemeClr val="bg1"/>
                </a:solidFill>
                <a:latin typeface="微軟正黑體" panose="020B0604030504040204" pitchFamily="34" charset="-120"/>
                <a:ea typeface="微軟正黑體" panose="020B0604030504040204" pitchFamily="34" charset="-120"/>
              </a:rPr>
              <a:t>夥伴商店為您提供</a:t>
            </a:r>
            <a:r>
              <a:rPr lang="zh-CN" altLang="en-US" sz="2000" b="1" dirty="0">
                <a:ln w="3175">
                  <a:noFill/>
                </a:ln>
                <a:solidFill>
                  <a:schemeClr val="bg1"/>
                </a:solidFill>
                <a:latin typeface="微軟正黑體" panose="020B0604030504040204" pitchFamily="34" charset="-120"/>
                <a:ea typeface="微軟正黑體" panose="020B0604030504040204" pitchFamily="34" charset="-120"/>
              </a:rPr>
              <a:t>上千種</a:t>
            </a:r>
            <a:r>
              <a:rPr lang="zh-CN" altLang="en-US" sz="2000" b="1" dirty="0" smtClean="0">
                <a:ln w="3175">
                  <a:noFill/>
                </a:ln>
                <a:solidFill>
                  <a:schemeClr val="bg1"/>
                </a:solidFill>
                <a:latin typeface="微軟正黑體" panose="020B0604030504040204" pitchFamily="34" charset="-120"/>
                <a:ea typeface="微軟正黑體" panose="020B0604030504040204" pitchFamily="34" charset="-120"/>
              </a:rPr>
              <a:t>熱門優惠產品</a:t>
            </a:r>
            <a:endParaRPr lang="en-US" altLang="zh-CN" sz="2000" b="1" dirty="0" smtClean="0">
              <a:ln w="3175">
                <a:noFill/>
              </a:ln>
              <a:solidFill>
                <a:schemeClr val="bg1"/>
              </a:solidFill>
              <a:latin typeface="微軟正黑體" panose="020B0604030504040204" pitchFamily="34" charset="-120"/>
              <a:ea typeface="微軟正黑體" panose="020B0604030504040204" pitchFamily="34" charset="-120"/>
            </a:endParaRPr>
          </a:p>
          <a:p>
            <a:pPr algn="ctr" defTabSz="914105">
              <a:lnSpc>
                <a:spcPct val="150000"/>
              </a:lnSpc>
            </a:pPr>
            <a:r>
              <a:rPr lang="en-US" sz="2000" b="1" dirty="0" smtClean="0">
                <a:ln w="3175">
                  <a:noFill/>
                </a:ln>
                <a:solidFill>
                  <a:schemeClr val="bg1"/>
                </a:solidFill>
                <a:latin typeface="PMingLiU" panose="02020500000000000000" pitchFamily="18" charset="-120"/>
                <a:ea typeface="PMingLiU" panose="02020500000000000000" pitchFamily="18" charset="-120"/>
              </a:rPr>
              <a:t/>
            </a:r>
            <a:br>
              <a:rPr lang="en-US" sz="2000" b="1" dirty="0" smtClean="0">
                <a:ln w="3175">
                  <a:noFill/>
                </a:ln>
                <a:solidFill>
                  <a:schemeClr val="bg1"/>
                </a:solidFill>
                <a:latin typeface="PMingLiU" panose="02020500000000000000" pitchFamily="18" charset="-120"/>
                <a:ea typeface="PMingLiU" panose="02020500000000000000" pitchFamily="18" charset="-120"/>
              </a:rPr>
            </a:br>
            <a:r>
              <a:rPr lang="zh-TW" altLang="en-US" sz="2000" b="1" dirty="0" smtClean="0">
                <a:ln w="3175">
                  <a:noFill/>
                </a:ln>
                <a:solidFill>
                  <a:schemeClr val="bg1"/>
                </a:solidFill>
                <a:latin typeface="PMingLiU" panose="02020500000000000000" pitchFamily="18" charset="-120"/>
                <a:ea typeface="微軟正黑體" panose="020B0604030504040204" pitchFamily="34" charset="-120"/>
              </a:rPr>
              <a:t>數</a:t>
            </a:r>
            <a:r>
              <a:rPr lang="zh-TW" altLang="en-US" sz="2000" b="1" dirty="0">
                <a:ln w="3175">
                  <a:noFill/>
                </a:ln>
                <a:solidFill>
                  <a:schemeClr val="bg1"/>
                </a:solidFill>
                <a:latin typeface="PMingLiU" panose="02020500000000000000" pitchFamily="18" charset="-120"/>
                <a:ea typeface="微軟正黑體" panose="020B0604030504040204" pitchFamily="34" charset="-120"/>
              </a:rPr>
              <a:t>百</a:t>
            </a:r>
            <a:r>
              <a:rPr lang="zh-TW" altLang="en-US" sz="2000" b="1" dirty="0" smtClean="0">
                <a:ln w="3175">
                  <a:noFill/>
                </a:ln>
                <a:solidFill>
                  <a:schemeClr val="bg1"/>
                </a:solidFill>
                <a:latin typeface="PMingLiU" panose="02020500000000000000" pitchFamily="18" charset="-120"/>
                <a:ea typeface="微軟正黑體" panose="020B0604030504040204" pitchFamily="34" charset="-120"/>
              </a:rPr>
              <a:t>種美安獨</a:t>
            </a:r>
            <a:r>
              <a:rPr lang="zh-TW" altLang="en-US" sz="2000" b="1" dirty="0">
                <a:ln w="3175">
                  <a:noFill/>
                </a:ln>
                <a:solidFill>
                  <a:schemeClr val="bg1"/>
                </a:solidFill>
                <a:latin typeface="PMingLiU" panose="02020500000000000000" pitchFamily="18" charset="-120"/>
                <a:ea typeface="微軟正黑體" panose="020B0604030504040204" pitchFamily="34" charset="-120"/>
              </a:rPr>
              <a:t>家品牌</a:t>
            </a:r>
          </a:p>
          <a:p>
            <a:pPr algn="ctr" defTabSz="914105">
              <a:lnSpc>
                <a:spcPct val="150000"/>
              </a:lnSpc>
            </a:pPr>
            <a:endParaRPr lang="en-US" sz="2000" b="1" dirty="0" smtClean="0">
              <a:ln w="3175">
                <a:noFill/>
              </a:ln>
              <a:solidFill>
                <a:schemeClr val="bg1"/>
              </a:solidFill>
              <a:latin typeface="PMingLiU" panose="02020500000000000000" pitchFamily="18" charset="-120"/>
              <a:ea typeface="PMingLiU" panose="02020500000000000000" pitchFamily="18" charset="-120"/>
            </a:endParaRPr>
          </a:p>
          <a:p>
            <a:pPr algn="ctr" defTabSz="914105">
              <a:lnSpc>
                <a:spcPct val="150000"/>
              </a:lnSpc>
            </a:pPr>
            <a:r>
              <a:rPr lang="zh-TW" altLang="en-US" sz="2000" b="1" dirty="0" smtClean="0">
                <a:ln w="3175">
                  <a:noFill/>
                </a:ln>
                <a:solidFill>
                  <a:schemeClr val="bg1"/>
                </a:solidFill>
                <a:latin typeface="PMingLiU" panose="02020500000000000000" pitchFamily="18" charset="-120"/>
                <a:ea typeface="微軟正黑體" panose="020B0604030504040204" pitchFamily="34" charset="-120"/>
              </a:rPr>
              <a:t>現</a:t>
            </a:r>
            <a:r>
              <a:rPr lang="zh-TW" altLang="en-US" sz="2000" b="1" dirty="0">
                <a:ln w="3175">
                  <a:noFill/>
                </a:ln>
                <a:solidFill>
                  <a:schemeClr val="bg1"/>
                </a:solidFill>
                <a:latin typeface="PMingLiU" panose="02020500000000000000" pitchFamily="18" charset="-120"/>
                <a:ea typeface="微軟正黑體" panose="020B0604030504040204" pitchFamily="34" charset="-120"/>
              </a:rPr>
              <a:t>金回饋可助您賺取更多收</a:t>
            </a:r>
            <a:r>
              <a:rPr lang="zh-TW" altLang="en-US" sz="2000" b="1" dirty="0" smtClean="0">
                <a:ln w="3175">
                  <a:noFill/>
                </a:ln>
                <a:solidFill>
                  <a:schemeClr val="bg1"/>
                </a:solidFill>
                <a:latin typeface="PMingLiU" panose="02020500000000000000" pitchFamily="18" charset="-120"/>
                <a:ea typeface="微軟正黑體" panose="020B0604030504040204" pitchFamily="34" charset="-120"/>
              </a:rPr>
              <a:t>入</a:t>
            </a:r>
            <a:endParaRPr lang="en-US" altLang="zh-TW" sz="2000" b="1" dirty="0" smtClean="0">
              <a:ln w="3175">
                <a:noFill/>
              </a:ln>
              <a:solidFill>
                <a:schemeClr val="bg1"/>
              </a:solidFill>
              <a:latin typeface="PMingLiU" panose="02020500000000000000" pitchFamily="18" charset="-120"/>
              <a:ea typeface="微軟正黑體" panose="020B0604030504040204" pitchFamily="34" charset="-120"/>
            </a:endParaRPr>
          </a:p>
          <a:p>
            <a:pPr algn="ctr" defTabSz="914105">
              <a:lnSpc>
                <a:spcPct val="150000"/>
              </a:lnSpc>
            </a:pPr>
            <a:endParaRPr lang="en-US" altLang="zh-TW" sz="2000" b="1" dirty="0">
              <a:ln w="3175">
                <a:noFill/>
              </a:ln>
              <a:solidFill>
                <a:schemeClr val="bg1"/>
              </a:solidFill>
              <a:latin typeface="PMingLiU" panose="02020500000000000000" pitchFamily="18" charset="-120"/>
              <a:ea typeface="微軟正黑體" panose="020B0604030504040204" pitchFamily="34" charset="-120"/>
            </a:endParaRPr>
          </a:p>
          <a:p>
            <a:pPr algn="ctr" defTabSz="914105">
              <a:lnSpc>
                <a:spcPct val="150000"/>
              </a:lnSpc>
            </a:pPr>
            <a:r>
              <a:rPr lang="zh-CN" altLang="en-US" sz="2000" b="1" dirty="0" smtClean="0">
                <a:ln w="3175">
                  <a:noFill/>
                </a:ln>
                <a:solidFill>
                  <a:schemeClr val="bg1"/>
                </a:solidFill>
                <a:latin typeface="微軟正黑體" panose="020B0604030504040204" pitchFamily="34" charset="-120"/>
                <a:ea typeface="微軟正黑體" panose="020B0604030504040204" pitchFamily="34" charset="-120"/>
              </a:rPr>
              <a:t>每</a:t>
            </a:r>
            <a:r>
              <a:rPr lang="zh-CN" altLang="en-US" sz="2000" b="1" dirty="0">
                <a:ln w="3175">
                  <a:noFill/>
                </a:ln>
                <a:solidFill>
                  <a:schemeClr val="bg1"/>
                </a:solidFill>
                <a:latin typeface="微軟正黑體" panose="020B0604030504040204" pitchFamily="34" charset="-120"/>
                <a:ea typeface="微軟正黑體" panose="020B0604030504040204" pitchFamily="34" charset="-120"/>
              </a:rPr>
              <a:t>日特</a:t>
            </a:r>
            <a:r>
              <a:rPr lang="zh-CN" altLang="en-US" sz="2000" b="1" dirty="0" smtClean="0">
                <a:ln w="3175">
                  <a:noFill/>
                </a:ln>
                <a:solidFill>
                  <a:schemeClr val="bg1"/>
                </a:solidFill>
                <a:latin typeface="微軟正黑體" panose="020B0604030504040204" pitchFamily="34" charset="-120"/>
                <a:ea typeface="微軟正黑體" panose="020B0604030504040204" pitchFamily="34" charset="-120"/>
              </a:rPr>
              <a:t>惠</a:t>
            </a:r>
            <a:endParaRPr lang="en-US" altLang="zh-CN" sz="2000" b="1" dirty="0" smtClean="0">
              <a:ln w="3175">
                <a:noFill/>
              </a:ln>
              <a:solidFill>
                <a:schemeClr val="bg1"/>
              </a:solidFill>
              <a:latin typeface="微軟正黑體" panose="020B0604030504040204" pitchFamily="34" charset="-120"/>
              <a:ea typeface="微軟正黑體" panose="020B0604030504040204" pitchFamily="34" charset="-120"/>
            </a:endParaRPr>
          </a:p>
          <a:p>
            <a:pPr algn="ctr" defTabSz="914105"/>
            <a:endParaRPr lang="en-US" altLang="zh-CN" sz="2000" b="1" dirty="0">
              <a:ln w="3175">
                <a:noFill/>
              </a:ln>
              <a:solidFill>
                <a:schemeClr val="bg1"/>
              </a:solidFill>
              <a:latin typeface="PMingLiU" panose="02020500000000000000" pitchFamily="18" charset="-120"/>
              <a:ea typeface="PMingLiU" panose="02020500000000000000" pitchFamily="18" charset="-120"/>
            </a:endParaRPr>
          </a:p>
        </p:txBody>
      </p:sp>
      <p:sp>
        <p:nvSpPr>
          <p:cNvPr id="22" name="Rectangle 21"/>
          <p:cNvSpPr/>
          <p:nvPr/>
        </p:nvSpPr>
        <p:spPr>
          <a:xfrm>
            <a:off x="377054" y="1007490"/>
            <a:ext cx="3200401" cy="461661"/>
          </a:xfrm>
          <a:prstGeom prst="rect">
            <a:avLst/>
          </a:prstGeom>
        </p:spPr>
        <p:txBody>
          <a:bodyPr wrap="square" lIns="91414" tIns="45718" rIns="91414" bIns="45718">
            <a:spAutoFit/>
          </a:bodyPr>
          <a:lstStyle/>
          <a:p>
            <a:pPr algn="ctr" defTabSz="914105">
              <a:tabLst>
                <a:tab pos="114265" algn="l"/>
              </a:tabLst>
            </a:pPr>
            <a:r>
              <a:rPr lang="zh-CN" altLang="en-US" sz="2400" b="1" dirty="0">
                <a:solidFill>
                  <a:schemeClr val="bg1"/>
                </a:solidFill>
                <a:latin typeface="微軟正黑體" panose="020B0604030504040204" pitchFamily="34" charset="-120"/>
                <a:ea typeface="微軟正黑體" panose="020B0604030504040204" pitchFamily="34" charset="-120"/>
                <a:cs typeface="Arial"/>
              </a:rPr>
              <a:t>網</a:t>
            </a:r>
            <a:r>
              <a:rPr lang="zh-CN" altLang="en-US" sz="2400" b="1" dirty="0" smtClean="0">
                <a:solidFill>
                  <a:schemeClr val="bg1"/>
                </a:solidFill>
                <a:latin typeface="微軟正黑體" panose="020B0604030504040204" pitchFamily="34" charset="-120"/>
                <a:ea typeface="微軟正黑體" panose="020B0604030504040204" pitchFamily="34" charset="-120"/>
                <a:cs typeface="Arial"/>
              </a:rPr>
              <a:t>路</a:t>
            </a:r>
            <a:r>
              <a:rPr lang="zh-TW" altLang="en-US" sz="2400" b="1" dirty="0" smtClean="0">
                <a:solidFill>
                  <a:schemeClr val="bg1"/>
                </a:solidFill>
                <a:latin typeface="微軟正黑體" panose="020B0604030504040204" pitchFamily="34" charset="-120"/>
                <a:ea typeface="微軟正黑體" panose="020B0604030504040204" pitchFamily="34" charset="-120"/>
                <a:cs typeface="Arial"/>
              </a:rPr>
              <a:t>行</a:t>
            </a:r>
            <a:r>
              <a:rPr lang="zh-CN" altLang="en-US" sz="2400" b="1" dirty="0" smtClean="0">
                <a:solidFill>
                  <a:schemeClr val="bg1"/>
                </a:solidFill>
                <a:latin typeface="微軟正黑體" panose="020B0604030504040204" pitchFamily="34" charset="-120"/>
                <a:ea typeface="微軟正黑體" panose="020B0604030504040204" pitchFamily="34" charset="-120"/>
                <a:cs typeface="Arial"/>
              </a:rPr>
              <a:t>銷公司</a:t>
            </a:r>
            <a:endParaRPr lang="en-US" sz="2400" b="1" dirty="0">
              <a:solidFill>
                <a:schemeClr val="bg1"/>
              </a:solidFill>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329468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5779477" cy="6858000"/>
          </a:xfrm>
          <a:prstGeom prst="rect">
            <a:avLst/>
          </a:prstGeom>
        </p:spPr>
      </p:pic>
      <p:sp>
        <p:nvSpPr>
          <p:cNvPr id="3" name="Rectangle 2"/>
          <p:cNvSpPr/>
          <p:nvPr/>
        </p:nvSpPr>
        <p:spPr>
          <a:xfrm>
            <a:off x="0" y="2601686"/>
            <a:ext cx="5808503" cy="4256314"/>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 panose="020B0604020202020204" pitchFamily="34" charset="0"/>
              <a:ea typeface="PMingLiU" panose="02020500000000000000" pitchFamily="18" charset="-120"/>
              <a:cs typeface="Arial" panose="020B0604020202020204" pitchFamily="34" charset="0"/>
            </a:endParaRPr>
          </a:p>
        </p:txBody>
      </p:sp>
      <p:sp>
        <p:nvSpPr>
          <p:cNvPr id="5" name="Rectangle 4"/>
          <p:cNvSpPr/>
          <p:nvPr/>
        </p:nvSpPr>
        <p:spPr>
          <a:xfrm>
            <a:off x="6181847" y="552462"/>
            <a:ext cx="5837700" cy="6678751"/>
          </a:xfrm>
          <a:prstGeom prst="rect">
            <a:avLst/>
          </a:prstGeom>
        </p:spPr>
        <p:txBody>
          <a:bodyPr wrap="square">
            <a:spAutoFit/>
          </a:bodyPr>
          <a:lstStyle/>
          <a:p>
            <a:pPr marL="236538" indent="-236538" defTabSz="914400">
              <a:buFont typeface="Arial" panose="020B0604020202020204" pitchFamily="34" charset="0"/>
              <a:buChar char="•"/>
              <a:defRPr/>
            </a:pP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透過</a:t>
            </a:r>
            <a:r>
              <a:rPr lang="en-US" altLang="zh-TW"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ES.SHOP.COM</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購</a:t>
            </a:r>
            <a:r>
              <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物便</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能賺</a:t>
            </a:r>
            <a:r>
              <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取零售利潤及現</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金</a:t>
            </a:r>
            <a:r>
              <a:rPr lang="zh-CN"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回</a:t>
            </a:r>
            <a:r>
              <a:rPr lang="zh-CN"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饋</a:t>
            </a:r>
            <a:endParaRPr lang="en-US" altLang="zh-CN"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defTabSz="914400">
              <a:defRPr/>
            </a:pP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endPar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236538" indent="-236538" defTabSz="914400">
              <a:buFont typeface="Arial" panose="020B0604020202020204" pitchFamily="34" charset="0"/>
              <a:buChar char="•"/>
              <a:defRPr/>
            </a:pPr>
            <a:r>
              <a:rPr lang="zh-CN"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點</a:t>
            </a:r>
            <a:r>
              <a:rPr lang="zh-CN"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數</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累積</a:t>
            </a:r>
            <a:r>
              <a:rPr lang="zh-CN"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en-US" sz="2600" b="1" dirty="0" smtClean="0">
                <a:solidFill>
                  <a:prstClr val="white"/>
                </a:solidFill>
                <a:latin typeface="微軟正黑體" panose="020B0604030504040204" pitchFamily="34" charset="-120"/>
                <a:ea typeface="微軟正黑體" panose="020B0604030504040204" pitchFamily="34" charset="-120"/>
              </a:rPr>
              <a:t>– </a:t>
            </a:r>
            <a:r>
              <a:rPr lang="en-US" altLang="zh-TW"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可</a:t>
            </a:r>
            <a:r>
              <a:rPr lang="zh-CN"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連續</a:t>
            </a:r>
            <a:r>
              <a:rPr lang="en-US" altLang="zh-TW"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365 </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天</a:t>
            </a:r>
            <a:r>
              <a:rPr lang="zh-CN"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累積</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，而</a:t>
            </a:r>
            <a:r>
              <a:rPr lang="en-US" altLang="zh-TW"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IBV</a:t>
            </a:r>
            <a:r>
              <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則</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可</a:t>
            </a:r>
            <a:r>
              <a:rPr lang="zh-CN"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連續</a:t>
            </a:r>
            <a:r>
              <a:rPr lang="en-US" altLang="zh-TW"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730</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天</a:t>
            </a:r>
            <a:r>
              <a:rPr lang="zh-CN"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累積</a:t>
            </a:r>
            <a:endParaRPr lang="en-US" altLang="zh-CN"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defTabSz="914400">
              <a:defRPr/>
            </a:pPr>
            <a:endPar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236538" indent="-236538" defTabSz="914400">
              <a:buFont typeface="Arial" panose="020B0604020202020204" pitchFamily="34" charset="0"/>
              <a:buChar char="•"/>
              <a:defRPr/>
            </a:pP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系</a:t>
            </a:r>
            <a:r>
              <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統向下無限搜索</a:t>
            </a:r>
            <a:r>
              <a:rPr lang="en-US" altLang="zh-TW"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和</a:t>
            </a:r>
            <a:r>
              <a:rPr lang="en-US" altLang="zh-TW"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IBV</a:t>
            </a:r>
          </a:p>
          <a:p>
            <a:pPr defTabSz="914400">
              <a:defRPr/>
            </a:pPr>
            <a:endParaRPr lang="en-US" altLang="zh-TW"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236538" indent="-236538" defTabSz="914400">
              <a:buFont typeface="Arial" panose="020B0604020202020204" pitchFamily="34" charset="0"/>
              <a:buChar char="•"/>
              <a:defRPr/>
            </a:pP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點</a:t>
            </a:r>
            <a:r>
              <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數及和新人放</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置</a:t>
            </a:r>
            <a:endParaRPr lang="en-US" altLang="zh-TW"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defTabSz="914400">
              <a:defRPr/>
            </a:pPr>
            <a:endPar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236538" indent="-236538" defTabSz="914400">
              <a:buFont typeface="Arial" panose="020B0604020202020204" pitchFamily="34" charset="0"/>
              <a:buChar char="•"/>
              <a:defRPr/>
            </a:pPr>
            <a:r>
              <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透過增加額外</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zh-CN"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商業發展中心</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便可帶來無限的收入潛</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力</a:t>
            </a:r>
            <a:endParaRPr lang="en-US" altLang="zh-TW"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defTabSz="914400">
              <a:defRPr/>
            </a:pPr>
            <a:endPar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236538" indent="-236538" defTabSz="914400">
              <a:buFont typeface="Arial" panose="020B0604020202020204" pitchFamily="34" charset="0"/>
              <a:buChar char="•"/>
              <a:defRPr/>
            </a:pPr>
            <a:r>
              <a:rPr lang="zh-CN"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新人</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快</a:t>
            </a:r>
            <a:r>
              <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速啟</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動</a:t>
            </a:r>
            <a:r>
              <a:rPr lang="zh-CN"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組</a:t>
            </a:r>
            <a:r>
              <a:rPr lang="zh-CN"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合</a:t>
            </a:r>
            <a:r>
              <a:rPr lang="en-US" altLang="zh-TW"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250 €</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含</a:t>
            </a:r>
            <a:r>
              <a:rPr lang="zh-TW" altLang="en-US" sz="2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稅</a:t>
            </a:r>
            <a:r>
              <a:rPr lang="zh-TW" altLang="en-US" sz="2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p>
          <a:p>
            <a:pPr marL="236538" indent="-236538" defTabSz="914400">
              <a:buFont typeface="Arial" panose="020B0604020202020204" pitchFamily="34" charset="0"/>
              <a:buChar char="•"/>
              <a:defRPr/>
            </a:pPr>
            <a:endParaRPr lang="en-US" sz="3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346075" indent="-346075" defTabSz="914400">
              <a:buFont typeface="Courier New" panose="02070309020205020404" pitchFamily="49" charset="0"/>
              <a:buChar char="o"/>
              <a:defRPr/>
            </a:pPr>
            <a:endParaRPr lang="en-US" sz="3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Rectangle 5"/>
          <p:cNvSpPr/>
          <p:nvPr/>
        </p:nvSpPr>
        <p:spPr>
          <a:xfrm>
            <a:off x="-1" y="5079672"/>
            <a:ext cx="5779477" cy="1200329"/>
          </a:xfrm>
          <a:prstGeom prst="rect">
            <a:avLst/>
          </a:prstGeom>
        </p:spPr>
        <p:txBody>
          <a:bodyPr wrap="square">
            <a:spAutoFit/>
          </a:bodyPr>
          <a:lstStyle/>
          <a:p>
            <a:pPr algn="ctr" defTabSz="914400"/>
            <a:r>
              <a:rPr lang="zh-TW" altLang="en-US" sz="36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管理業績紅利計畫</a:t>
            </a:r>
            <a:r>
              <a:rPr lang="en-US" altLang="zh-TW" sz="36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(MPCP)</a:t>
            </a:r>
          </a:p>
          <a:p>
            <a:pPr algn="ctr" defTabSz="914400"/>
            <a:r>
              <a:rPr lang="zh-TW" altLang="en-US" sz="36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zh-CN" altLang="en-US" sz="36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優</a:t>
            </a:r>
            <a:r>
              <a:rPr lang="zh-CN" altLang="en-US" sz="3600" cap="all"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勢</a:t>
            </a:r>
            <a:endParaRPr lang="en-US" sz="3600" cap="all"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60978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grpSp>
        <p:nvGrpSpPr>
          <p:cNvPr id="24" name="Group 23"/>
          <p:cNvGrpSpPr/>
          <p:nvPr/>
        </p:nvGrpSpPr>
        <p:grpSpPr>
          <a:xfrm>
            <a:off x="3725008" y="4038600"/>
            <a:ext cx="7868871" cy="914400"/>
            <a:chOff x="3729759" y="3969295"/>
            <a:chExt cx="7868870" cy="914400"/>
          </a:xfrm>
        </p:grpSpPr>
        <p:sp>
          <p:nvSpPr>
            <p:cNvPr id="65" name="Rectangle 64"/>
            <p:cNvSpPr/>
            <p:nvPr/>
          </p:nvSpPr>
          <p:spPr>
            <a:xfrm>
              <a:off x="3729759" y="3969295"/>
              <a:ext cx="7868870" cy="914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零</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售</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商與</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店主有</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何區別</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6" name="Oval 65"/>
            <p:cNvSpPr/>
            <p:nvPr/>
          </p:nvSpPr>
          <p:spPr>
            <a:xfrm>
              <a:off x="3867354" y="4229408"/>
              <a:ext cx="411296" cy="3941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a:t>
              </a:r>
              <a:endPar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26" name="Group 25"/>
          <p:cNvGrpSpPr/>
          <p:nvPr/>
        </p:nvGrpSpPr>
        <p:grpSpPr>
          <a:xfrm>
            <a:off x="3734592" y="4953000"/>
            <a:ext cx="7868871" cy="914400"/>
            <a:chOff x="3724971" y="4883695"/>
            <a:chExt cx="7868871" cy="914400"/>
          </a:xfrm>
        </p:grpSpPr>
        <p:sp>
          <p:nvSpPr>
            <p:cNvPr id="67" name="Rectangle 66"/>
            <p:cNvSpPr/>
            <p:nvPr/>
          </p:nvSpPr>
          <p:spPr>
            <a:xfrm>
              <a:off x="3724971" y="4883695"/>
              <a:ext cx="7868871" cy="914400"/>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店主繳付入會費</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可參與管理業績紅利計畫</a:t>
              </a:r>
              <a:r>
                <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rPr>
                <a:t>(MPCP)</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並賺取佣金</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及領導獎金</a:t>
              </a:r>
              <a:endParaRPr 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8" name="Oval 67"/>
            <p:cNvSpPr/>
            <p:nvPr/>
          </p:nvSpPr>
          <p:spPr>
            <a:xfrm>
              <a:off x="3867345" y="5129609"/>
              <a:ext cx="404112" cy="4225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a:t>
              </a:r>
            </a:p>
          </p:txBody>
        </p:sp>
      </p:gr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73387" y="516019"/>
            <a:ext cx="3907971" cy="6347399"/>
          </a:xfrm>
          <a:prstGeom prst="rect">
            <a:avLst/>
          </a:prstGeom>
        </p:spPr>
      </p:pic>
      <p:sp>
        <p:nvSpPr>
          <p:cNvPr id="4" name="Rectangle 3"/>
          <p:cNvSpPr/>
          <p:nvPr/>
        </p:nvSpPr>
        <p:spPr>
          <a:xfrm>
            <a:off x="3734592" y="216846"/>
            <a:ext cx="8188733" cy="769441"/>
          </a:xfrm>
          <a:prstGeom prst="rect">
            <a:avLst/>
          </a:prstGeom>
        </p:spPr>
        <p:txBody>
          <a:bodyPr wrap="square">
            <a:spAutoFit/>
          </a:bodyPr>
          <a:lstStyle/>
          <a:p>
            <a:pPr defTabSz="914400"/>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新</a:t>
            </a:r>
            <a:r>
              <a:rPr lang="zh-TW" alt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4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訓練問題回</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顧</a:t>
            </a:r>
            <a:r>
              <a:rPr lang="zh-CN"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9" name="Group 18"/>
          <p:cNvGrpSpPr/>
          <p:nvPr/>
        </p:nvGrpSpPr>
        <p:grpSpPr>
          <a:xfrm>
            <a:off x="3734548" y="996374"/>
            <a:ext cx="7868871" cy="633798"/>
            <a:chOff x="3734549" y="996374"/>
            <a:chExt cx="7868870" cy="633798"/>
          </a:xfrm>
        </p:grpSpPr>
        <p:sp>
          <p:nvSpPr>
            <p:cNvPr id="10" name="Rectangle 9"/>
            <p:cNvSpPr/>
            <p:nvPr/>
          </p:nvSpPr>
          <p:spPr>
            <a:xfrm>
              <a:off x="3734549" y="996374"/>
              <a:ext cx="7868870" cy="63379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您需要什麼來登入超連鎖</a:t>
              </a:r>
              <a:r>
                <a:rPr lang="en-US" altLang="zh-TW" sz="2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事業帳戶</a:t>
              </a: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 name="Oval 14"/>
            <p:cNvSpPr/>
            <p:nvPr/>
          </p:nvSpPr>
          <p:spPr>
            <a:xfrm>
              <a:off x="3876925" y="1109874"/>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a:t>
              </a:r>
              <a:endPar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20" name="Group 19"/>
          <p:cNvGrpSpPr/>
          <p:nvPr/>
        </p:nvGrpSpPr>
        <p:grpSpPr>
          <a:xfrm>
            <a:off x="3734592" y="1630172"/>
            <a:ext cx="7868871" cy="633798"/>
            <a:chOff x="3734549" y="1630172"/>
            <a:chExt cx="7868871" cy="633798"/>
          </a:xfrm>
        </p:grpSpPr>
        <p:sp>
          <p:nvSpPr>
            <p:cNvPr id="9" name="Rectangle 8"/>
            <p:cNvSpPr/>
            <p:nvPr/>
          </p:nvSpPr>
          <p:spPr>
            <a:xfrm>
              <a:off x="3734549" y="1630172"/>
              <a:ext cx="7868871"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您的用</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戶代</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碼或</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電子郵件地</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址及密碼</a:t>
              </a:r>
              <a:endParaRPr 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4" name="Oval 53"/>
            <p:cNvSpPr/>
            <p:nvPr/>
          </p:nvSpPr>
          <p:spPr>
            <a:xfrm>
              <a:off x="3876925" y="1735785"/>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a:t>
              </a:r>
            </a:p>
          </p:txBody>
        </p:sp>
      </p:grpSp>
      <p:grpSp>
        <p:nvGrpSpPr>
          <p:cNvPr id="21" name="Group 20"/>
          <p:cNvGrpSpPr/>
          <p:nvPr/>
        </p:nvGrpSpPr>
        <p:grpSpPr>
          <a:xfrm>
            <a:off x="3729800" y="2482835"/>
            <a:ext cx="7868871" cy="633798"/>
            <a:chOff x="3729759" y="2482835"/>
            <a:chExt cx="7868870" cy="633798"/>
          </a:xfrm>
        </p:grpSpPr>
        <p:sp>
          <p:nvSpPr>
            <p:cNvPr id="60" name="Rectangle 59"/>
            <p:cNvSpPr/>
            <p:nvPr/>
          </p:nvSpPr>
          <p:spPr>
            <a:xfrm>
              <a:off x="3729759" y="2482835"/>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三</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項必要的訓</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練</a:t>
              </a: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是什麼</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1" name="Oval 60"/>
            <p:cNvSpPr/>
            <p:nvPr/>
          </p:nvSpPr>
          <p:spPr>
            <a:xfrm>
              <a:off x="3872135" y="2596335"/>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a:t>
              </a:r>
              <a:endPar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22" name="Group 21"/>
          <p:cNvGrpSpPr/>
          <p:nvPr/>
        </p:nvGrpSpPr>
        <p:grpSpPr>
          <a:xfrm>
            <a:off x="3729772" y="3116632"/>
            <a:ext cx="7868871" cy="731467"/>
            <a:chOff x="3729759" y="3116632"/>
            <a:chExt cx="7868871" cy="731467"/>
          </a:xfrm>
        </p:grpSpPr>
        <p:sp>
          <p:nvSpPr>
            <p:cNvPr id="62" name="Rectangle 61"/>
            <p:cNvSpPr/>
            <p:nvPr/>
          </p:nvSpPr>
          <p:spPr>
            <a:xfrm>
              <a:off x="3729759" y="3116632"/>
              <a:ext cx="7868871" cy="7314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新超連鎖</a:t>
              </a:r>
              <a:r>
                <a:rPr lang="en-US" altLang="zh-TW" sz="2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店主訓練、成功五要訣訓練、授證經理級訓練</a:t>
              </a:r>
              <a:endParaRPr 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3" name="Oval 62"/>
            <p:cNvSpPr/>
            <p:nvPr/>
          </p:nvSpPr>
          <p:spPr>
            <a:xfrm>
              <a:off x="3872135" y="3222246"/>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a:t>
              </a:r>
            </a:p>
          </p:txBody>
        </p:sp>
      </p:grpSp>
    </p:spTree>
    <p:extLst>
      <p:ext uri="{BB962C8B-B14F-4D97-AF65-F5344CB8AC3E}">
        <p14:creationId xmlns:p14="http://schemas.microsoft.com/office/powerpoint/2010/main" val="401986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grpSp>
        <p:nvGrpSpPr>
          <p:cNvPr id="2" name="Group 1"/>
          <p:cNvGrpSpPr/>
          <p:nvPr/>
        </p:nvGrpSpPr>
        <p:grpSpPr>
          <a:xfrm>
            <a:off x="3734548" y="1002000"/>
            <a:ext cx="7868871" cy="633798"/>
            <a:chOff x="3734547" y="1002000"/>
            <a:chExt cx="7868870" cy="633798"/>
          </a:xfrm>
        </p:grpSpPr>
        <p:sp>
          <p:nvSpPr>
            <p:cNvPr id="26" name="Rectangle 25"/>
            <p:cNvSpPr/>
            <p:nvPr/>
          </p:nvSpPr>
          <p:spPr>
            <a:xfrm>
              <a:off x="3734547" y="1002000"/>
              <a:ext cx="7868870" cy="6337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zh-TW" altLang="en-US" sz="2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如何使</a:t>
              </a:r>
              <a:r>
                <a:rPr lang="zh-CN" altLang="en-US" sz="2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a:t>
              </a:r>
              <a:r>
                <a:rPr lang="zh-CN" altLang="en-US" sz="2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業發展中心</a:t>
              </a:r>
              <a:r>
                <a:rPr lang="zh-TW" altLang="en-US" sz="2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合</a:t>
              </a:r>
              <a:r>
                <a:rPr lang="zh-TW" altLang="en-US" sz="2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格？</a:t>
              </a:r>
              <a:endParaRPr lang="en-US" sz="2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7" name="Oval 26"/>
            <p:cNvSpPr/>
            <p:nvPr/>
          </p:nvSpPr>
          <p:spPr>
            <a:xfrm>
              <a:off x="3876923" y="1115500"/>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5" name="Group 4"/>
          <p:cNvGrpSpPr/>
          <p:nvPr/>
        </p:nvGrpSpPr>
        <p:grpSpPr>
          <a:xfrm>
            <a:off x="3734592" y="1635798"/>
            <a:ext cx="7868871" cy="633798"/>
            <a:chOff x="3734547" y="1635798"/>
            <a:chExt cx="7868871" cy="633798"/>
          </a:xfrm>
        </p:grpSpPr>
        <p:sp>
          <p:nvSpPr>
            <p:cNvPr id="28" name="Rectangle 27"/>
            <p:cNvSpPr/>
            <p:nvPr/>
          </p:nvSpPr>
          <p:spPr>
            <a:xfrm>
              <a:off x="3734547" y="1635798"/>
              <a:ext cx="7868871"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lvl="0"/>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放置</a:t>
              </a:r>
              <a:r>
                <a:rPr lang="en-US" altLang="zh-TW"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200BV</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在該</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商業發展中心</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通常是先</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使</a:t>
              </a:r>
              <a:r>
                <a:rPr lang="en-US" altLang="zh-TW"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001</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合格</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9" name="Oval 28"/>
            <p:cNvSpPr/>
            <p:nvPr/>
          </p:nvSpPr>
          <p:spPr>
            <a:xfrm>
              <a:off x="3876923" y="1741411"/>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a:t>
              </a:r>
            </a:p>
          </p:txBody>
        </p:sp>
      </p:grpSp>
      <p:grpSp>
        <p:nvGrpSpPr>
          <p:cNvPr id="12" name="Group 11"/>
          <p:cNvGrpSpPr/>
          <p:nvPr/>
        </p:nvGrpSpPr>
        <p:grpSpPr>
          <a:xfrm>
            <a:off x="3734562" y="5355611"/>
            <a:ext cx="7868871" cy="633798"/>
            <a:chOff x="3734550" y="5355611"/>
            <a:chExt cx="7868870" cy="633798"/>
          </a:xfrm>
        </p:grpSpPr>
        <p:sp>
          <p:nvSpPr>
            <p:cNvPr id="65" name="Rectangle 64"/>
            <p:cNvSpPr/>
            <p:nvPr/>
          </p:nvSpPr>
          <p:spPr>
            <a:xfrm>
              <a:off x="3734550" y="5355611"/>
              <a:ext cx="7868870"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在每年的開始月</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份</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要</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達到</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什麼要求</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6" name="Oval 65"/>
            <p:cNvSpPr/>
            <p:nvPr/>
          </p:nvSpPr>
          <p:spPr>
            <a:xfrm>
              <a:off x="3876926" y="5469111"/>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13" name="Group 12"/>
          <p:cNvGrpSpPr/>
          <p:nvPr/>
        </p:nvGrpSpPr>
        <p:grpSpPr>
          <a:xfrm>
            <a:off x="3734592" y="5989409"/>
            <a:ext cx="7868871" cy="633798"/>
            <a:chOff x="3734550" y="5989409"/>
            <a:chExt cx="7868871" cy="633798"/>
          </a:xfrm>
        </p:grpSpPr>
        <p:sp>
          <p:nvSpPr>
            <p:cNvPr id="67" name="Rectangle 66"/>
            <p:cNvSpPr/>
            <p:nvPr/>
          </p:nvSpPr>
          <p:spPr>
            <a:xfrm>
              <a:off x="3734550" y="5989409"/>
              <a:ext cx="7868871" cy="633798"/>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年度續約，超連鎖</a:t>
              </a:r>
              <a:r>
                <a:rPr lang="en-US" altLang="zh-TW" sz="22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en-US" altLang="zh-TW"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70,00 €</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註冊為自動續約</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8" name="Oval 67"/>
            <p:cNvSpPr/>
            <p:nvPr/>
          </p:nvSpPr>
          <p:spPr>
            <a:xfrm>
              <a:off x="3876926" y="6095022"/>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a:t>
              </a:r>
            </a:p>
          </p:txBody>
        </p:sp>
      </p:gr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73387" y="516019"/>
            <a:ext cx="3907971" cy="6347399"/>
          </a:xfrm>
          <a:prstGeom prst="rect">
            <a:avLst/>
          </a:prstGeom>
        </p:spPr>
      </p:pic>
      <p:sp>
        <p:nvSpPr>
          <p:cNvPr id="4" name="Rectangle 3"/>
          <p:cNvSpPr/>
          <p:nvPr/>
        </p:nvSpPr>
        <p:spPr>
          <a:xfrm>
            <a:off x="3734562" y="216846"/>
            <a:ext cx="7868871" cy="769441"/>
          </a:xfrm>
          <a:prstGeom prst="rect">
            <a:avLst/>
          </a:prstGeom>
        </p:spPr>
        <p:txBody>
          <a:bodyPr wrap="square">
            <a:spAutoFit/>
          </a:bodyPr>
          <a:lstStyle/>
          <a:p>
            <a:pPr defTabSz="914400"/>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新</a:t>
            </a:r>
            <a:r>
              <a:rPr lang="zh-TW" alt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鎖</a:t>
            </a:r>
            <a:r>
              <a:rPr lang="en-US" altLang="zh-TW" sz="4400" baseline="30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a:t>
            </a:r>
            <a:r>
              <a:rPr lang="zh-TW" alt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主訓練問題回顧：</a:t>
            </a:r>
            <a:endParaRPr 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6" name="Group 5"/>
          <p:cNvGrpSpPr/>
          <p:nvPr/>
        </p:nvGrpSpPr>
        <p:grpSpPr>
          <a:xfrm>
            <a:off x="3734562" y="2453204"/>
            <a:ext cx="7868871" cy="633798"/>
            <a:chOff x="3734550" y="2453204"/>
            <a:chExt cx="7868870" cy="633798"/>
          </a:xfrm>
        </p:grpSpPr>
        <p:sp>
          <p:nvSpPr>
            <p:cNvPr id="10" name="Rectangle 9"/>
            <p:cNvSpPr/>
            <p:nvPr/>
          </p:nvSpPr>
          <p:spPr>
            <a:xfrm>
              <a:off x="3734550" y="2453204"/>
              <a:ext cx="7868870" cy="63379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在毎個月在合格日之後的星期五要</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達到</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什麼要求</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 name="Oval 14"/>
            <p:cNvSpPr/>
            <p:nvPr/>
          </p:nvSpPr>
          <p:spPr>
            <a:xfrm>
              <a:off x="3876926" y="2566704"/>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7" name="Group 6"/>
          <p:cNvGrpSpPr/>
          <p:nvPr/>
        </p:nvGrpSpPr>
        <p:grpSpPr>
          <a:xfrm>
            <a:off x="3734592" y="3087002"/>
            <a:ext cx="7868871" cy="633798"/>
            <a:chOff x="3734550" y="3087002"/>
            <a:chExt cx="7868871" cy="633798"/>
          </a:xfrm>
        </p:grpSpPr>
        <p:sp>
          <p:nvSpPr>
            <p:cNvPr id="9" name="Rectangle 8"/>
            <p:cNvSpPr/>
            <p:nvPr/>
          </p:nvSpPr>
          <p:spPr>
            <a:xfrm>
              <a:off x="3734550" y="3087002"/>
              <a:ext cx="7868871"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要達到每月累積選擇的要求</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4" name="Oval 53"/>
            <p:cNvSpPr/>
            <p:nvPr/>
          </p:nvSpPr>
          <p:spPr>
            <a:xfrm>
              <a:off x="3876926" y="3192615"/>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a:t>
              </a:r>
            </a:p>
          </p:txBody>
        </p:sp>
      </p:grpSp>
      <p:grpSp>
        <p:nvGrpSpPr>
          <p:cNvPr id="8" name="Group 7"/>
          <p:cNvGrpSpPr/>
          <p:nvPr/>
        </p:nvGrpSpPr>
        <p:grpSpPr>
          <a:xfrm>
            <a:off x="3734562" y="3904408"/>
            <a:ext cx="7868871" cy="633798"/>
            <a:chOff x="3734550" y="3904408"/>
            <a:chExt cx="7868870" cy="633798"/>
          </a:xfrm>
        </p:grpSpPr>
        <p:sp>
          <p:nvSpPr>
            <p:cNvPr id="60" name="Rectangle 59"/>
            <p:cNvSpPr/>
            <p:nvPr/>
          </p:nvSpPr>
          <p:spPr>
            <a:xfrm>
              <a:off x="3734550" y="3904408"/>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endParaRPr 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在毎個超連鎖</a:t>
              </a:r>
              <a:r>
                <a:rPr lang="en-US" altLang="zh-TW" sz="22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店主季度結束的星</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期五</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會要</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達到</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什麼要求</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803275"/>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1" name="Oval 60"/>
            <p:cNvSpPr/>
            <p:nvPr/>
          </p:nvSpPr>
          <p:spPr>
            <a:xfrm>
              <a:off x="3876926" y="4017908"/>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11" name="Group 10"/>
          <p:cNvGrpSpPr/>
          <p:nvPr/>
        </p:nvGrpSpPr>
        <p:grpSpPr>
          <a:xfrm>
            <a:off x="3734592" y="4538206"/>
            <a:ext cx="7868871" cy="633798"/>
            <a:chOff x="3734550" y="4538206"/>
            <a:chExt cx="7868871" cy="633798"/>
          </a:xfrm>
        </p:grpSpPr>
        <p:sp>
          <p:nvSpPr>
            <p:cNvPr id="62" name="Rectangle 61"/>
            <p:cNvSpPr/>
            <p:nvPr/>
          </p:nvSpPr>
          <p:spPr>
            <a:xfrm>
              <a:off x="3734550" y="4538206"/>
              <a:ext cx="7868871" cy="633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要送交</a:t>
              </a:r>
              <a:r>
                <a:rPr lang="en-US" altLang="zh-TW"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1000</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表格</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零售金額</a:t>
              </a:r>
              <a:r>
                <a:rPr lang="en-US" altLang="zh-TW"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140 €</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及達到</a:t>
              </a:r>
              <a:r>
                <a:rPr lang="en-US" altLang="zh-TW"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150</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PBV</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endParaRPr lang="en-US" altLang="zh-TW"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3" name="Oval 62"/>
            <p:cNvSpPr/>
            <p:nvPr/>
          </p:nvSpPr>
          <p:spPr>
            <a:xfrm>
              <a:off x="3876926" y="4643819"/>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a:t>
              </a:r>
            </a:p>
          </p:txBody>
        </p:sp>
      </p:grpSp>
    </p:spTree>
    <p:extLst>
      <p:ext uri="{BB962C8B-B14F-4D97-AF65-F5344CB8AC3E}">
        <p14:creationId xmlns:p14="http://schemas.microsoft.com/office/powerpoint/2010/main" val="144630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3734548" y="996374"/>
            <a:ext cx="7868871" cy="633798"/>
            <a:chOff x="3734546" y="996374"/>
            <a:chExt cx="7868870" cy="633798"/>
          </a:xfrm>
        </p:grpSpPr>
        <p:sp>
          <p:nvSpPr>
            <p:cNvPr id="31" name="Rectangle 30"/>
            <p:cNvSpPr/>
            <p:nvPr/>
          </p:nvSpPr>
          <p:spPr>
            <a:xfrm>
              <a:off x="3734546" y="996374"/>
              <a:ext cx="7868870" cy="6337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什</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麼是 </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「擴</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展業</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務」？</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2" name="Oval 31"/>
            <p:cNvSpPr/>
            <p:nvPr/>
          </p:nvSpPr>
          <p:spPr>
            <a:xfrm>
              <a:off x="3876922" y="1109874"/>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5" name="Group 4"/>
          <p:cNvGrpSpPr/>
          <p:nvPr/>
        </p:nvGrpSpPr>
        <p:grpSpPr>
          <a:xfrm>
            <a:off x="3734591" y="1630170"/>
            <a:ext cx="7868871" cy="914400"/>
            <a:chOff x="3734546" y="1630170"/>
            <a:chExt cx="7868871" cy="914400"/>
          </a:xfrm>
        </p:grpSpPr>
        <p:sp>
          <p:nvSpPr>
            <p:cNvPr id="33" name="Rectangle 32"/>
            <p:cNvSpPr/>
            <p:nvPr/>
          </p:nvSpPr>
          <p:spPr>
            <a:xfrm>
              <a:off x="3734546" y="1630170"/>
              <a:ext cx="7868871"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親自</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在自己組織左右兩邊</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各</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推薦</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並</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維持一位合格</a:t>
              </a:r>
              <a:r>
                <a:rPr lang="zh-TW" altLang="en-US" sz="2200" b="1"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200" cap="all" baseline="30000" dirty="0" smtClean="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4" name="Oval 33"/>
            <p:cNvSpPr/>
            <p:nvPr/>
          </p:nvSpPr>
          <p:spPr>
            <a:xfrm>
              <a:off x="3884107" y="1947071"/>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a:t>
              </a:r>
            </a:p>
          </p:txBody>
        </p:sp>
      </p:gr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73387" y="516019"/>
            <a:ext cx="3907971" cy="6347399"/>
          </a:xfrm>
          <a:prstGeom prst="rect">
            <a:avLst/>
          </a:prstGeom>
        </p:spPr>
      </p:pic>
      <p:sp>
        <p:nvSpPr>
          <p:cNvPr id="4" name="Rectangle 3"/>
          <p:cNvSpPr/>
          <p:nvPr/>
        </p:nvSpPr>
        <p:spPr>
          <a:xfrm>
            <a:off x="3734562" y="216846"/>
            <a:ext cx="7868871" cy="769441"/>
          </a:xfrm>
          <a:prstGeom prst="rect">
            <a:avLst/>
          </a:prstGeom>
        </p:spPr>
        <p:txBody>
          <a:bodyPr wrap="square">
            <a:spAutoFit/>
          </a:bodyPr>
          <a:lstStyle/>
          <a:p>
            <a:pPr defTabSz="914400"/>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新</a:t>
            </a:r>
            <a:r>
              <a:rPr lang="zh-TW" alt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4400" baseline="30000" dirty="0" smtClean="0">
                <a:ln w="3175">
                  <a:solidFill>
                    <a:prstClr val="white"/>
                  </a:solidFill>
                </a:ln>
                <a:solidFill>
                  <a:prstClr val="white"/>
                </a:solidFill>
                <a:latin typeface="微軟正黑體"/>
                <a:ea typeface="微軟正黑體"/>
                <a:cs typeface="Arial" panose="020B0604020202020204" pitchFamily="34" charset="0"/>
              </a:rPr>
              <a:t>®</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訓練問題回顧</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6" name="Group 5"/>
          <p:cNvGrpSpPr/>
          <p:nvPr/>
        </p:nvGrpSpPr>
        <p:grpSpPr>
          <a:xfrm>
            <a:off x="3734562" y="2738937"/>
            <a:ext cx="7868871" cy="633798"/>
            <a:chOff x="3734550" y="2738937"/>
            <a:chExt cx="7868870" cy="633798"/>
          </a:xfrm>
        </p:grpSpPr>
        <p:sp>
          <p:nvSpPr>
            <p:cNvPr id="10" name="Rectangle 9"/>
            <p:cNvSpPr/>
            <p:nvPr/>
          </p:nvSpPr>
          <p:spPr>
            <a:xfrm>
              <a:off x="3734550" y="2738937"/>
              <a:ext cx="7868870"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要符合什麼條件才能賺取佣金</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 name="Oval 14"/>
            <p:cNvSpPr/>
            <p:nvPr/>
          </p:nvSpPr>
          <p:spPr>
            <a:xfrm>
              <a:off x="3876926" y="2852437"/>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7" name="Group 6"/>
          <p:cNvGrpSpPr/>
          <p:nvPr/>
        </p:nvGrpSpPr>
        <p:grpSpPr>
          <a:xfrm>
            <a:off x="3734592" y="3372735"/>
            <a:ext cx="7868871" cy="633798"/>
            <a:chOff x="3734550" y="3372735"/>
            <a:chExt cx="7868871" cy="633798"/>
          </a:xfrm>
          <a:solidFill>
            <a:srgbClr val="443988"/>
          </a:solidFill>
        </p:grpSpPr>
        <p:sp>
          <p:nvSpPr>
            <p:cNvPr id="9" name="Rectangle 8"/>
            <p:cNvSpPr/>
            <p:nvPr/>
          </p:nvSpPr>
          <p:spPr>
            <a:xfrm>
              <a:off x="3734550" y="3372735"/>
              <a:ext cx="7868871" cy="633798"/>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先要擴展業務</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然後要達到賺取佣金的</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點</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數</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1200/1200</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等等</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4" name="Oval 53"/>
            <p:cNvSpPr/>
            <p:nvPr/>
          </p:nvSpPr>
          <p:spPr>
            <a:xfrm>
              <a:off x="3876926" y="3478348"/>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a:t>
              </a:r>
            </a:p>
          </p:txBody>
        </p:sp>
      </p:grpSp>
      <p:grpSp>
        <p:nvGrpSpPr>
          <p:cNvPr id="8" name="Group 7"/>
          <p:cNvGrpSpPr/>
          <p:nvPr/>
        </p:nvGrpSpPr>
        <p:grpSpPr>
          <a:xfrm>
            <a:off x="3734592" y="4194586"/>
            <a:ext cx="7868871" cy="633798"/>
            <a:chOff x="3734550" y="4200899"/>
            <a:chExt cx="7868870" cy="633798"/>
          </a:xfrm>
        </p:grpSpPr>
        <p:sp>
          <p:nvSpPr>
            <p:cNvPr id="60" name="Rectangle 59"/>
            <p:cNvSpPr/>
            <p:nvPr/>
          </p:nvSpPr>
          <p:spPr>
            <a:xfrm>
              <a:off x="3734550" y="4200899"/>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哪裡可以找到培訓課程？</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1" name="Oval 60"/>
            <p:cNvSpPr/>
            <p:nvPr/>
          </p:nvSpPr>
          <p:spPr>
            <a:xfrm>
              <a:off x="3876926" y="4314399"/>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Q</a:t>
              </a:r>
              <a:endPar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11" name="Group 10"/>
          <p:cNvGrpSpPr/>
          <p:nvPr/>
        </p:nvGrpSpPr>
        <p:grpSpPr>
          <a:xfrm>
            <a:off x="3734547" y="4969885"/>
            <a:ext cx="7868871" cy="1614873"/>
            <a:chOff x="3734550" y="4834696"/>
            <a:chExt cx="7868871" cy="1614873"/>
          </a:xfrm>
        </p:grpSpPr>
        <p:sp>
          <p:nvSpPr>
            <p:cNvPr id="62" name="Rectangle 61"/>
            <p:cNvSpPr/>
            <p:nvPr/>
          </p:nvSpPr>
          <p:spPr>
            <a:xfrm>
              <a:off x="3734550" y="4834696"/>
              <a:ext cx="7868871" cy="1614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spcAft>
                  <a:spcPts val="1200"/>
                </a:spcAft>
              </a:pP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要取得線上訓練</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可到超連鎖</a:t>
              </a:r>
              <a:r>
                <a:rPr lang="en-US" altLang="zh-TW" sz="22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帳戶之下的「幫助及訓練」</a:t>
              </a:r>
              <a:endParaRPr lang="en-US" altLang="zh-TW"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803275"/>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要取得投影片及其他檔案</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可到</a:t>
              </a:r>
              <a:endParaRPr lang="en-US" altLang="zh-TW"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803275">
                <a:spcAft>
                  <a:spcPts val="1200"/>
                </a:spcAft>
              </a:pPr>
              <a:r>
                <a:rPr 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www.UnFranchiseTraining.com</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endParaRPr lang="en-US" altLang="zh-TW"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3" name="Oval 62"/>
            <p:cNvSpPr/>
            <p:nvPr/>
          </p:nvSpPr>
          <p:spPr>
            <a:xfrm>
              <a:off x="3876926" y="4940310"/>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a:t>
              </a:r>
            </a:p>
          </p:txBody>
        </p:sp>
      </p:grpSp>
    </p:spTree>
    <p:extLst>
      <p:ext uri="{BB962C8B-B14F-4D97-AF65-F5344CB8AC3E}">
        <p14:creationId xmlns:p14="http://schemas.microsoft.com/office/powerpoint/2010/main" val="409315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_IC_Prom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 y="0"/>
            <a:ext cx="12192000" cy="68884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133578858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shutterstock_85396369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 y="0"/>
            <a:ext cx="12200463" cy="52608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 y="3634596"/>
            <a:ext cx="12192000" cy="1626363"/>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dirty="0">
              <a:solidFill>
                <a:prstClr val="white"/>
              </a:solidFill>
              <a:latin typeface="Microsoft JhengHei" panose="020B0604030504040204" pitchFamily="34" charset="-120"/>
              <a:ea typeface="Microsoft JhengHei" panose="020B0604030504040204" pitchFamily="34" charset="-120"/>
            </a:endParaRPr>
          </a:p>
        </p:txBody>
      </p:sp>
      <p:sp>
        <p:nvSpPr>
          <p:cNvPr id="6" name="TextBox 5"/>
          <p:cNvSpPr txBox="1"/>
          <p:nvPr/>
        </p:nvSpPr>
        <p:spPr>
          <a:xfrm>
            <a:off x="300548" y="3906149"/>
            <a:ext cx="11891455" cy="1015659"/>
          </a:xfrm>
          <a:prstGeom prst="rect">
            <a:avLst/>
          </a:prstGeom>
          <a:noFill/>
        </p:spPr>
        <p:txBody>
          <a:bodyPr wrap="square" lIns="91400" tIns="45718" rIns="91400" bIns="45718" rtlCol="0">
            <a:spAutoFit/>
          </a:bodyPr>
          <a:lstStyle/>
          <a:p>
            <a:pPr algn="ctr"/>
            <a:r>
              <a:rPr lang="zh-TW" altLang="en-US" sz="6000" dirty="0" smtClean="0">
                <a:ln w="28575">
                  <a:solidFill>
                    <a:prstClr val="white"/>
                  </a:solidFill>
                </a:ln>
                <a:solidFill>
                  <a:prstClr val="white"/>
                </a:solidFill>
                <a:latin typeface="Microsoft JhengHei" panose="020B0604030504040204" pitchFamily="34" charset="-120"/>
                <a:ea typeface="Microsoft JhengHei" panose="020B0604030504040204" pitchFamily="34" charset="-120"/>
              </a:rPr>
              <a:t>新</a:t>
            </a:r>
            <a:r>
              <a:rPr lang="zh-TW" altLang="en-US" sz="6000" dirty="0">
                <a:ln w="28575">
                  <a:solidFill>
                    <a:prstClr val="white"/>
                  </a:solidFill>
                </a:ln>
                <a:solidFill>
                  <a:prstClr val="white"/>
                </a:solidFill>
                <a:latin typeface="Microsoft JhengHei" panose="020B0604030504040204" pitchFamily="34" charset="-120"/>
                <a:ea typeface="Microsoft JhengHei" panose="020B0604030504040204" pitchFamily="34" charset="-120"/>
              </a:rPr>
              <a:t>超</a:t>
            </a:r>
            <a:r>
              <a:rPr lang="zh-TW" altLang="en-US" sz="6000" dirty="0" smtClean="0">
                <a:ln w="28575">
                  <a:solidFill>
                    <a:prstClr val="white"/>
                  </a:solidFill>
                </a:ln>
                <a:solidFill>
                  <a:prstClr val="white"/>
                </a:solidFill>
                <a:latin typeface="Microsoft JhengHei" panose="020B0604030504040204" pitchFamily="34" charset="-120"/>
                <a:ea typeface="Microsoft JhengHei" panose="020B0604030504040204" pitchFamily="34" charset="-120"/>
              </a:rPr>
              <a:t>連鎖</a:t>
            </a:r>
            <a:r>
              <a:rPr lang="en-US" altLang="zh-TW" sz="6000" cap="all" baseline="30000" dirty="0">
                <a:ln>
                  <a:solidFill>
                    <a:schemeClr val="bg1"/>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6000" dirty="0" smtClean="0">
                <a:ln w="28575">
                  <a:solidFill>
                    <a:prstClr val="white"/>
                  </a:solidFill>
                </a:ln>
                <a:solidFill>
                  <a:prstClr val="white"/>
                </a:solidFill>
                <a:latin typeface="Microsoft JhengHei" panose="020B0604030504040204" pitchFamily="34" charset="-120"/>
                <a:ea typeface="Microsoft JhengHei" panose="020B0604030504040204" pitchFamily="34" charset="-120"/>
              </a:rPr>
              <a:t>店主</a:t>
            </a:r>
            <a:r>
              <a:rPr lang="zh-TW" altLang="en-US" sz="6000" dirty="0">
                <a:ln w="28575">
                  <a:solidFill>
                    <a:prstClr val="white"/>
                  </a:solidFill>
                </a:ln>
                <a:solidFill>
                  <a:prstClr val="white"/>
                </a:solidFill>
                <a:latin typeface="Microsoft JhengHei" panose="020B0604030504040204" pitchFamily="34" charset="-120"/>
                <a:ea typeface="Microsoft JhengHei" panose="020B0604030504040204" pitchFamily="34" charset="-120"/>
              </a:rPr>
              <a:t>訓</a:t>
            </a:r>
            <a:r>
              <a:rPr lang="zh-TW" altLang="en-US" sz="6000" dirty="0" smtClean="0">
                <a:ln w="28575">
                  <a:solidFill>
                    <a:prstClr val="white"/>
                  </a:solidFill>
                </a:ln>
                <a:solidFill>
                  <a:prstClr val="white"/>
                </a:solidFill>
                <a:latin typeface="Microsoft JhengHei" panose="020B0604030504040204" pitchFamily="34" charset="-120"/>
                <a:ea typeface="Microsoft JhengHei" panose="020B0604030504040204" pitchFamily="34" charset="-120"/>
              </a:rPr>
              <a:t>練</a:t>
            </a:r>
            <a:r>
              <a:rPr lang="en-US" altLang="zh-TW" sz="6000" dirty="0">
                <a:ln w="28575">
                  <a:solidFill>
                    <a:prstClr val="white"/>
                  </a:solidFill>
                </a:ln>
                <a:solidFill>
                  <a:prstClr val="white"/>
                </a:solidFill>
                <a:latin typeface="Microsoft JhengHei" panose="020B0604030504040204" pitchFamily="34" charset="-120"/>
                <a:ea typeface="Microsoft JhengHei" panose="020B0604030504040204" pitchFamily="34" charset="-120"/>
              </a:rPr>
              <a:t>(NUOT)</a:t>
            </a:r>
            <a:r>
              <a:rPr lang="zh-TW" altLang="en-US" sz="6000" dirty="0" smtClean="0">
                <a:ln w="28575">
                  <a:solidFill>
                    <a:prstClr val="white"/>
                  </a:solidFill>
                </a:ln>
                <a:solidFill>
                  <a:prstClr val="white"/>
                </a:solidFill>
                <a:latin typeface="Microsoft JhengHei" panose="020B0604030504040204" pitchFamily="34" charset="-120"/>
                <a:ea typeface="Microsoft JhengHei" panose="020B0604030504040204" pitchFamily="34" charset="-120"/>
              </a:rPr>
              <a:t> </a:t>
            </a:r>
            <a:endParaRPr lang="en-US" sz="6000" dirty="0">
              <a:ln w="285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 y="3633968"/>
            <a:ext cx="12192001" cy="458303"/>
          </a:xfrm>
          <a:prstGeom prst="rect">
            <a:avLst/>
          </a:prstGeom>
        </p:spPr>
      </p:pic>
      <p:pic>
        <p:nvPicPr>
          <p:cNvPr id="8" name="Picture 7"/>
          <p:cNvPicPr>
            <a:picLocks noChangeAspect="1"/>
          </p:cNvPicPr>
          <p:nvPr/>
        </p:nvPicPr>
        <p:blipFill>
          <a:blip r:embed="rId5"/>
          <a:stretch>
            <a:fillRect/>
          </a:stretch>
        </p:blipFill>
        <p:spPr>
          <a:xfrm>
            <a:off x="1714500" y="5372100"/>
            <a:ext cx="7010400" cy="701040"/>
          </a:xfrm>
          <a:prstGeom prst="rect">
            <a:avLst/>
          </a:prstGeom>
        </p:spPr>
      </p:pic>
    </p:spTree>
    <p:extLst>
      <p:ext uri="{BB962C8B-B14F-4D97-AF65-F5344CB8AC3E}">
        <p14:creationId xmlns:p14="http://schemas.microsoft.com/office/powerpoint/2010/main" val="29394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81E2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705600" cy="6858000"/>
          </a:xfrm>
          <a:prstGeom prst="rect">
            <a:avLst/>
          </a:prstGeom>
        </p:spPr>
      </p:pic>
      <p:sp>
        <p:nvSpPr>
          <p:cNvPr id="3" name="Rectangle 2"/>
          <p:cNvSpPr/>
          <p:nvPr/>
        </p:nvSpPr>
        <p:spPr>
          <a:xfrm>
            <a:off x="-11710" y="1"/>
            <a:ext cx="6717323" cy="6858000"/>
          </a:xfrm>
          <a:prstGeom prst="rect">
            <a:avLst/>
          </a:prstGeom>
          <a:gradFill flip="none" rotWithShape="1">
            <a:gsLst>
              <a:gs pos="0">
                <a:schemeClr val="tx1"/>
              </a:gs>
              <a:gs pos="38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latin typeface="微軟正黑體" panose="020B0604030504040204" pitchFamily="34" charset="-12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873764" y="3026187"/>
            <a:ext cx="6858000" cy="805671"/>
          </a:xfrm>
          <a:prstGeom prst="rect">
            <a:avLst/>
          </a:prstGeom>
        </p:spPr>
      </p:pic>
      <p:sp>
        <p:nvSpPr>
          <p:cNvPr id="4" name="Rectangle 3"/>
          <p:cNvSpPr/>
          <p:nvPr/>
        </p:nvSpPr>
        <p:spPr>
          <a:xfrm>
            <a:off x="649904" y="4920719"/>
            <a:ext cx="5394094" cy="923330"/>
          </a:xfrm>
          <a:prstGeom prst="rect">
            <a:avLst/>
          </a:prstGeom>
        </p:spPr>
        <p:txBody>
          <a:bodyPr wrap="square">
            <a:spAutoFit/>
          </a:bodyPr>
          <a:lstStyle/>
          <a:p>
            <a:pPr algn="ctr" defTabSz="914105">
              <a:tabLst>
                <a:tab pos="114265" algn="l"/>
              </a:tabLst>
            </a:pPr>
            <a:r>
              <a:rPr lang="zh-CN" altLang="en-US" sz="5400" b="1" dirty="0" smtClean="0">
                <a:solidFill>
                  <a:srgbClr val="FFBE00"/>
                </a:solidFill>
                <a:latin typeface="微軟正黑體" panose="020B0604030504040204" pitchFamily="34" charset="-120"/>
                <a:ea typeface="微軟正黑體" panose="020B0604030504040204" pitchFamily="34" charset="-120"/>
                <a:cs typeface="Arial"/>
              </a:rPr>
              <a:t>社群購物</a:t>
            </a:r>
            <a:endParaRPr lang="en-US" sz="5400" b="1" dirty="0">
              <a:solidFill>
                <a:srgbClr val="FFBE00"/>
              </a:solidFill>
              <a:latin typeface="微軟正黑體" panose="020B0604030504040204" pitchFamily="34" charset="-120"/>
              <a:ea typeface="微軟正黑體" panose="020B0604030504040204" pitchFamily="34" charset="-120"/>
              <a:cs typeface="Arial"/>
            </a:endParaRPr>
          </a:p>
        </p:txBody>
      </p:sp>
      <p:sp>
        <p:nvSpPr>
          <p:cNvPr id="8" name="Rectangle 7"/>
          <p:cNvSpPr/>
          <p:nvPr/>
        </p:nvSpPr>
        <p:spPr>
          <a:xfrm>
            <a:off x="7010400" y="914400"/>
            <a:ext cx="4787297" cy="10512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zh-TW" altLang="en-US" sz="2400" dirty="0">
                <a:ln w="3175">
                  <a:solidFill>
                    <a:prstClr val="white"/>
                  </a:solidFill>
                </a:ln>
                <a:solidFill>
                  <a:prstClr val="white"/>
                </a:solidFill>
                <a:latin typeface="Segoe UI Light" panose="020B0502040204020203" pitchFamily="34" charset="0"/>
                <a:ea typeface="微軟正黑體" panose="020B0604030504040204" pitchFamily="34" charset="-120"/>
                <a:cs typeface="Arial"/>
              </a:rPr>
              <a:t>提供社群媒體與網路購物的力量 </a:t>
            </a:r>
            <a:endParaRPr lang="en-US" sz="2400" dirty="0">
              <a:ln w="3175">
                <a:solidFill>
                  <a:prstClr val="white"/>
                </a:solidFill>
              </a:ln>
              <a:solidFill>
                <a:prstClr val="white"/>
              </a:solidFill>
              <a:latin typeface="Segoe UI Light" panose="020B0502040204020203" pitchFamily="34" charset="0"/>
            </a:endParaRPr>
          </a:p>
        </p:txBody>
      </p:sp>
      <p:sp>
        <p:nvSpPr>
          <p:cNvPr id="9" name="Rectangle 8"/>
          <p:cNvSpPr/>
          <p:nvPr/>
        </p:nvSpPr>
        <p:spPr>
          <a:xfrm>
            <a:off x="7010400" y="2259271"/>
            <a:ext cx="4787297" cy="10512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a:rPr>
              <a:t>結合高科</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a:rPr>
              <a:t>技</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a:rPr>
              <a:t>拉</a:t>
            </a:r>
            <a:r>
              <a:rPr lang="zh-CN"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a:rPr>
              <a:t>近與顧客之間的關係</a:t>
            </a:r>
            <a:endPar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a:endParaRPr>
          </a:p>
        </p:txBody>
      </p:sp>
      <p:sp>
        <p:nvSpPr>
          <p:cNvPr id="10" name="Rectangle 9"/>
          <p:cNvSpPr/>
          <p:nvPr/>
        </p:nvSpPr>
        <p:spPr>
          <a:xfrm>
            <a:off x="7010400" y="3603866"/>
            <a:ext cx="4787297" cy="1051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a:rPr>
              <a:t>提</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a:rPr>
              <a:t>供</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a:rPr>
              <a:t>接觸到</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a:rPr>
              <a:t>數</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a:rPr>
              <a:t>百萬顧客的能力</a:t>
            </a:r>
          </a:p>
        </p:txBody>
      </p:sp>
      <p:sp>
        <p:nvSpPr>
          <p:cNvPr id="11" name="Rectangle 10"/>
          <p:cNvSpPr/>
          <p:nvPr/>
        </p:nvSpPr>
        <p:spPr>
          <a:xfrm>
            <a:off x="7010400" y="4948831"/>
            <a:ext cx="4787297" cy="10512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zh-TW" altLang="en-US" sz="2400" dirty="0">
                <a:ln w="3175">
                  <a:solidFill>
                    <a:prstClr val="white"/>
                  </a:solidFill>
                </a:ln>
                <a:solidFill>
                  <a:prstClr val="white"/>
                </a:solidFill>
                <a:latin typeface="Segoe UI Light" panose="020B0502040204020203" pitchFamily="34" charset="0"/>
                <a:ea typeface="微軟正黑體" panose="020B0604030504040204" pitchFamily="34" charset="-120"/>
                <a:cs typeface="Arial"/>
              </a:rPr>
              <a:t>幫顧客找到合適的產品，並幫產品找到合適的顧客</a:t>
            </a:r>
          </a:p>
        </p:txBody>
      </p:sp>
    </p:spTree>
    <p:extLst>
      <p:ext uri="{BB962C8B-B14F-4D97-AF65-F5344CB8AC3E}">
        <p14:creationId xmlns:p14="http://schemas.microsoft.com/office/powerpoint/2010/main" val="222016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027"/>
          <a:stretch/>
        </p:blipFill>
        <p:spPr>
          <a:xfrm>
            <a:off x="1104900" y="2171701"/>
            <a:ext cx="5257800" cy="3505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73" y="2023719"/>
            <a:ext cx="7089727" cy="4020483"/>
          </a:xfrm>
          <a:prstGeom prst="rect">
            <a:avLst/>
          </a:prstGeom>
        </p:spPr>
      </p:pic>
      <p:sp>
        <p:nvSpPr>
          <p:cNvPr id="7" name="Rectangle 6"/>
          <p:cNvSpPr/>
          <p:nvPr/>
        </p:nvSpPr>
        <p:spPr>
          <a:xfrm>
            <a:off x="995056" y="1053620"/>
            <a:ext cx="5121723" cy="584775"/>
          </a:xfrm>
          <a:prstGeom prst="rect">
            <a:avLst/>
          </a:prstGeom>
        </p:spPr>
        <p:txBody>
          <a:bodyPr wrap="none">
            <a:spAutoFit/>
          </a:bodyPr>
          <a:lstStyle/>
          <a:p>
            <a:pPr algn="ctr" defTabSz="914400"/>
            <a:r>
              <a:rPr lang="en-US" sz="3200" dirty="0">
                <a:solidFill>
                  <a:srgbClr val="FFFFFF"/>
                </a:solidFill>
                <a:latin typeface="Arial" panose="020B0604020202020204" pitchFamily="34" charset="0"/>
                <a:ea typeface="PMingLiU" panose="02020500000000000000" pitchFamily="18" charset="-120"/>
                <a:cs typeface="Arial" panose="020B0604020202020204" pitchFamily="34" charset="0"/>
              </a:rPr>
              <a:t>www.ShoppingAnnuity.com</a:t>
            </a:r>
            <a:endParaRPr lang="en-US" sz="3200" dirty="0">
              <a:solidFill>
                <a:srgbClr val="FFFF00"/>
              </a:solidFill>
              <a:latin typeface="Arial" panose="020B0604020202020204" pitchFamily="34" charset="0"/>
              <a:ea typeface="PMingLiU" panose="02020500000000000000" pitchFamily="18" charset="-120"/>
              <a:cs typeface="Arial" panose="020B0604020202020204" pitchFamily="34" charset="0"/>
            </a:endParaRPr>
          </a:p>
        </p:txBody>
      </p:sp>
      <p:sp>
        <p:nvSpPr>
          <p:cNvPr id="9" name="Rectangle 8"/>
          <p:cNvSpPr/>
          <p:nvPr/>
        </p:nvSpPr>
        <p:spPr>
          <a:xfrm>
            <a:off x="7336020" y="1935677"/>
            <a:ext cx="4700533" cy="1431161"/>
          </a:xfrm>
          <a:prstGeom prst="rect">
            <a:avLst/>
          </a:prstGeom>
        </p:spPr>
        <p:txBody>
          <a:bodyPr wrap="square">
            <a:spAutoFit/>
          </a:bodyPr>
          <a:lstStyle/>
          <a:p>
            <a:pPr defTabSz="685783"/>
            <a:r>
              <a:rPr lang="zh-TW" altLang="en-US" sz="3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傳</a:t>
            </a:r>
            <a:r>
              <a:rPr lang="zh-TW" altLang="en-US" sz="3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統的年金</a:t>
            </a:r>
            <a:r>
              <a:rPr lang="zh-TW" altLang="en-US" sz="3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36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r>
            <a:br>
              <a:rPr lang="en-US" altLang="zh-TW" sz="36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24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您必</a:t>
            </a:r>
            <a:r>
              <a:rPr lang="zh-TW" altLang="en-US" sz="24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須額外支付款項以獲取年金。</a:t>
            </a:r>
            <a:r>
              <a:rPr lang="en-US" sz="24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p>
          <a:p>
            <a:pPr algn="ctr" defTabSz="685783">
              <a:lnSpc>
                <a:spcPct val="150000"/>
              </a:lnSpc>
            </a:pPr>
            <a:endParaRPr lang="en-US" sz="1800" dirty="0">
              <a:solidFill>
                <a:prstClr val="white"/>
              </a:solidFill>
              <a:latin typeface="Arial" panose="020B0604020202020204" pitchFamily="34" charset="0"/>
              <a:ea typeface="PMingLiU" panose="02020500000000000000" pitchFamily="18" charset="-120"/>
              <a:cs typeface="Arial" panose="020B0604020202020204" pitchFamily="34" charset="0"/>
            </a:endParaRPr>
          </a:p>
        </p:txBody>
      </p:sp>
      <p:sp>
        <p:nvSpPr>
          <p:cNvPr id="11" name="Rectangle 10"/>
          <p:cNvSpPr/>
          <p:nvPr/>
        </p:nvSpPr>
        <p:spPr>
          <a:xfrm>
            <a:off x="7054244" y="3753470"/>
            <a:ext cx="4982309" cy="2123658"/>
          </a:xfrm>
          <a:prstGeom prst="rect">
            <a:avLst/>
          </a:prstGeom>
        </p:spPr>
        <p:txBody>
          <a:bodyPr wrap="square">
            <a:spAutoFit/>
          </a:bodyPr>
          <a:lstStyle/>
          <a:p>
            <a:pPr algn="ctr" defTabSz="685783"/>
            <a:r>
              <a:rPr lang="zh-CN" altLang="en-US" sz="3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購</a:t>
            </a:r>
            <a:r>
              <a:rPr lang="zh-CN" altLang="en-US" sz="36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物年</a:t>
            </a:r>
            <a:r>
              <a:rPr lang="zh-CN" altLang="en-US" sz="36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金</a:t>
            </a:r>
            <a:r>
              <a:rPr lang="en-US" sz="28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r>
            <a:br>
              <a:rPr lang="en-US" sz="28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24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您只</a:t>
            </a:r>
            <a:r>
              <a:rPr lang="zh-TW" altLang="en-US" sz="24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要將目前的消費轉移</a:t>
            </a:r>
            <a:r>
              <a:rPr lang="zh-TW" altLang="en-US" sz="24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至</a:t>
            </a:r>
            <a:r>
              <a:rPr lang="en-US" altLang="zh-TW" sz="24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ES.SHOP.COM</a:t>
            </a:r>
            <a:r>
              <a:rPr lang="zh-TW" altLang="en-US" sz="24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，即可</a:t>
            </a:r>
            <a:r>
              <a:rPr lang="zh-TW" altLang="en-US" sz="24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設</a:t>
            </a:r>
            <a:r>
              <a:rPr lang="zh-TW" altLang="en-US" sz="24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立您的</a:t>
            </a:r>
            <a:r>
              <a:rPr lang="zh-TW" altLang="en-US" sz="24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「固定支付額</a:t>
            </a:r>
            <a:r>
              <a:rPr lang="zh-TW" altLang="en-US" sz="24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」，用以</a:t>
            </a:r>
            <a:r>
              <a:rPr lang="zh-CN" altLang="en-US" sz="24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建</a:t>
            </a:r>
            <a:r>
              <a:rPr lang="zh-CN" altLang="en-US" sz="24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立</a:t>
            </a:r>
            <a:r>
              <a:rPr lang="zh-TW" altLang="en-US" sz="240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您的</a:t>
            </a:r>
            <a:r>
              <a:rPr lang="zh-TW" altLang="en-US" sz="24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購物年金。</a:t>
            </a:r>
            <a:r>
              <a:rPr lang="en-US" sz="24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p>
        </p:txBody>
      </p:sp>
      <p:cxnSp>
        <p:nvCxnSpPr>
          <p:cNvPr id="12" name="Straight Connector 11"/>
          <p:cNvCxnSpPr/>
          <p:nvPr/>
        </p:nvCxnSpPr>
        <p:spPr>
          <a:xfrm flipH="1" flipV="1">
            <a:off x="7092743" y="3747013"/>
            <a:ext cx="4755624" cy="14543"/>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919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BEBA8EAE-BF5A-486C-A8C5-ECC9F3942E4B}">
                <a14:imgProps xmlns:a14="http://schemas.microsoft.com/office/drawing/2010/main">
                  <a14:imgLayer r:embed="rId3">
                    <a14:imgEffect>
                      <a14:sharpenSoften amount="-11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330179" y="1143003"/>
            <a:ext cx="1896765" cy="2881412"/>
            <a:chOff x="668720" y="2307772"/>
            <a:chExt cx="1896765" cy="2881412"/>
          </a:xfrm>
        </p:grpSpPr>
        <p:pic>
          <p:nvPicPr>
            <p:cNvPr id="2" name="Picture 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68720" y="2307772"/>
              <a:ext cx="1896765" cy="73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668720" y="3186747"/>
              <a:ext cx="1896765" cy="2002437"/>
              <a:chOff x="202095" y="642258"/>
              <a:chExt cx="2059280" cy="2130299"/>
            </a:xfrm>
          </p:grpSpPr>
          <p:sp>
            <p:nvSpPr>
              <p:cNvPr id="4" name="Rectangle 3"/>
              <p:cNvSpPr/>
              <p:nvPr/>
            </p:nvSpPr>
            <p:spPr>
              <a:xfrm>
                <a:off x="202095" y="642258"/>
                <a:ext cx="2059280" cy="2130299"/>
              </a:xfrm>
              <a:prstGeom prst="rect">
                <a:avLst/>
              </a:prstGeom>
              <a:solidFill>
                <a:srgbClr val="0C48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微軟正黑體" panose="020B0604030504040204" pitchFamily="34" charset="-120"/>
                </a:endParaRP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7014" y="867152"/>
                <a:ext cx="449445" cy="679250"/>
              </a:xfrm>
              <a:prstGeom prst="rect">
                <a:avLst/>
              </a:prstGeom>
            </p:spPr>
          </p:pic>
          <p:sp>
            <p:nvSpPr>
              <p:cNvPr id="6" name="Rectangle 5"/>
              <p:cNvSpPr/>
              <p:nvPr/>
            </p:nvSpPr>
            <p:spPr>
              <a:xfrm>
                <a:off x="252227" y="1655308"/>
                <a:ext cx="1959015" cy="884059"/>
              </a:xfrm>
              <a:prstGeom prst="rect">
                <a:avLst/>
              </a:prstGeom>
            </p:spPr>
            <p:txBody>
              <a:bodyPr wrap="square">
                <a:spAutoFit/>
              </a:bodyPr>
              <a:lstStyle/>
              <a:p>
                <a:pPr algn="ctr" defTabSz="456963"/>
                <a:r>
                  <a:rPr lang="en-US" altLang="zh-CN" sz="1200" dirty="0" smtClean="0">
                    <a:ln w="3175">
                      <a:solidFill>
                        <a:prstClr val="white"/>
                      </a:solidFill>
                    </a:ln>
                    <a:solidFill>
                      <a:prstClr val="white"/>
                    </a:solidFill>
                    <a:latin typeface="微軟正黑體" panose="020B0604030504040204" pitchFamily="34" charset="-120"/>
                    <a:ea typeface="PMingLiU" panose="02020500000000000000" pitchFamily="18" charset="-120"/>
                    <a:cs typeface="Arial"/>
                  </a:rPr>
                  <a:t>2013</a:t>
                </a:r>
                <a:r>
                  <a:rPr lang="zh-CN" altLang="en-US" sz="1200" dirty="0">
                    <a:ln w="3175">
                      <a:solidFill>
                        <a:prstClr val="white"/>
                      </a:solidFill>
                    </a:ln>
                    <a:solidFill>
                      <a:prstClr val="white"/>
                    </a:solidFill>
                    <a:latin typeface="微軟正黑體" panose="020B0604030504040204" pitchFamily="34" charset="-120"/>
                    <a:ea typeface="PMingLiU" panose="02020500000000000000" pitchFamily="18" charset="-120"/>
                    <a:cs typeface="Arial"/>
                  </a:rPr>
                  <a:t>年火炬獎得主</a:t>
                </a:r>
              </a:p>
              <a:p>
                <a:pPr algn="ctr" defTabSz="456963"/>
                <a:r>
                  <a:rPr lang="zh-CN" altLang="en-US" sz="1200" dirty="0">
                    <a:ln w="3175">
                      <a:solidFill>
                        <a:prstClr val="white"/>
                      </a:solidFill>
                    </a:ln>
                    <a:solidFill>
                      <a:prstClr val="white"/>
                    </a:solidFill>
                    <a:latin typeface="微軟正黑體" panose="020B0604030504040204" pitchFamily="34" charset="-120"/>
                    <a:ea typeface="PMingLiU" panose="02020500000000000000" pitchFamily="18" charset="-120"/>
                    <a:cs typeface="Arial"/>
                  </a:rPr>
                  <a:t>誠信 </a:t>
                </a:r>
                <a:r>
                  <a:rPr lang="en-US" altLang="zh-CN" sz="1200" dirty="0">
                    <a:ln w="3175">
                      <a:solidFill>
                        <a:prstClr val="white"/>
                      </a:solidFill>
                    </a:ln>
                    <a:solidFill>
                      <a:prstClr val="white"/>
                    </a:solidFill>
                    <a:latin typeface="微軟正黑體" panose="020B0604030504040204" pitchFamily="34" charset="-120"/>
                    <a:ea typeface="PMingLiU" panose="02020500000000000000" pitchFamily="18" charset="-120"/>
                    <a:cs typeface="Arial"/>
                  </a:rPr>
                  <a:t>• </a:t>
                </a:r>
                <a:r>
                  <a:rPr lang="zh-CN" altLang="en-US" sz="1200" dirty="0">
                    <a:ln w="3175">
                      <a:solidFill>
                        <a:prstClr val="white"/>
                      </a:solidFill>
                    </a:ln>
                    <a:solidFill>
                      <a:prstClr val="white"/>
                    </a:solidFill>
                    <a:latin typeface="微軟正黑體" panose="020B0604030504040204" pitchFamily="34" charset="-120"/>
                    <a:ea typeface="PMingLiU" panose="02020500000000000000" pitchFamily="18" charset="-120"/>
                    <a:cs typeface="Arial"/>
                  </a:rPr>
                  <a:t>卓越 </a:t>
                </a:r>
                <a:r>
                  <a:rPr lang="en-US" altLang="zh-CN" sz="1200" dirty="0">
                    <a:ln w="3175">
                      <a:solidFill>
                        <a:prstClr val="white"/>
                      </a:solidFill>
                    </a:ln>
                    <a:solidFill>
                      <a:prstClr val="white"/>
                    </a:solidFill>
                    <a:latin typeface="微軟正黑體" panose="020B0604030504040204" pitchFamily="34" charset="-120"/>
                    <a:ea typeface="PMingLiU" panose="02020500000000000000" pitchFamily="18" charset="-120"/>
                    <a:cs typeface="Arial"/>
                  </a:rPr>
                  <a:t>• </a:t>
                </a:r>
                <a:r>
                  <a:rPr lang="zh-CN" altLang="en-US" sz="1200" dirty="0">
                    <a:ln w="3175">
                      <a:solidFill>
                        <a:prstClr val="white"/>
                      </a:solidFill>
                    </a:ln>
                    <a:solidFill>
                      <a:prstClr val="white"/>
                    </a:solidFill>
                    <a:latin typeface="微軟正黑體" panose="020B0604030504040204" pitchFamily="34" charset="-120"/>
                    <a:ea typeface="PMingLiU" panose="02020500000000000000" pitchFamily="18" charset="-120"/>
                    <a:cs typeface="Arial"/>
                  </a:rPr>
                  <a:t>完美</a:t>
                </a:r>
              </a:p>
              <a:p>
                <a:pPr algn="ctr" defTabSz="456963"/>
                <a:r>
                  <a:rPr lang="zh-CN" altLang="en-US" sz="1200" dirty="0">
                    <a:ln w="3175">
                      <a:solidFill>
                        <a:prstClr val="white"/>
                      </a:solidFill>
                    </a:ln>
                    <a:solidFill>
                      <a:prstClr val="white"/>
                    </a:solidFill>
                    <a:latin typeface="微軟正黑體" panose="020B0604030504040204" pitchFamily="34" charset="-120"/>
                    <a:ea typeface="PMingLiU" panose="02020500000000000000" pitchFamily="18" charset="-120"/>
                    <a:cs typeface="Arial"/>
                  </a:rPr>
                  <a:t>北卡中部商業信譽局</a:t>
                </a:r>
              </a:p>
              <a:p>
                <a:pPr algn="ctr" defTabSz="456963"/>
                <a:r>
                  <a:rPr lang="en-US" altLang="zh-CN" sz="1200" dirty="0">
                    <a:ln w="3175">
                      <a:solidFill>
                        <a:prstClr val="white"/>
                      </a:solidFill>
                    </a:ln>
                    <a:solidFill>
                      <a:prstClr val="white"/>
                    </a:solidFill>
                    <a:latin typeface="微軟正黑體" panose="020B0604030504040204" pitchFamily="34" charset="-120"/>
                    <a:ea typeface="PMingLiU" panose="02020500000000000000" pitchFamily="18" charset="-120"/>
                    <a:cs typeface="Arial"/>
                  </a:rPr>
                  <a:t>(</a:t>
                </a:r>
                <a:r>
                  <a:rPr lang="en-US" sz="1200" dirty="0">
                    <a:ln w="3175">
                      <a:solidFill>
                        <a:prstClr val="white"/>
                      </a:solidFill>
                    </a:ln>
                    <a:solidFill>
                      <a:prstClr val="white"/>
                    </a:solidFill>
                    <a:latin typeface="微軟正黑體" panose="020B0604030504040204" pitchFamily="34" charset="-120"/>
                    <a:ea typeface="PMingLiU" panose="02020500000000000000" pitchFamily="18" charset="-120"/>
                    <a:cs typeface="Arial"/>
                  </a:rPr>
                  <a:t>BBB of Central NC)</a:t>
                </a:r>
              </a:p>
            </p:txBody>
          </p:sp>
        </p:grpSp>
      </p:grpSp>
      <p:pic>
        <p:nvPicPr>
          <p:cNvPr id="15" name="Picture 14" descr="miamiHerald.png"/>
          <p:cNvPicPr>
            <a:picLocks noChangeAspect="1"/>
          </p:cNvPicPr>
          <p:nvPr/>
        </p:nvPicPr>
        <p:blipFill rotWithShape="1">
          <a:blip r:embed="rId7" cstate="screen">
            <a:extLst>
              <a:ext uri="{28A0092B-C50C-407E-A947-70E740481C1C}">
                <a14:useLocalDpi xmlns:a14="http://schemas.microsoft.com/office/drawing/2010/main"/>
              </a:ext>
            </a:extLst>
          </a:blip>
          <a:srcRect l="3009"/>
          <a:stretch/>
        </p:blipFill>
        <p:spPr>
          <a:xfrm>
            <a:off x="8019618" y="4164035"/>
            <a:ext cx="1554628" cy="2463800"/>
          </a:xfrm>
          <a:prstGeom prst="rect">
            <a:avLst/>
          </a:prstGeom>
          <a:ln>
            <a:solidFill>
              <a:schemeClr val="bg1">
                <a:lumMod val="75000"/>
              </a:schemeClr>
            </a:solidFill>
          </a:ln>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2657" y="114300"/>
            <a:ext cx="4266691" cy="462503"/>
          </a:xfrm>
          <a:prstGeom prst="rect">
            <a:avLst/>
          </a:prstGeom>
        </p:spPr>
      </p:pic>
      <p:sp>
        <p:nvSpPr>
          <p:cNvPr id="20" name="Rectangle 19"/>
          <p:cNvSpPr/>
          <p:nvPr/>
        </p:nvSpPr>
        <p:spPr>
          <a:xfrm>
            <a:off x="4172635" y="571500"/>
            <a:ext cx="3846983" cy="584771"/>
          </a:xfrm>
          <a:prstGeom prst="rect">
            <a:avLst/>
          </a:prstGeom>
        </p:spPr>
        <p:txBody>
          <a:bodyPr wrap="square" lIns="91400" tIns="45718" rIns="91400" bIns="45718">
            <a:spAutoFit/>
          </a:bodyPr>
          <a:lstStyle/>
          <a:p>
            <a:pPr algn="ctr" defTabSz="456963"/>
            <a:r>
              <a:rPr lang="zh-TW" altLang="en-US" sz="3200" dirty="0" smtClean="0">
                <a:ln w="3175">
                  <a:solidFill>
                    <a:schemeClr val="tx1"/>
                  </a:solidFill>
                </a:ln>
                <a:solidFill>
                  <a:srgbClr val="042555"/>
                </a:solidFill>
                <a:latin typeface="微軟正黑體" panose="020B0604030504040204" pitchFamily="34" charset="-120"/>
                <a:ea typeface="微軟正黑體" panose="020B0604030504040204" pitchFamily="34" charset="-120"/>
              </a:rPr>
              <a:t>媒體報導</a:t>
            </a:r>
            <a:endParaRPr lang="en-US" sz="3200" dirty="0">
              <a:ln w="3175">
                <a:solidFill>
                  <a:schemeClr val="tx1"/>
                </a:solidFill>
              </a:ln>
              <a:solidFill>
                <a:srgbClr val="042555"/>
              </a:solidFill>
              <a:latin typeface="微軟正黑體" panose="020B0604030504040204" pitchFamily="34" charset="-120"/>
              <a:ea typeface="微軟正黑體" panose="020B0604030504040204" pitchFamily="34" charset="-120"/>
            </a:endParaRPr>
          </a:p>
        </p:txBody>
      </p:sp>
      <p:pic>
        <p:nvPicPr>
          <p:cNvPr id="23" name="Picture 22"/>
          <p:cNvPicPr>
            <a:picLocks noChangeAspect="1"/>
          </p:cNvPicPr>
          <p:nvPr/>
        </p:nvPicPr>
        <p:blipFill>
          <a:blip r:embed="rId9"/>
          <a:stretch>
            <a:fillRect/>
          </a:stretch>
        </p:blipFill>
        <p:spPr>
          <a:xfrm>
            <a:off x="4451352" y="4164035"/>
            <a:ext cx="3289300" cy="2463800"/>
          </a:xfrm>
          <a:prstGeom prst="rect">
            <a:avLst/>
          </a:prstGeom>
        </p:spPr>
      </p:pic>
      <p:grpSp>
        <p:nvGrpSpPr>
          <p:cNvPr id="18" name="Group 17"/>
          <p:cNvGrpSpPr/>
          <p:nvPr/>
        </p:nvGrpSpPr>
        <p:grpSpPr>
          <a:xfrm>
            <a:off x="2444691" y="1143184"/>
            <a:ext cx="2439036" cy="2833383"/>
            <a:chOff x="5027612" y="1191579"/>
            <a:chExt cx="2438401" cy="2833382"/>
          </a:xfrm>
        </p:grpSpPr>
        <p:pic>
          <p:nvPicPr>
            <p:cNvPr id="10" name="Picture 2" descr="T:\Field Training\Field Training\North America\NA_ENGLISH\B5 update\images\InternetRetailerTop500.png"/>
            <p:cNvPicPr>
              <a:picLocks noChangeAspect="1" noChangeArrowheads="1"/>
            </p:cNvPicPr>
            <p:nvPr/>
          </p:nvPicPr>
          <p:blipFill rotWithShape="1">
            <a:blip r:embed="rId10">
              <a:extLst>
                <a:ext uri="{28A0092B-C50C-407E-A947-70E740481C1C}">
                  <a14:useLocalDpi xmlns:a14="http://schemas.microsoft.com/office/drawing/2010/main" val="0"/>
                </a:ext>
              </a:extLst>
            </a:blip>
            <a:srcRect l="-3938" r="-7640"/>
            <a:stretch/>
          </p:blipFill>
          <p:spPr bwMode="auto">
            <a:xfrm>
              <a:off x="5027613" y="1191579"/>
              <a:ext cx="2438400" cy="1284429"/>
            </a:xfrm>
            <a:prstGeom prst="rect">
              <a:avLst/>
            </a:prstGeom>
            <a:solidFill>
              <a:schemeClr val="bg1"/>
            </a:solidFill>
          </p:spPr>
        </p:pic>
        <p:pic>
          <p:nvPicPr>
            <p:cNvPr id="14" name="Picture 3" descr="T:\Field Training\Field Training\North America\NA_ENGLISH\B5 update\images\Screen Shot 2015-06-17 at 2.25.52 PM.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27612" y="2602635"/>
              <a:ext cx="2438027" cy="1422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T:\Field Training\Field Training\North America\NA_ENGLISH\B5 update\images\Loren-Ridinger-Interview-in-World-Class-Magazine-201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113" y="4164035"/>
            <a:ext cx="3784171" cy="2463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3"/>
          <a:stretch>
            <a:fillRect/>
          </a:stretch>
        </p:blipFill>
        <p:spPr>
          <a:xfrm>
            <a:off x="5101873" y="1143003"/>
            <a:ext cx="2172759" cy="2881412"/>
          </a:xfrm>
          <a:prstGeom prst="rect">
            <a:avLst/>
          </a:prstGeom>
          <a:ln>
            <a:solidFill>
              <a:schemeClr val="bg1">
                <a:lumMod val="75000"/>
              </a:schemeClr>
            </a:solidFill>
          </a:ln>
        </p:spPr>
      </p:pic>
      <p:grpSp>
        <p:nvGrpSpPr>
          <p:cNvPr id="22" name="Group 21"/>
          <p:cNvGrpSpPr/>
          <p:nvPr/>
        </p:nvGrpSpPr>
        <p:grpSpPr>
          <a:xfrm>
            <a:off x="7492105" y="1143605"/>
            <a:ext cx="2261243" cy="2890347"/>
            <a:chOff x="7466012" y="1203431"/>
            <a:chExt cx="2260654" cy="2890347"/>
          </a:xfrm>
        </p:grpSpPr>
        <p:pic>
          <p:nvPicPr>
            <p:cNvPr id="24" name="Picture 2" descr="T:\Field Training\Field Training\North America\NA_ENGLISH\B5 update\images\Screen Shot 2015-06-17 at 12.39.06 PM.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7466012" y="1203431"/>
              <a:ext cx="2260654" cy="13368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T:\Field Training\Field Training\North America\NA_ENGLISH\B5 update\images\Screen Shot 2015-06-17 at 12.34.00 PM.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6012" y="2602635"/>
              <a:ext cx="2247520" cy="1491143"/>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descr="N&amp;R MAIC Cover 2013.png"/>
          <p:cNvPicPr>
            <a:picLocks noChangeAspect="1"/>
          </p:cNvPicPr>
          <p:nvPr/>
        </p:nvPicPr>
        <p:blipFill rotWithShape="1">
          <a:blip r:embed="rId16" cstate="screen">
            <a:extLst>
              <a:ext uri="{28A0092B-C50C-407E-A947-70E740481C1C}">
                <a14:useLocalDpi xmlns:a14="http://schemas.microsoft.com/office/drawing/2010/main"/>
              </a:ext>
            </a:extLst>
          </a:blip>
          <a:srcRect l="21787" t="42603" r="18026" b="-1"/>
          <a:stretch/>
        </p:blipFill>
        <p:spPr>
          <a:xfrm>
            <a:off x="9957684" y="1156271"/>
            <a:ext cx="1915470" cy="2829034"/>
          </a:xfrm>
          <a:prstGeom prst="rect">
            <a:avLst/>
          </a:prstGeom>
          <a:ln>
            <a:solidFill>
              <a:schemeClr val="bg1">
                <a:lumMod val="75000"/>
              </a:schemeClr>
            </a:solidFill>
          </a:ln>
        </p:spPr>
      </p:pic>
      <p:pic>
        <p:nvPicPr>
          <p:cNvPr id="27" name="Picture 17" descr="NEW - WC 2010 - Haute Living.png"/>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bwMode="auto">
          <a:xfrm>
            <a:off x="9789889" y="4146863"/>
            <a:ext cx="2067160" cy="2463800"/>
          </a:xfrm>
          <a:prstGeom prst="rect">
            <a:avLst/>
          </a:prstGeom>
          <a:noFill/>
          <a:ln w="9525">
            <a:noFill/>
            <a:miter lim="800000"/>
            <a:headEnd/>
            <a:tailEnd/>
          </a:ln>
        </p:spPr>
      </p:pic>
    </p:spTree>
    <p:extLst>
      <p:ext uri="{BB962C8B-B14F-4D97-AF65-F5344CB8AC3E}">
        <p14:creationId xmlns:p14="http://schemas.microsoft.com/office/powerpoint/2010/main" val="381309982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75"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a:endParaRPr lang="en-US" dirty="0">
              <a:solidFill>
                <a:prstClr val="white"/>
              </a:solidFill>
              <a:latin typeface="微軟正黑體" panose="020B0604030504040204" pitchFamily="34" charset="-120"/>
            </a:endParaRPr>
          </a:p>
        </p:txBody>
      </p:sp>
      <p:sp>
        <p:nvSpPr>
          <p:cNvPr id="2" name="TextBox 1"/>
          <p:cNvSpPr txBox="1"/>
          <p:nvPr/>
        </p:nvSpPr>
        <p:spPr>
          <a:xfrm>
            <a:off x="-1" y="2921193"/>
            <a:ext cx="12192001" cy="1015659"/>
          </a:xfrm>
          <a:prstGeom prst="rect">
            <a:avLst/>
          </a:prstGeom>
          <a:noFill/>
        </p:spPr>
        <p:txBody>
          <a:bodyPr wrap="square" lIns="91400" tIns="45718" rIns="91400" bIns="45718" rtlCol="0">
            <a:spAutoFit/>
          </a:bodyPr>
          <a:lstStyle/>
          <a:p>
            <a:pPr algn="ctr"/>
            <a:r>
              <a:rPr lang="zh-TW" altLang="en-US" sz="6000" b="1" cap="all" dirty="0" smtClean="0">
                <a:solidFill>
                  <a:prstClr val="white"/>
                </a:solidFill>
                <a:latin typeface="Arial" panose="020B0604020202020204" pitchFamily="34" charset="0"/>
                <a:ea typeface="微軟正黑體" panose="020B0604030504040204" pitchFamily="34" charset="-120"/>
                <a:cs typeface="Arial" panose="020B0604020202020204" pitchFamily="34" charset="0"/>
              </a:rPr>
              <a:t>事業工具與網站</a:t>
            </a:r>
            <a:endParaRPr lang="en-US" sz="6000" b="1" cap="all"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84111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34" name="Group 33"/>
          <p:cNvGrpSpPr/>
          <p:nvPr/>
        </p:nvGrpSpPr>
        <p:grpSpPr>
          <a:xfrm>
            <a:off x="6395931" y="861251"/>
            <a:ext cx="5027630" cy="5054206"/>
            <a:chOff x="8082742" y="1603497"/>
            <a:chExt cx="3216629" cy="3233632"/>
          </a:xfrm>
        </p:grpSpPr>
        <p:sp>
          <p:nvSpPr>
            <p:cNvPr id="4" name="Rounded Rectangle 3"/>
            <p:cNvSpPr/>
            <p:nvPr/>
          </p:nvSpPr>
          <p:spPr>
            <a:xfrm>
              <a:off x="8082742" y="1603497"/>
              <a:ext cx="3216629" cy="3233632"/>
            </a:xfrm>
            <a:prstGeom prst="roundRect">
              <a:avLst>
                <a:gd name="adj" fmla="val 1961"/>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Microsoft JhengHei" panose="020B0604030504040204" pitchFamily="34" charset="-120"/>
                <a:ea typeface="Microsoft JhengHei" panose="020B0604030504040204" pitchFamily="34" charset="-120"/>
              </a:endParaRPr>
            </a:p>
          </p:txBody>
        </p:sp>
        <p:pic>
          <p:nvPicPr>
            <p:cNvPr id="23" name="Picture 22" descr="DSC_868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7590" y="2160056"/>
              <a:ext cx="2766931" cy="1844621"/>
            </a:xfrm>
            <a:prstGeom prst="rect">
              <a:avLst/>
            </a:prstGeom>
            <a:effectLst>
              <a:outerShdw blurRad="584200" dist="38100" dir="5400000" sx="108000" sy="108000" algn="t" rotWithShape="0">
                <a:prstClr val="black">
                  <a:alpha val="40000"/>
                </a:prstClr>
              </a:outerShdw>
            </a:effectLst>
          </p:spPr>
        </p:pic>
        <p:sp>
          <p:nvSpPr>
            <p:cNvPr id="24" name="Rectangle 23"/>
            <p:cNvSpPr/>
            <p:nvPr/>
          </p:nvSpPr>
          <p:spPr>
            <a:xfrm>
              <a:off x="8238492" y="1691055"/>
              <a:ext cx="2905125" cy="295369"/>
            </a:xfrm>
            <a:prstGeom prst="rect">
              <a:avLst/>
            </a:prstGeom>
          </p:spPr>
          <p:txBody>
            <a:bodyPr wrap="square">
              <a:spAutoFit/>
            </a:bodyPr>
            <a:lstStyle/>
            <a:p>
              <a:pPr algn="ctr" defTabSz="914400">
                <a:defRPr/>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產品目錄</a:t>
              </a:r>
              <a:endPar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grpSp>
          <p:nvGrpSpPr>
            <p:cNvPr id="29" name="Group 28"/>
            <p:cNvGrpSpPr/>
            <p:nvPr/>
          </p:nvGrpSpPr>
          <p:grpSpPr>
            <a:xfrm>
              <a:off x="8596229" y="4054550"/>
              <a:ext cx="1439102" cy="541095"/>
              <a:chOff x="7740738" y="1600447"/>
              <a:chExt cx="1564871" cy="752230"/>
            </a:xfrm>
          </p:grpSpPr>
          <p:sp>
            <p:nvSpPr>
              <p:cNvPr id="30" name="Rectangle 29"/>
              <p:cNvSpPr/>
              <p:nvPr/>
            </p:nvSpPr>
            <p:spPr>
              <a:xfrm>
                <a:off x="7740738" y="2024180"/>
                <a:ext cx="1564871" cy="328497"/>
              </a:xfrm>
              <a:prstGeom prst="rect">
                <a:avLst/>
              </a:prstGeom>
              <a:ln w="63500">
                <a:noFill/>
              </a:ln>
            </p:spPr>
            <p:txBody>
              <a:bodyPr wrap="none">
                <a:spAutoFit/>
              </a:bodyPr>
              <a:lstStyle/>
              <a:p>
                <a:pPr defTabSz="914400"/>
                <a:r>
                  <a:rPr lang="zh-CN"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每</a:t>
                </a:r>
                <a:r>
                  <a:rPr lang="zh-TW"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包裝</a:t>
                </a:r>
                <a:r>
                  <a:rPr lang="en-US" altLang="zh-CN"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5</a:t>
                </a:r>
                <a:r>
                  <a:rPr lang="zh-CN"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份，</a:t>
                </a:r>
                <a:r>
                  <a:rPr lang="en-US" altLang="zh-TW" sz="18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12,75 €</a:t>
                </a:r>
              </a:p>
            </p:txBody>
          </p:sp>
          <p:sp>
            <p:nvSpPr>
              <p:cNvPr id="31" name="Rectangle 30"/>
              <p:cNvSpPr/>
              <p:nvPr/>
            </p:nvSpPr>
            <p:spPr>
              <a:xfrm>
                <a:off x="7743037" y="1600447"/>
                <a:ext cx="1415432" cy="328497"/>
              </a:xfrm>
              <a:prstGeom prst="rect">
                <a:avLst/>
              </a:prstGeom>
            </p:spPr>
            <p:txBody>
              <a:bodyPr wrap="none">
                <a:spAutoFit/>
              </a:bodyPr>
              <a:lstStyle/>
              <a:p>
                <a:pPr defTabSz="914400"/>
                <a:r>
                  <a:rPr lang="zh-TW"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產品代號</a:t>
                </a:r>
                <a:r>
                  <a:rPr lang="zh-CN"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en-US" altLang="zh-CN"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EU669</a:t>
                </a:r>
                <a:endParaRPr 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grpSp>
      </p:grpSp>
      <p:grpSp>
        <p:nvGrpSpPr>
          <p:cNvPr id="40" name="Group 39"/>
          <p:cNvGrpSpPr/>
          <p:nvPr/>
        </p:nvGrpSpPr>
        <p:grpSpPr>
          <a:xfrm>
            <a:off x="785756" y="851684"/>
            <a:ext cx="5127999" cy="5050894"/>
            <a:chOff x="4423471" y="1563476"/>
            <a:chExt cx="3280843" cy="3231513"/>
          </a:xfrm>
        </p:grpSpPr>
        <p:sp>
          <p:nvSpPr>
            <p:cNvPr id="41" name="Rounded Rectangle 40"/>
            <p:cNvSpPr/>
            <p:nvPr/>
          </p:nvSpPr>
          <p:spPr>
            <a:xfrm>
              <a:off x="4423471" y="1563476"/>
              <a:ext cx="3216629" cy="3231513"/>
            </a:xfrm>
            <a:prstGeom prst="roundRect">
              <a:avLst>
                <a:gd name="adj" fmla="val 1961"/>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Microsoft JhengHei" panose="020B0604030504040204" pitchFamily="34" charset="-120"/>
                <a:ea typeface="Microsoft JhengHei" panose="020B0604030504040204" pitchFamily="34" charset="-120"/>
              </a:endParaRPr>
            </a:p>
          </p:txBody>
        </p:sp>
        <p:sp>
          <p:nvSpPr>
            <p:cNvPr id="42" name="TextBox 41"/>
            <p:cNvSpPr txBox="1"/>
            <p:nvPr/>
          </p:nvSpPr>
          <p:spPr>
            <a:xfrm>
              <a:off x="4487684" y="1689682"/>
              <a:ext cx="3216630" cy="295369"/>
            </a:xfrm>
            <a:prstGeom prst="rect">
              <a:avLst/>
            </a:prstGeom>
            <a:noFill/>
          </p:spPr>
          <p:txBody>
            <a:bodyPr wrap="square" rtlCol="0">
              <a:spAutoFit/>
            </a:bodyPr>
            <a:lstStyle/>
            <a:p>
              <a:pPr algn="ctr" defTabSz="914400"/>
              <a:r>
                <a:rPr lang="zh-CN" altLang="en-US" sz="2400" dirty="0" smtClean="0">
                  <a:ln>
                    <a:solidFill>
                      <a:prstClr val="white"/>
                    </a:solidFill>
                  </a:ln>
                  <a:solidFill>
                    <a:prstClr val="white"/>
                  </a:solidFill>
                  <a:latin typeface="Microsoft JhengHei" panose="020B0604030504040204" pitchFamily="34" charset="-120"/>
                  <a:ea typeface="Microsoft JhengHei" panose="020B0604030504040204" pitchFamily="34" charset="-120"/>
                </a:rPr>
                <a:t>美安</a:t>
              </a:r>
              <a:r>
                <a:rPr lang="zh-TW" altLang="en-US" sz="2400" dirty="0" smtClean="0">
                  <a:ln>
                    <a:solidFill>
                      <a:prstClr val="white"/>
                    </a:solidFill>
                  </a:ln>
                  <a:solidFill>
                    <a:prstClr val="white"/>
                  </a:solidFill>
                  <a:latin typeface="Microsoft JhengHei" panose="020B0604030504040204" pitchFamily="34" charset="-120"/>
                  <a:ea typeface="Microsoft JhengHei" panose="020B0604030504040204" pitchFamily="34" charset="-120"/>
                </a:rPr>
                <a:t>事業</a:t>
              </a:r>
              <a:r>
                <a:rPr lang="zh-CN" altLang="en-US" sz="2400" dirty="0" smtClean="0">
                  <a:ln>
                    <a:solidFill>
                      <a:prstClr val="white"/>
                    </a:solidFill>
                  </a:ln>
                  <a:solidFill>
                    <a:prstClr val="white"/>
                  </a:solidFill>
                  <a:latin typeface="Microsoft JhengHei" panose="020B0604030504040204" pitchFamily="34" charset="-120"/>
                  <a:ea typeface="Microsoft JhengHei" panose="020B0604030504040204" pitchFamily="34" charset="-120"/>
                </a:rPr>
                <a:t>説</a:t>
              </a:r>
              <a:r>
                <a:rPr lang="zh-TW" altLang="en-US" sz="2400" dirty="0" smtClean="0">
                  <a:ln>
                    <a:solidFill>
                      <a:prstClr val="white"/>
                    </a:solidFill>
                  </a:ln>
                  <a:solidFill>
                    <a:prstClr val="white"/>
                  </a:solidFill>
                  <a:latin typeface="Microsoft JhengHei" panose="020B0604030504040204" pitchFamily="34" charset="-120"/>
                  <a:ea typeface="Microsoft JhengHei" panose="020B0604030504040204" pitchFamily="34" charset="-120"/>
                </a:rPr>
                <a:t>明</a:t>
              </a:r>
              <a:r>
                <a:rPr lang="zh-TW" alt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rPr>
                <a:t>圖冊</a:t>
              </a:r>
              <a:endParaRPr 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grpSp>
          <p:nvGrpSpPr>
            <p:cNvPr id="43" name="Group 42"/>
            <p:cNvGrpSpPr/>
            <p:nvPr/>
          </p:nvGrpSpPr>
          <p:grpSpPr>
            <a:xfrm>
              <a:off x="4890182" y="4089566"/>
              <a:ext cx="1524225" cy="671295"/>
              <a:chOff x="7620024" y="1649125"/>
              <a:chExt cx="1657428" cy="933235"/>
            </a:xfrm>
          </p:grpSpPr>
          <p:sp>
            <p:nvSpPr>
              <p:cNvPr id="45" name="Rectangle 44"/>
              <p:cNvSpPr/>
              <p:nvPr/>
            </p:nvSpPr>
            <p:spPr>
              <a:xfrm>
                <a:off x="7620024" y="2007490"/>
                <a:ext cx="1657428" cy="574870"/>
              </a:xfrm>
              <a:prstGeom prst="rect">
                <a:avLst/>
              </a:prstGeom>
              <a:ln w="63500">
                <a:noFill/>
              </a:ln>
            </p:spPr>
            <p:txBody>
              <a:bodyPr wrap="none">
                <a:spAutoFit/>
              </a:bodyPr>
              <a:lstStyle/>
              <a:p>
                <a:pPr defTabSz="914400"/>
                <a:r>
                  <a:rPr lang="zh-CN"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每</a:t>
                </a:r>
                <a:r>
                  <a:rPr lang="zh-TW"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包裝</a:t>
                </a:r>
                <a:r>
                  <a:rPr lang="en-US" altLang="zh-TW"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10</a:t>
                </a:r>
                <a:r>
                  <a:rPr lang="zh-CN"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份，</a:t>
                </a:r>
                <a:r>
                  <a:rPr lang="en-US" altLang="zh-TW" sz="18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33,50 €</a:t>
                </a:r>
              </a:p>
              <a:p>
                <a:pPr defTabSz="914400"/>
                <a:endParaRPr 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46" name="Rectangle 45"/>
              <p:cNvSpPr/>
              <p:nvPr/>
            </p:nvSpPr>
            <p:spPr>
              <a:xfrm>
                <a:off x="7620025" y="1649125"/>
                <a:ext cx="1455575" cy="328497"/>
              </a:xfrm>
              <a:prstGeom prst="rect">
                <a:avLst/>
              </a:prstGeom>
            </p:spPr>
            <p:txBody>
              <a:bodyPr wrap="none">
                <a:spAutoFit/>
              </a:bodyPr>
              <a:lstStyle/>
              <a:p>
                <a:pPr defTabSz="914400"/>
                <a:r>
                  <a:rPr lang="zh-TW"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產品代號</a:t>
                </a:r>
                <a:r>
                  <a:rPr lang="zh-CN"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 </a:t>
                </a:r>
                <a:r>
                  <a:rPr lang="en-US" altLang="zh-CN"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EU770</a:t>
                </a:r>
                <a:endParaRPr lang="en-US" altLang="zh-CN" sz="18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grpSp>
        <p:pic>
          <p:nvPicPr>
            <p:cNvPr id="44" name="Picture 4" descr="T:\Field Training\Field Training\North America\NA_ENGLISH\B5 update\images\realFlipChar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104" y="2686813"/>
              <a:ext cx="2806921" cy="10331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026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strVal val="#ppt_w*0.70"/>
                                          </p:val>
                                        </p:tav>
                                        <p:tav tm="100000">
                                          <p:val>
                                            <p:strVal val="#ppt_w"/>
                                          </p:val>
                                        </p:tav>
                                      </p:tavLst>
                                    </p:anim>
                                    <p:anim calcmode="lin" valueType="num">
                                      <p:cBhvr>
                                        <p:cTn id="8" dur="500" fill="hold"/>
                                        <p:tgtEl>
                                          <p:spTgt spid="40"/>
                                        </p:tgtEl>
                                        <p:attrNameLst>
                                          <p:attrName>ppt_h</p:attrName>
                                        </p:attrNameLst>
                                      </p:cBhvr>
                                      <p:tavLst>
                                        <p:tav tm="0">
                                          <p:val>
                                            <p:strVal val="#ppt_h"/>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strVal val="#ppt_w*0.70"/>
                                          </p:val>
                                        </p:tav>
                                        <p:tav tm="100000">
                                          <p:val>
                                            <p:strVal val="#ppt_w"/>
                                          </p:val>
                                        </p:tav>
                                      </p:tavLst>
                                    </p:anim>
                                    <p:anim calcmode="lin" valueType="num">
                                      <p:cBhvr>
                                        <p:cTn id="14" dur="500" fill="hold"/>
                                        <p:tgtEl>
                                          <p:spTgt spid="34"/>
                                        </p:tgtEl>
                                        <p:attrNameLst>
                                          <p:attrName>ppt_h</p:attrName>
                                        </p:attrNameLst>
                                      </p:cBhvr>
                                      <p:tavLst>
                                        <p:tav tm="0">
                                          <p:val>
                                            <p:strVal val="#ppt_h"/>
                                          </p:val>
                                        </p:tav>
                                        <p:tav tm="100000">
                                          <p:val>
                                            <p:strVal val="#ppt_h"/>
                                          </p:val>
                                        </p:tav>
                                      </p:tavLst>
                                    </p:anim>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2" name="Rectangle 11"/>
          <p:cNvSpPr/>
          <p:nvPr/>
        </p:nvSpPr>
        <p:spPr>
          <a:xfrm>
            <a:off x="2019300" y="446711"/>
            <a:ext cx="8410748" cy="584771"/>
          </a:xfrm>
          <a:prstGeom prst="rect">
            <a:avLst/>
          </a:prstGeom>
        </p:spPr>
        <p:txBody>
          <a:bodyPr wrap="none" lIns="91400" tIns="45718" rIns="91400" bIns="45718">
            <a:spAutoFit/>
          </a:bodyPr>
          <a:lstStyle/>
          <a:p>
            <a:r>
              <a:rPr lang="en-US" sz="3200" dirty="0" smtClean="0">
                <a:ln w="3175">
                  <a:solidFill>
                    <a:prstClr val="white"/>
                  </a:solidFill>
                </a:ln>
                <a:solidFill>
                  <a:prstClr val="white"/>
                </a:solidFill>
              </a:rPr>
              <a:t>ES.SHOP.COM/</a:t>
            </a:r>
            <a:r>
              <a:rPr lang="en-US" sz="3200" dirty="0" err="1" smtClean="0">
                <a:ln w="3175">
                  <a:solidFill>
                    <a:srgbClr val="00A9FC"/>
                  </a:solidFill>
                </a:ln>
                <a:solidFill>
                  <a:srgbClr val="00B0F0"/>
                </a:solidFill>
              </a:rPr>
              <a:t>yoursitename</a:t>
            </a:r>
            <a:r>
              <a:rPr lang="en-US" sz="3200" dirty="0" smtClean="0">
                <a:ln w="3175">
                  <a:solidFill>
                    <a:srgbClr val="00A9FC"/>
                  </a:solidFill>
                </a:ln>
                <a:solidFill>
                  <a:srgbClr val="00B0F0"/>
                </a:solidFill>
              </a:rPr>
              <a:t> </a:t>
            </a:r>
            <a:r>
              <a:rPr lang="zh-CN" altLang="en-US" sz="3200" dirty="0">
                <a:ln w="3175">
                  <a:solidFill>
                    <a:schemeClr val="accent6"/>
                  </a:solidFill>
                </a:ln>
                <a:solidFill>
                  <a:srgbClr val="00B0F0"/>
                </a:solidFill>
                <a:latin typeface="微軟正黑體" panose="020B0604030504040204" pitchFamily="34" charset="-120"/>
                <a:ea typeface="微軟正黑體" panose="020B0604030504040204" pitchFamily="34" charset="-120"/>
              </a:rPr>
              <a:t>（</a:t>
            </a:r>
            <a:r>
              <a:rPr lang="zh-TW" altLang="en-US" sz="3200" dirty="0">
                <a:ln w="3175">
                  <a:solidFill>
                    <a:schemeClr val="accent6"/>
                  </a:solidFill>
                </a:ln>
                <a:solidFill>
                  <a:srgbClr val="00B0F0"/>
                </a:solidFill>
                <a:latin typeface="微軟正黑體" panose="020B0604030504040204" pitchFamily="34" charset="-120"/>
                <a:ea typeface="微軟正黑體" panose="020B0604030504040204" pitchFamily="34" charset="-120"/>
              </a:rPr>
              <a:t>您的網站名</a:t>
            </a:r>
            <a:r>
              <a:rPr lang="zh-CN" altLang="en-US" sz="3200" dirty="0">
                <a:ln w="3175">
                  <a:solidFill>
                    <a:schemeClr val="accent6"/>
                  </a:solidFill>
                </a:ln>
                <a:solidFill>
                  <a:srgbClr val="00B0F0"/>
                </a:solidFill>
                <a:latin typeface="微軟正黑體" panose="020B0604030504040204" pitchFamily="34" charset="-120"/>
                <a:ea typeface="微軟正黑體" panose="020B0604030504040204" pitchFamily="34" charset="-120"/>
              </a:rPr>
              <a:t>稱）</a:t>
            </a:r>
            <a:endParaRPr lang="en-US" sz="3200" dirty="0">
              <a:ln w="3175">
                <a:solidFill>
                  <a:srgbClr val="00A9FC"/>
                </a:solidFill>
              </a:ln>
              <a:solidFill>
                <a:srgbClr val="00B0F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165" y="1688535"/>
            <a:ext cx="6782628" cy="457183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7759" y="1382452"/>
            <a:ext cx="9131440" cy="5475548"/>
          </a:xfrm>
          <a:prstGeom prst="rect">
            <a:avLst/>
          </a:prstGeom>
        </p:spPr>
      </p:pic>
    </p:spTree>
    <p:extLst>
      <p:ext uri="{BB962C8B-B14F-4D97-AF65-F5344CB8AC3E}">
        <p14:creationId xmlns:p14="http://schemas.microsoft.com/office/powerpoint/2010/main" val="26403048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800" dirty="0">
              <a:solidFill>
                <a:prstClr val="white"/>
              </a:solidFill>
              <a:latin typeface="微軟正黑體" panose="020B0604030504040204" pitchFamily="34" charset="-120"/>
            </a:endParaRPr>
          </a:p>
        </p:txBody>
      </p:sp>
      <p:sp>
        <p:nvSpPr>
          <p:cNvPr id="13" name="Rectangle 12"/>
          <p:cNvSpPr/>
          <p:nvPr/>
        </p:nvSpPr>
        <p:spPr>
          <a:xfrm>
            <a:off x="6482873" y="3059731"/>
            <a:ext cx="5709139" cy="1723293"/>
          </a:xfrm>
          <a:prstGeom prst="rect">
            <a:avLst/>
          </a:prstGeom>
          <a:solidFill>
            <a:srgbClr val="0C486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00"/>
            <a:endParaRPr lang="en-US" sz="1800" dirty="0">
              <a:solidFill>
                <a:prstClr val="white"/>
              </a:solidFill>
              <a:latin typeface="微軟正黑體" panose="020B0604030504040204" pitchFamily="34" charset="-12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142" t="-17608" r="-234" b="17608"/>
          <a:stretch/>
        </p:blipFill>
        <p:spPr>
          <a:xfrm>
            <a:off x="930495" y="1206585"/>
            <a:ext cx="5980592" cy="4451326"/>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38" y="1790708"/>
            <a:ext cx="7904972" cy="4250871"/>
          </a:xfrm>
          <a:prstGeom prst="rect">
            <a:avLst/>
          </a:prstGeom>
        </p:spPr>
      </p:pic>
      <p:sp>
        <p:nvSpPr>
          <p:cNvPr id="7" name="TextBox 6"/>
          <p:cNvSpPr txBox="1"/>
          <p:nvPr/>
        </p:nvSpPr>
        <p:spPr>
          <a:xfrm>
            <a:off x="7021210" y="3420566"/>
            <a:ext cx="5018390" cy="1200329"/>
          </a:xfrm>
          <a:prstGeom prst="rect">
            <a:avLst/>
          </a:prstGeom>
          <a:solidFill>
            <a:srgbClr val="0C4865"/>
          </a:solidFill>
          <a:ln>
            <a:noFill/>
          </a:ln>
        </p:spPr>
        <p:txBody>
          <a:bodyPr wrap="square" rtlCol="0">
            <a:spAutoFit/>
          </a:bodyPr>
          <a:lstStyle/>
          <a:p>
            <a:r>
              <a:rPr lang="en-US" sz="3600" dirty="0" smtClean="0">
                <a:ln w="3175">
                  <a:solidFill>
                    <a:prstClr val="white"/>
                  </a:solidFill>
                </a:ln>
                <a:solidFill>
                  <a:srgbClr val="FFFFFF"/>
                </a:solidFill>
                <a:latin typeface="微軟正黑體" panose="020B0604030504040204" pitchFamily="34" charset="-120"/>
              </a:rPr>
              <a:t>www.UnFranchise.com</a:t>
            </a:r>
          </a:p>
          <a:p>
            <a:pPr algn="ctr"/>
            <a:r>
              <a:rPr lang="zh-TW" altLang="en-US" sz="3600" dirty="0" smtClean="0">
                <a:ln w="3175">
                  <a:solidFill>
                    <a:prstClr val="white"/>
                  </a:solidFill>
                </a:ln>
                <a:solidFill>
                  <a:schemeClr val="bg1"/>
                </a:solidFill>
                <a:latin typeface="微軟正黑體" panose="020B0604030504040204" pitchFamily="34" charset="-120"/>
                <a:ea typeface="微軟正黑體" panose="020B0604030504040204" pitchFamily="34" charset="-120"/>
              </a:rPr>
              <a:t>登入</a:t>
            </a:r>
            <a:endParaRPr lang="en-US" sz="3600" dirty="0">
              <a:ln w="3175">
                <a:solidFill>
                  <a:prstClr val="white"/>
                </a:solidFill>
              </a:ln>
              <a:solidFill>
                <a:schemeClr val="bg1"/>
              </a:solidFill>
              <a:latin typeface="微軟正黑體" panose="020B0604030504040204" pitchFamily="34" charset="-120"/>
            </a:endParaRPr>
          </a:p>
        </p:txBody>
      </p:sp>
    </p:spTree>
    <p:extLst>
      <p:ext uri="{BB962C8B-B14F-4D97-AF65-F5344CB8AC3E}">
        <p14:creationId xmlns:p14="http://schemas.microsoft.com/office/powerpoint/2010/main" val="20103127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49" y="0"/>
            <a:ext cx="6323092" cy="6858000"/>
          </a:xfrm>
          <a:prstGeom prst="rect">
            <a:avLst/>
          </a:prstGeom>
        </p:spPr>
      </p:pic>
      <p:sp>
        <p:nvSpPr>
          <p:cNvPr id="10" name="Rectangle 9"/>
          <p:cNvSpPr/>
          <p:nvPr/>
        </p:nvSpPr>
        <p:spPr>
          <a:xfrm>
            <a:off x="45" y="2238374"/>
            <a:ext cx="6039898" cy="4619626"/>
          </a:xfrm>
          <a:prstGeom prst="rect">
            <a:avLst/>
          </a:prstGeom>
          <a:gradFill flip="none" rotWithShape="1">
            <a:gsLst>
              <a:gs pos="0">
                <a:schemeClr val="tx1"/>
              </a:gs>
              <a:gs pos="70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微軟正黑體" panose="020B0604030504040204" pitchFamily="34" charset="-120"/>
            </a:endParaRPr>
          </a:p>
        </p:txBody>
      </p:sp>
      <p:sp>
        <p:nvSpPr>
          <p:cNvPr id="11" name="Rectangle 10"/>
          <p:cNvSpPr/>
          <p:nvPr/>
        </p:nvSpPr>
        <p:spPr>
          <a:xfrm>
            <a:off x="762000" y="5143500"/>
            <a:ext cx="4514421" cy="1311128"/>
          </a:xfrm>
          <a:prstGeom prst="rect">
            <a:avLst/>
          </a:prstGeom>
        </p:spPr>
        <p:txBody>
          <a:bodyPr wrap="square">
            <a:spAutoFit/>
          </a:bodyPr>
          <a:lstStyle/>
          <a:p>
            <a:pPr algn="ctr" defTabSz="914400">
              <a:lnSpc>
                <a:spcPct val="90000"/>
              </a:lnSpc>
            </a:pP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超連鎖</a:t>
            </a:r>
            <a:r>
              <a:rPr lang="en-US" altLang="zh-TW" sz="4400" baseline="30000" dirty="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事業帳戶</a:t>
            </a:r>
            <a:endParaRPr lang="en-US" altLang="zh-TW"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endParaRPr>
          </a:p>
          <a:p>
            <a:pPr algn="ctr" defTabSz="914400">
              <a:lnSpc>
                <a:spcPct val="90000"/>
              </a:lnSpc>
            </a:pPr>
            <a:r>
              <a:rPr lang="zh-CN" altLang="en-US" sz="4400" dirty="0" smtClean="0">
                <a:ln w="3175">
                  <a:solidFill>
                    <a:prstClr val="white"/>
                  </a:solidFill>
                </a:ln>
                <a:solidFill>
                  <a:prstClr val="white"/>
                </a:solidFill>
                <a:latin typeface="微軟正黑體" panose="020B0604030504040204" pitchFamily="34" charset="-120"/>
              </a:rPr>
              <a:t>（</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後台網站</a:t>
            </a:r>
            <a:r>
              <a:rPr lang="zh-CN" altLang="en-US" sz="4400" dirty="0" smtClean="0">
                <a:ln w="3175">
                  <a:solidFill>
                    <a:prstClr val="white"/>
                  </a:solidFill>
                </a:ln>
                <a:solidFill>
                  <a:prstClr val="white"/>
                </a:solidFill>
                <a:latin typeface="微軟正黑體" panose="020B0604030504040204" pitchFamily="34" charset="-120"/>
              </a:rPr>
              <a:t>）</a:t>
            </a:r>
            <a:endParaRPr lang="en-US" altLang="en-US" sz="4400" dirty="0" smtClean="0">
              <a:ln w="3175">
                <a:solidFill>
                  <a:prstClr val="white"/>
                </a:solidFill>
              </a:ln>
              <a:solidFill>
                <a:prstClr val="white"/>
              </a:solidFill>
              <a:latin typeface="微軟正黑體" panose="020B0604030504040204" pitchFamily="34" charset="-120"/>
            </a:endParaRPr>
          </a:p>
        </p:txBody>
      </p:sp>
      <p:sp>
        <p:nvSpPr>
          <p:cNvPr id="12" name="Rectangle 11"/>
          <p:cNvSpPr/>
          <p:nvPr/>
        </p:nvSpPr>
        <p:spPr>
          <a:xfrm>
            <a:off x="6515100" y="756821"/>
            <a:ext cx="4686300" cy="5262979"/>
          </a:xfrm>
          <a:prstGeom prst="rect">
            <a:avLst/>
          </a:prstGeom>
        </p:spPr>
        <p:txBody>
          <a:bodyPr wrap="square">
            <a:spAutoFit/>
          </a:bodyPr>
          <a:lstStyle/>
          <a:p>
            <a:pPr defTabSz="914400"/>
            <a:r>
              <a:rPr lang="zh-CN" altLang="en-US" sz="2400" b="1" dirty="0" smtClean="0">
                <a:solidFill>
                  <a:prstClr val="white"/>
                </a:solidFill>
                <a:latin typeface="微軟正黑體" panose="020B0604030504040204" pitchFamily="34" charset="-120"/>
                <a:ea typeface="微軟正黑體" panose="020B0604030504040204" pitchFamily="34" charset="-120"/>
              </a:rPr>
              <a:t>此</a:t>
            </a:r>
            <a:r>
              <a:rPr lang="zh-TW" altLang="en-US" sz="2400" b="1" dirty="0" smtClean="0">
                <a:solidFill>
                  <a:prstClr val="white"/>
                </a:solidFill>
                <a:latin typeface="微軟正黑體" panose="020B0604030504040204" pitchFamily="34" charset="-120"/>
                <a:ea typeface="微軟正黑體" panose="020B0604030504040204" pitchFamily="34" charset="-120"/>
              </a:rPr>
              <a:t>為</a:t>
            </a:r>
            <a:r>
              <a:rPr lang="zh-TW" altLang="en-US" sz="2400" b="1" dirty="0">
                <a:solidFill>
                  <a:prstClr val="white"/>
                </a:solidFill>
                <a:latin typeface="微軟正黑體" panose="020B0604030504040204" pitchFamily="34" charset="-120"/>
                <a:ea typeface="微軟正黑體" panose="020B0604030504040204" pitchFamily="34" charset="-120"/>
              </a:rPr>
              <a:t>超</a:t>
            </a:r>
            <a:r>
              <a:rPr lang="zh-TW" altLang="en-US" sz="2400" b="1" dirty="0" smtClean="0">
                <a:solidFill>
                  <a:prstClr val="white"/>
                </a:solidFill>
                <a:latin typeface="微軟正黑體" panose="020B0604030504040204" pitchFamily="34" charset="-120"/>
                <a:ea typeface="微軟正黑體" panose="020B0604030504040204" pitchFamily="34" charset="-120"/>
              </a:rPr>
              <a:t>連鎖</a:t>
            </a:r>
            <a:r>
              <a:rPr lang="en-US" altLang="zh-TW" sz="2400" baseline="30000" dirty="0">
                <a:ln w="3175">
                  <a:solidFill>
                    <a:prstClr val="white"/>
                  </a:solidFill>
                </a:ln>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solidFill>
                  <a:prstClr val="white"/>
                </a:solidFill>
                <a:latin typeface="微軟正黑體" panose="020B0604030504040204" pitchFamily="34" charset="-120"/>
                <a:ea typeface="微軟正黑體" panose="020B0604030504040204" pitchFamily="34" charset="-120"/>
              </a:rPr>
              <a:t>店主</a:t>
            </a:r>
            <a:r>
              <a:rPr lang="zh-TW" altLang="en-US" sz="2400" b="1" dirty="0">
                <a:solidFill>
                  <a:prstClr val="white"/>
                </a:solidFill>
                <a:latin typeface="微軟正黑體" panose="020B0604030504040204" pitchFamily="34" charset="-120"/>
                <a:ea typeface="微軟正黑體" panose="020B0604030504040204" pitchFamily="34" charset="-120"/>
              </a:rPr>
              <a:t>專屬網站，提</a:t>
            </a:r>
            <a:r>
              <a:rPr lang="zh-TW" altLang="en-US" sz="2400" b="1" dirty="0" smtClean="0">
                <a:solidFill>
                  <a:prstClr val="white"/>
                </a:solidFill>
                <a:latin typeface="微軟正黑體" panose="020B0604030504040204" pitchFamily="34" charset="-120"/>
                <a:ea typeface="微軟正黑體" panose="020B0604030504040204" pitchFamily="34" charset="-120"/>
              </a:rPr>
              <a:t>供您衡</a:t>
            </a:r>
            <a:r>
              <a:rPr lang="zh-TW" altLang="en-US" sz="2400" b="1" dirty="0">
                <a:solidFill>
                  <a:prstClr val="white"/>
                </a:solidFill>
                <a:latin typeface="微軟正黑體" panose="020B0604030504040204" pitchFamily="34" charset="-120"/>
                <a:ea typeface="微軟正黑體" panose="020B0604030504040204" pitchFamily="34" charset="-120"/>
              </a:rPr>
              <a:t>量、監督、調整與掌</a:t>
            </a:r>
            <a:r>
              <a:rPr lang="zh-TW" altLang="en-US" sz="2400" b="1" dirty="0" smtClean="0">
                <a:solidFill>
                  <a:prstClr val="white"/>
                </a:solidFill>
                <a:latin typeface="微軟正黑體" panose="020B0604030504040204" pitchFamily="34" charset="-120"/>
                <a:ea typeface="微軟正黑體" panose="020B0604030504040204" pitchFamily="34" charset="-120"/>
              </a:rPr>
              <a:t>管事業</a:t>
            </a:r>
            <a:r>
              <a:rPr lang="zh-CN" altLang="en-US" sz="2400" b="1" dirty="0">
                <a:solidFill>
                  <a:prstClr val="white"/>
                </a:solidFill>
                <a:latin typeface="微軟正黑體" panose="020B0604030504040204" pitchFamily="34" charset="-120"/>
                <a:ea typeface="微軟正黑體" panose="020B0604030504040204" pitchFamily="34" charset="-120"/>
              </a:rPr>
              <a:t>的</a:t>
            </a:r>
            <a:r>
              <a:rPr lang="zh-TW" altLang="en-US" sz="2400" b="1" dirty="0" smtClean="0">
                <a:solidFill>
                  <a:prstClr val="white"/>
                </a:solidFill>
                <a:latin typeface="微軟正黑體" panose="020B0604030504040204" pitchFamily="34" charset="-120"/>
                <a:ea typeface="微軟正黑體" panose="020B0604030504040204" pitchFamily="34" charset="-120"/>
              </a:rPr>
              <a:t>必備工</a:t>
            </a:r>
            <a:r>
              <a:rPr lang="zh-TW" altLang="en-US" sz="2400" b="1" dirty="0">
                <a:solidFill>
                  <a:prstClr val="white"/>
                </a:solidFill>
                <a:latin typeface="微軟正黑體" panose="020B0604030504040204" pitchFamily="34" charset="-120"/>
                <a:ea typeface="微軟正黑體" panose="020B0604030504040204" pitchFamily="34" charset="-120"/>
              </a:rPr>
              <a:t>具。</a:t>
            </a:r>
            <a:r>
              <a:rPr lang="en-US" altLang="en-US" sz="2400" b="1" dirty="0" smtClean="0">
                <a:solidFill>
                  <a:prstClr val="white"/>
                </a:solidFill>
                <a:latin typeface="微軟正黑體" panose="020B0604030504040204" pitchFamily="34" charset="-120"/>
                <a:ea typeface="微軟正黑體" panose="020B0604030504040204" pitchFamily="34" charset="-120"/>
              </a:rPr>
              <a:t/>
            </a:r>
            <a:br>
              <a:rPr lang="en-US" altLang="en-US" sz="2400" b="1" dirty="0" smtClean="0">
                <a:solidFill>
                  <a:prstClr val="white"/>
                </a:solidFill>
                <a:latin typeface="微軟正黑體" panose="020B0604030504040204" pitchFamily="34" charset="-120"/>
                <a:ea typeface="微軟正黑體" panose="020B0604030504040204" pitchFamily="34" charset="-120"/>
              </a:rPr>
            </a:br>
            <a:r>
              <a:rPr lang="en-US" altLang="en-US" sz="2400" b="1" dirty="0" smtClean="0">
                <a:solidFill>
                  <a:prstClr val="white"/>
                </a:solidFill>
                <a:latin typeface="微軟正黑體" panose="020B0604030504040204" pitchFamily="34" charset="-120"/>
                <a:ea typeface="微軟正黑體" panose="020B0604030504040204" pitchFamily="34" charset="-120"/>
              </a:rPr>
              <a:t/>
            </a:r>
            <a:br>
              <a:rPr lang="en-US" altLang="en-US" sz="2400" b="1" dirty="0" smtClean="0">
                <a:solidFill>
                  <a:prstClr val="white"/>
                </a:solidFill>
                <a:latin typeface="微軟正黑體" panose="020B0604030504040204" pitchFamily="34" charset="-120"/>
                <a:ea typeface="微軟正黑體" panose="020B0604030504040204" pitchFamily="34" charset="-120"/>
              </a:rPr>
            </a:br>
            <a:r>
              <a:rPr lang="zh-TW" altLang="en-US" sz="2400" b="1" dirty="0" smtClean="0">
                <a:solidFill>
                  <a:prstClr val="white"/>
                </a:solidFill>
                <a:latin typeface="微軟正黑體" panose="020B0604030504040204" pitchFamily="34" charset="-120"/>
                <a:ea typeface="微軟正黑體" panose="020B0604030504040204" pitchFamily="34" charset="-120"/>
              </a:rPr>
              <a:t>網</a:t>
            </a:r>
            <a:r>
              <a:rPr lang="zh-TW" altLang="en-US" sz="2400" b="1" dirty="0">
                <a:solidFill>
                  <a:prstClr val="white"/>
                </a:solidFill>
                <a:latin typeface="微軟正黑體" panose="020B0604030504040204" pitchFamily="34" charset="-120"/>
                <a:ea typeface="微軟正黑體" panose="020B0604030504040204" pitchFamily="34" charset="-120"/>
              </a:rPr>
              <a:t>站內</a:t>
            </a:r>
            <a:r>
              <a:rPr lang="zh-TW" altLang="en-US" sz="2400" b="1" dirty="0" smtClean="0">
                <a:solidFill>
                  <a:prstClr val="white"/>
                </a:solidFill>
                <a:latin typeface="微軟正黑體" panose="020B0604030504040204" pitchFamily="34" charset="-120"/>
                <a:ea typeface="微軟正黑體" panose="020B0604030504040204" pitchFamily="34" charset="-120"/>
              </a:rPr>
              <a:t>容包羅萬象</a:t>
            </a:r>
            <a:r>
              <a:rPr lang="zh-TW" altLang="en-US" sz="2400" b="1" dirty="0">
                <a:solidFill>
                  <a:prstClr val="white"/>
                </a:solidFill>
                <a:latin typeface="微軟正黑體" panose="020B0604030504040204" pitchFamily="34" charset="-120"/>
                <a:ea typeface="微軟正黑體" panose="020B0604030504040204" pitchFamily="34" charset="-120"/>
              </a:rPr>
              <a:t>，</a:t>
            </a:r>
            <a:r>
              <a:rPr lang="zh-TW" altLang="en-US" sz="2400" b="1" dirty="0" smtClean="0">
                <a:solidFill>
                  <a:prstClr val="white"/>
                </a:solidFill>
                <a:latin typeface="微軟正黑體" panose="020B0604030504040204" pitchFamily="34" charset="-120"/>
                <a:ea typeface="微軟正黑體" panose="020B0604030504040204" pitchFamily="34" charset="-120"/>
              </a:rPr>
              <a:t>包</a:t>
            </a:r>
            <a:r>
              <a:rPr lang="zh-TW" altLang="en-US" sz="2400" b="1" dirty="0">
                <a:solidFill>
                  <a:prstClr val="white"/>
                </a:solidFill>
                <a:latin typeface="微軟正黑體" panose="020B0604030504040204" pitchFamily="34" charset="-120"/>
                <a:ea typeface="微軟正黑體" panose="020B0604030504040204" pitchFamily="34" charset="-120"/>
              </a:rPr>
              <a:t>括</a:t>
            </a:r>
            <a:r>
              <a:rPr lang="zh-TW" altLang="en-US" sz="2400" b="1" dirty="0" smtClean="0">
                <a:solidFill>
                  <a:prstClr val="white"/>
                </a:solidFill>
                <a:latin typeface="微軟正黑體" panose="020B0604030504040204" pitchFamily="34" charset="-120"/>
                <a:ea typeface="微軟正黑體" panose="020B0604030504040204" pitchFamily="34" charset="-120"/>
              </a:rPr>
              <a:t>：帳戶資訊、 </a:t>
            </a:r>
            <a:r>
              <a:rPr lang="zh-TW" altLang="en-US" sz="2400" b="1" dirty="0">
                <a:solidFill>
                  <a:prstClr val="white"/>
                </a:solidFill>
                <a:latin typeface="微軟正黑體" panose="020B0604030504040204" pitchFamily="34" charset="-120"/>
                <a:ea typeface="微軟正黑體" panose="020B0604030504040204" pitchFamily="34" charset="-120"/>
              </a:rPr>
              <a:t>公</a:t>
            </a:r>
            <a:r>
              <a:rPr lang="zh-TW" altLang="en-US" sz="2400" b="1" dirty="0" smtClean="0">
                <a:solidFill>
                  <a:prstClr val="white"/>
                </a:solidFill>
                <a:latin typeface="微軟正黑體" panose="020B0604030504040204" pitchFamily="34" charset="-120"/>
                <a:ea typeface="微軟正黑體" panose="020B0604030504040204" pitchFamily="34" charset="-120"/>
              </a:rPr>
              <a:t>司聯絡資</a:t>
            </a:r>
            <a:r>
              <a:rPr lang="zh-TW" altLang="en-US" sz="2400" b="1" dirty="0">
                <a:solidFill>
                  <a:prstClr val="white"/>
                </a:solidFill>
                <a:latin typeface="微軟正黑體" panose="020B0604030504040204" pitchFamily="34" charset="-120"/>
                <a:ea typeface="微軟正黑體" panose="020B0604030504040204" pitchFamily="34" charset="-120"/>
              </a:rPr>
              <a:t>訊、顧客檔案、訂貨記錄、 </a:t>
            </a:r>
            <a:r>
              <a:rPr lang="zh-TW" altLang="en-US" sz="2400" b="1" dirty="0" smtClean="0">
                <a:solidFill>
                  <a:prstClr val="white"/>
                </a:solidFill>
                <a:latin typeface="微軟正黑體" panose="020B0604030504040204" pitchFamily="34" charset="-120"/>
                <a:ea typeface="微軟正黑體" panose="020B0604030504040204" pitchFamily="34" charset="-120"/>
              </a:rPr>
              <a:t>管理報告</a:t>
            </a:r>
            <a:r>
              <a:rPr lang="zh-TW" altLang="en-US" sz="2400" b="1" dirty="0">
                <a:solidFill>
                  <a:prstClr val="white"/>
                </a:solidFill>
                <a:latin typeface="微軟正黑體" panose="020B0604030504040204" pitchFamily="34" charset="-120"/>
                <a:ea typeface="微軟正黑體" panose="020B0604030504040204" pitchFamily="34" charset="-120"/>
              </a:rPr>
              <a:t>、</a:t>
            </a:r>
            <a:r>
              <a:rPr lang="zh-TW" altLang="en-US" sz="2400" b="1" dirty="0" smtClean="0">
                <a:solidFill>
                  <a:prstClr val="white"/>
                </a:solidFill>
                <a:latin typeface="微軟正黑體" panose="020B0604030504040204" pitchFamily="34" charset="-120"/>
                <a:ea typeface="微軟正黑體" panose="020B0604030504040204" pitchFamily="34" charset="-120"/>
              </a:rPr>
              <a:t>各</a:t>
            </a:r>
            <a:r>
              <a:rPr lang="zh-TW" altLang="en-US" sz="2400" b="1" dirty="0">
                <a:solidFill>
                  <a:prstClr val="white"/>
                </a:solidFill>
                <a:latin typeface="微軟正黑體" panose="020B0604030504040204" pitchFamily="34" charset="-120"/>
                <a:ea typeface="微軟正黑體" panose="020B0604030504040204" pitchFamily="34" charset="-120"/>
              </a:rPr>
              <a:t>式表</a:t>
            </a:r>
            <a:r>
              <a:rPr lang="zh-TW" altLang="en-US" sz="2400" b="1" dirty="0" smtClean="0">
                <a:solidFill>
                  <a:prstClr val="white"/>
                </a:solidFill>
                <a:latin typeface="微軟正黑體" panose="020B0604030504040204" pitchFamily="34" charset="-120"/>
                <a:ea typeface="微軟正黑體" panose="020B0604030504040204" pitchFamily="34" charset="-120"/>
              </a:rPr>
              <a:t>格、</a:t>
            </a:r>
            <a:r>
              <a:rPr lang="zh-TW" altLang="en-US" sz="2400" b="1" dirty="0">
                <a:solidFill>
                  <a:prstClr val="white"/>
                </a:solidFill>
                <a:latin typeface="微軟正黑體" panose="020B0604030504040204" pitchFamily="34" charset="-120"/>
                <a:ea typeface="微軟正黑體" panose="020B0604030504040204" pitchFamily="34" charset="-120"/>
              </a:rPr>
              <a:t>行銷工</a:t>
            </a:r>
            <a:r>
              <a:rPr lang="zh-TW" altLang="en-US" sz="2400" b="1" dirty="0" smtClean="0">
                <a:solidFill>
                  <a:prstClr val="white"/>
                </a:solidFill>
                <a:latin typeface="微軟正黑體" panose="020B0604030504040204" pitchFamily="34" charset="-120"/>
                <a:ea typeface="微軟正黑體" panose="020B0604030504040204" pitchFamily="34" charset="-120"/>
              </a:rPr>
              <a:t>具</a:t>
            </a:r>
            <a:r>
              <a:rPr lang="zh-CN" altLang="en-US" sz="2400" b="1" dirty="0" smtClean="0">
                <a:solidFill>
                  <a:prstClr val="white"/>
                </a:solidFill>
                <a:latin typeface="微軟正黑體" panose="020B0604030504040204" pitchFamily="34" charset="-120"/>
                <a:ea typeface="微軟正黑體" panose="020B0604030504040204" pitchFamily="34" charset="-120"/>
              </a:rPr>
              <a:t>、事業支援與訓練資料</a:t>
            </a:r>
            <a:r>
              <a:rPr lang="zh-TW" altLang="en-US" sz="2400" b="1" dirty="0" smtClean="0">
                <a:solidFill>
                  <a:prstClr val="white"/>
                </a:solidFill>
                <a:latin typeface="微軟正黑體" panose="020B0604030504040204" pitchFamily="34" charset="-120"/>
                <a:ea typeface="微軟正黑體" panose="020B0604030504040204" pitchFamily="34" charset="-120"/>
              </a:rPr>
              <a:t>等</a:t>
            </a:r>
            <a:r>
              <a:rPr lang="zh-TW" altLang="en-US" sz="2400" b="1" dirty="0">
                <a:solidFill>
                  <a:prstClr val="white"/>
                </a:solidFill>
                <a:latin typeface="微軟正黑體" panose="020B0604030504040204" pitchFamily="34" charset="-120"/>
                <a:ea typeface="微軟正黑體" panose="020B0604030504040204" pitchFamily="34" charset="-120"/>
              </a:rPr>
              <a:t>等。</a:t>
            </a:r>
            <a:endParaRPr lang="en-US" altLang="en-US" sz="2400" b="1" dirty="0" smtClean="0">
              <a:solidFill>
                <a:prstClr val="white"/>
              </a:solidFill>
              <a:latin typeface="微軟正黑體" panose="020B0604030504040204" pitchFamily="34" charset="-120"/>
              <a:ea typeface="微軟正黑體" panose="020B0604030504040204" pitchFamily="34" charset="-120"/>
            </a:endParaRPr>
          </a:p>
          <a:p>
            <a:pPr defTabSz="914400"/>
            <a:r>
              <a:rPr lang="en-US" altLang="ja-JP" sz="2400" b="1" dirty="0" smtClean="0">
                <a:solidFill>
                  <a:prstClr val="white"/>
                </a:solidFill>
                <a:latin typeface="微軟正黑體" panose="020B0604030504040204" pitchFamily="34" charset="-120"/>
                <a:ea typeface="微軟正黑體" panose="020B0604030504040204" pitchFamily="34" charset="-120"/>
              </a:rPr>
              <a:t>	</a:t>
            </a:r>
            <a:endParaRPr lang="en-US" altLang="en-US" sz="2400" b="1" dirty="0" smtClean="0">
              <a:solidFill>
                <a:prstClr val="white"/>
              </a:solidFill>
              <a:latin typeface="微軟正黑體" panose="020B0604030504040204" pitchFamily="34" charset="-120"/>
              <a:ea typeface="微軟正黑體" panose="020B0604030504040204" pitchFamily="34" charset="-120"/>
            </a:endParaRPr>
          </a:p>
          <a:p>
            <a:pPr defTabSz="914400"/>
            <a:r>
              <a:rPr lang="zh-TW" altLang="en-US" sz="2400" b="1" dirty="0" smtClean="0">
                <a:solidFill>
                  <a:prstClr val="white"/>
                </a:solidFill>
                <a:latin typeface="微軟正黑體" panose="020B0604030504040204" pitchFamily="34" charset="-120"/>
                <a:ea typeface="微軟正黑體" panose="020B0604030504040204" pitchFamily="34" charset="-120"/>
              </a:rPr>
              <a:t>您必</a:t>
            </a:r>
            <a:r>
              <a:rPr lang="zh-TW" altLang="en-US" sz="2400" b="1" dirty="0">
                <a:solidFill>
                  <a:prstClr val="white"/>
                </a:solidFill>
                <a:latin typeface="微軟正黑體" panose="020B0604030504040204" pitchFamily="34" charset="-120"/>
                <a:ea typeface="微軟正黑體" panose="020B0604030504040204" pitchFamily="34" charset="-120"/>
              </a:rPr>
              <a:t>須輸</a:t>
            </a:r>
            <a:r>
              <a:rPr lang="zh-TW" altLang="en-US" sz="2400" b="1" dirty="0" smtClean="0">
                <a:solidFill>
                  <a:prstClr val="white"/>
                </a:solidFill>
                <a:latin typeface="微軟正黑體" panose="020B0604030504040204" pitchFamily="34" charset="-120"/>
                <a:ea typeface="微軟正黑體" panose="020B0604030504040204" pitchFamily="34" charset="-120"/>
              </a:rPr>
              <a:t>入您的</a:t>
            </a:r>
            <a:r>
              <a:rPr lang="en-US" altLang="zh-TW" sz="2400" b="1" dirty="0">
                <a:solidFill>
                  <a:prstClr val="white"/>
                </a:solidFill>
                <a:latin typeface="微軟正黑體" panose="020B0604030504040204" pitchFamily="34" charset="-120"/>
                <a:ea typeface="微軟正黑體" panose="020B0604030504040204" pitchFamily="34" charset="-120"/>
              </a:rPr>
              <a:t>Rep ID</a:t>
            </a:r>
            <a:r>
              <a:rPr lang="zh-TW" altLang="en-US" sz="2400" b="1" dirty="0">
                <a:solidFill>
                  <a:prstClr val="white"/>
                </a:solidFill>
                <a:latin typeface="微軟正黑體" panose="020B0604030504040204" pitchFamily="34" charset="-120"/>
                <a:ea typeface="微軟正黑體" panose="020B0604030504040204" pitchFamily="34" charset="-120"/>
              </a:rPr>
              <a:t>用戶代碼（或電子郵件地址）與密碼，才能進入登入超</a:t>
            </a:r>
            <a:r>
              <a:rPr lang="zh-TW" altLang="en-US" sz="2400" b="1" dirty="0" smtClean="0">
                <a:solidFill>
                  <a:prstClr val="white"/>
                </a:solidFill>
                <a:latin typeface="微軟正黑體" panose="020B0604030504040204" pitchFamily="34" charset="-120"/>
                <a:ea typeface="微軟正黑體" panose="020B0604030504040204" pitchFamily="34" charset="-120"/>
              </a:rPr>
              <a:t>連鎖</a:t>
            </a:r>
            <a:r>
              <a:rPr lang="en-US" altLang="zh-TW" sz="2400" baseline="30000" dirty="0">
                <a:ln w="3175">
                  <a:solidFill>
                    <a:prstClr val="white"/>
                  </a:solidFill>
                </a:ln>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solidFill>
                  <a:prstClr val="white"/>
                </a:solidFill>
                <a:latin typeface="微軟正黑體" panose="020B0604030504040204" pitchFamily="34" charset="-120"/>
                <a:ea typeface="微軟正黑體" panose="020B0604030504040204" pitchFamily="34" charset="-120"/>
              </a:rPr>
              <a:t>事業</a:t>
            </a:r>
            <a:r>
              <a:rPr lang="zh-CN" altLang="en-US" sz="2400" b="1" dirty="0" smtClean="0">
                <a:solidFill>
                  <a:prstClr val="white"/>
                </a:solidFill>
                <a:latin typeface="微軟正黑體" panose="020B0604030504040204" pitchFamily="34" charset="-120"/>
                <a:ea typeface="微軟正黑體" panose="020B0604030504040204" pitchFamily="34" charset="-120"/>
              </a:rPr>
              <a:t>帳戶</a:t>
            </a:r>
            <a:r>
              <a:rPr lang="zh-TW" altLang="en-US" sz="2400" b="1" dirty="0" smtClean="0">
                <a:solidFill>
                  <a:prstClr val="white"/>
                </a:solidFill>
                <a:latin typeface="微軟正黑體" panose="020B0604030504040204" pitchFamily="34" charset="-120"/>
                <a:ea typeface="微軟正黑體" panose="020B0604030504040204" pitchFamily="34" charset="-120"/>
              </a:rPr>
              <a:t>。</a:t>
            </a:r>
            <a:endParaRPr lang="zh-TW" altLang="en-US" sz="2400" b="1" dirty="0">
              <a:solidFill>
                <a:prstClr val="white"/>
              </a:solidFill>
              <a:latin typeface="微軟正黑體" panose="020B0604030504040204" pitchFamily="34" charset="-120"/>
              <a:ea typeface="微軟正黑體" panose="020B0604030504040204" pitchFamily="34" charset="-120"/>
            </a:endParaRPr>
          </a:p>
          <a:p>
            <a:pPr defTabSz="914400"/>
            <a:endParaRPr lang="en-US" altLang="en-US" sz="2400" b="1" dirty="0" smtClean="0">
              <a:solidFill>
                <a:prstClr val="white"/>
              </a:solidFill>
              <a:latin typeface="微軟正黑體" panose="020B0604030504040204" pitchFamily="34" charset="-120"/>
            </a:endParaRPr>
          </a:p>
        </p:txBody>
      </p:sp>
    </p:spTree>
    <p:extLst>
      <p:ext uri="{BB962C8B-B14F-4D97-AF65-F5344CB8AC3E}">
        <p14:creationId xmlns:p14="http://schemas.microsoft.com/office/powerpoint/2010/main" val="225204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3635D"/>
        </a:solidFill>
        <a:effectLst/>
      </p:bgPr>
    </p:bg>
    <p:spTree>
      <p:nvGrpSpPr>
        <p:cNvPr id="1" name=""/>
        <p:cNvGrpSpPr/>
        <p:nvPr/>
      </p:nvGrpSpPr>
      <p:grpSpPr>
        <a:xfrm>
          <a:off x="0" y="0"/>
          <a:ext cx="0" cy="0"/>
          <a:chOff x="0" y="0"/>
          <a:chExt cx="0" cy="0"/>
        </a:xfrm>
      </p:grpSpPr>
      <p:grpSp>
        <p:nvGrpSpPr>
          <p:cNvPr id="14" name="Group 13"/>
          <p:cNvGrpSpPr/>
          <p:nvPr/>
        </p:nvGrpSpPr>
        <p:grpSpPr>
          <a:xfrm>
            <a:off x="1757851" y="1807030"/>
            <a:ext cx="1926772" cy="3418114"/>
            <a:chOff x="8294914" y="1763486"/>
            <a:chExt cx="1926772" cy="3418114"/>
          </a:xfrm>
        </p:grpSpPr>
        <p:sp>
          <p:nvSpPr>
            <p:cNvPr id="16" name="Rectangle 15"/>
            <p:cNvSpPr/>
            <p:nvPr/>
          </p:nvSpPr>
          <p:spPr>
            <a:xfrm>
              <a:off x="8294914" y="1763486"/>
              <a:ext cx="1926772" cy="34181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微軟正黑體" panose="020B0604030504040204" pitchFamily="34" charset="-120"/>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4900" y="2939143"/>
              <a:ext cx="1066800" cy="1066800"/>
            </a:xfrm>
            <a:prstGeom prst="rect">
              <a:avLst/>
            </a:prstGeom>
          </p:spPr>
        </p:pic>
      </p:grpSp>
      <p:sp>
        <p:nvSpPr>
          <p:cNvPr id="9" name="Rectangle 8"/>
          <p:cNvSpPr/>
          <p:nvPr/>
        </p:nvSpPr>
        <p:spPr>
          <a:xfrm>
            <a:off x="5867401" y="693003"/>
            <a:ext cx="5943600" cy="1077218"/>
          </a:xfrm>
          <a:prstGeom prst="rect">
            <a:avLst/>
          </a:prstGeom>
        </p:spPr>
        <p:txBody>
          <a:bodyPr wrap="square">
            <a:spAutoFit/>
          </a:bodyPr>
          <a:lstStyle/>
          <a:p>
            <a:pPr indent="1588" defTabSz="914400"/>
            <a:r>
              <a:rPr lang="zh-TW" altLang="en-US" sz="3200" dirty="0" smtClean="0">
                <a:ln w="3175">
                  <a:solidFill>
                    <a:prstClr val="white"/>
                  </a:solidFill>
                </a:ln>
                <a:solidFill>
                  <a:prstClr val="white"/>
                </a:solidFill>
                <a:latin typeface="PMingLiU" panose="02020500000000000000" pitchFamily="18" charset="-120"/>
                <a:ea typeface="微軟正黑體" panose="020B0604030504040204" pitchFamily="34" charset="-120"/>
              </a:rPr>
              <a:t>記住要將這些資訊輸入到您的手機中</a:t>
            </a:r>
            <a:r>
              <a:rPr lang="zh-CN" altLang="en-US" sz="3200" dirty="0" smtClean="0">
                <a:ln w="3175">
                  <a:solidFill>
                    <a:prstClr val="white"/>
                  </a:solidFill>
                </a:ln>
                <a:solidFill>
                  <a:prstClr val="white"/>
                </a:solidFill>
                <a:latin typeface="PMingLiU" panose="02020500000000000000" pitchFamily="18" charset="-120"/>
                <a:ea typeface="PMingLiU" panose="02020500000000000000" pitchFamily="18" charset="-120"/>
              </a:rPr>
              <a:t>，</a:t>
            </a:r>
            <a:r>
              <a:rPr lang="zh-TW" altLang="en-US" sz="3200" dirty="0" smtClean="0">
                <a:ln w="3175">
                  <a:solidFill>
                    <a:prstClr val="white"/>
                  </a:solidFill>
                </a:ln>
                <a:solidFill>
                  <a:prstClr val="white"/>
                </a:solidFill>
                <a:latin typeface="PMingLiU" panose="02020500000000000000" pitchFamily="18" charset="-120"/>
                <a:ea typeface="微軟正黑體" panose="020B0604030504040204" pitchFamily="34" charset="-120"/>
              </a:rPr>
              <a:t>您便可隨時隨地使用</a:t>
            </a:r>
            <a:r>
              <a:rPr lang="zh-CN" altLang="en-US" sz="3200" dirty="0" smtClean="0">
                <a:ln w="3175">
                  <a:solidFill>
                    <a:prstClr val="white"/>
                  </a:solidFill>
                </a:ln>
                <a:solidFill>
                  <a:prstClr val="white"/>
                </a:solidFill>
                <a:latin typeface="PMingLiU" panose="02020500000000000000" pitchFamily="18" charset="-120"/>
                <a:ea typeface="PMingLiU" panose="02020500000000000000" pitchFamily="18" charset="-120"/>
              </a:rPr>
              <a:t>：</a:t>
            </a:r>
            <a:endParaRPr lang="en-US" altLang="en-US" sz="3200" dirty="0" smtClean="0">
              <a:ln w="3175">
                <a:solidFill>
                  <a:prstClr val="white"/>
                </a:solidFill>
              </a:ln>
              <a:solidFill>
                <a:prstClr val="white"/>
              </a:solidFill>
              <a:latin typeface="PMingLiU" panose="02020500000000000000" pitchFamily="18" charset="-120"/>
              <a:ea typeface="PMingLiU" panose="02020500000000000000" pitchFamily="18" charset="-120"/>
            </a:endParaRPr>
          </a:p>
        </p:txBody>
      </p:sp>
      <p:sp>
        <p:nvSpPr>
          <p:cNvPr id="10" name="Rounded Rectangle 9"/>
          <p:cNvSpPr/>
          <p:nvPr/>
        </p:nvSpPr>
        <p:spPr>
          <a:xfrm>
            <a:off x="5943600" y="2407024"/>
            <a:ext cx="5764115"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ln>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超連鎖</a:t>
            </a:r>
            <a:r>
              <a:rPr lang="en-US" altLang="zh-TW" sz="2400" baseline="30000" dirty="0">
                <a:ln>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a:t>
            </a:r>
            <a:r>
              <a:rPr lang="zh-TW" altLang="en-US" sz="2400" dirty="0" smtClean="0">
                <a:ln>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店主編號</a:t>
            </a:r>
            <a:endParaRPr lang="en-US" altLang="en-US" sz="2400" dirty="0" smtClean="0">
              <a:ln>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endParaRPr>
          </a:p>
        </p:txBody>
      </p:sp>
      <p:sp>
        <p:nvSpPr>
          <p:cNvPr id="11" name="Rounded Rectangle 10"/>
          <p:cNvSpPr/>
          <p:nvPr/>
        </p:nvSpPr>
        <p:spPr>
          <a:xfrm>
            <a:off x="5943601" y="3453455"/>
            <a:ext cx="5764114"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ln>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用戶代碼及登入資訊</a:t>
            </a:r>
            <a:endParaRPr lang="en-US" altLang="en-US" sz="2400" dirty="0" smtClean="0">
              <a:ln>
                <a:solidFill>
                  <a:prstClr val="black">
                    <a:lumMod val="75000"/>
                    <a:lumOff val="25000"/>
                  </a:prstClr>
                </a:solidFill>
              </a:ln>
              <a:solidFill>
                <a:prstClr val="black">
                  <a:lumMod val="75000"/>
                  <a:lumOff val="25000"/>
                </a:prstClr>
              </a:solidFill>
              <a:latin typeface="微軟正黑體" panose="020B0604030504040204" pitchFamily="34" charset="-120"/>
            </a:endParaRPr>
          </a:p>
        </p:txBody>
      </p:sp>
      <p:sp>
        <p:nvSpPr>
          <p:cNvPr id="12" name="Rounded Rectangle 11"/>
          <p:cNvSpPr/>
          <p:nvPr/>
        </p:nvSpPr>
        <p:spPr>
          <a:xfrm>
            <a:off x="5943600" y="4499886"/>
            <a:ext cx="5764115"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ln>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個人優惠顧客登入</a:t>
            </a:r>
            <a:r>
              <a:rPr lang="en-US" altLang="zh-TW" sz="2400" dirty="0" smtClean="0">
                <a:ln>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ES.SHOP.COM</a:t>
            </a:r>
            <a:r>
              <a:rPr lang="zh-TW" altLang="en-US" sz="2400" dirty="0" smtClean="0">
                <a:ln>
                  <a:solidFill>
                    <a:prstClr val="black">
                      <a:lumMod val="75000"/>
                      <a:lumOff val="25000"/>
                    </a:prstClr>
                  </a:solidFill>
                </a:ln>
                <a:solidFill>
                  <a:prstClr val="black">
                    <a:lumMod val="75000"/>
                    <a:lumOff val="25000"/>
                  </a:prstClr>
                </a:solidFill>
                <a:latin typeface="微軟正黑體" panose="020B0604030504040204" pitchFamily="34" charset="-120"/>
                <a:ea typeface="微軟正黑體" panose="020B0604030504040204" pitchFamily="34" charset="-120"/>
              </a:rPr>
              <a:t>的資訊</a:t>
            </a:r>
            <a:endParaRPr lang="en-US" altLang="en-US" sz="2400" dirty="0" smtClean="0">
              <a:ln>
                <a:solidFill>
                  <a:prstClr val="black">
                    <a:lumMod val="75000"/>
                    <a:lumOff val="25000"/>
                  </a:prstClr>
                </a:solidFill>
              </a:ln>
              <a:solidFill>
                <a:prstClr val="black">
                  <a:lumMod val="75000"/>
                  <a:lumOff val="25000"/>
                </a:prstClr>
              </a:solidFill>
              <a:latin typeface="微軟正黑體" panose="020B0604030504040204" pitchFamily="34" charset="-120"/>
            </a:endParaRPr>
          </a:p>
        </p:txBody>
      </p:sp>
      <p:grpSp>
        <p:nvGrpSpPr>
          <p:cNvPr id="25" name="Group 24"/>
          <p:cNvGrpSpPr/>
          <p:nvPr/>
        </p:nvGrpSpPr>
        <p:grpSpPr>
          <a:xfrm>
            <a:off x="-16456" y="794657"/>
            <a:ext cx="6063343" cy="6063343"/>
            <a:chOff x="-16520" y="794657"/>
            <a:chExt cx="6063343" cy="6063343"/>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20" y="794657"/>
              <a:ext cx="6063343" cy="6063343"/>
            </a:xfrm>
            <a:prstGeom prst="rect">
              <a:avLst/>
            </a:prstGeom>
            <a:effectLst/>
          </p:spPr>
        </p:pic>
        <p:pic>
          <p:nvPicPr>
            <p:cNvPr id="19" name="Picture 18" descr="iphone.p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95550" y="5225145"/>
              <a:ext cx="759088" cy="508906"/>
            </a:xfrm>
            <a:prstGeom prst="rect">
              <a:avLst/>
            </a:prstGeom>
          </p:spPr>
        </p:pic>
        <p:pic>
          <p:nvPicPr>
            <p:cNvPr id="24" name="Picture 23" descr="icon_shop-ap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4485" y="2874563"/>
              <a:ext cx="1174923" cy="1174923"/>
            </a:xfrm>
            <a:prstGeom prst="rect">
              <a:avLst/>
            </a:prstGeom>
          </p:spPr>
        </p:pic>
      </p:grpSp>
    </p:spTree>
    <p:extLst>
      <p:ext uri="{BB962C8B-B14F-4D97-AF65-F5344CB8AC3E}">
        <p14:creationId xmlns:p14="http://schemas.microsoft.com/office/powerpoint/2010/main" val="329461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4401" y="1143002"/>
            <a:ext cx="10058401" cy="3056221"/>
          </a:xfrm>
          <a:prstGeom prst="rect">
            <a:avLst/>
          </a:prstGeom>
          <a:noFill/>
        </p:spPr>
        <p:txBody>
          <a:bodyPr wrap="square" rtlCol="0">
            <a:spAutoFit/>
          </a:bodyPr>
          <a:lstStyle/>
          <a:p>
            <a:pPr defTabSz="457200">
              <a:lnSpc>
                <a:spcPct val="90000"/>
              </a:lnSpc>
            </a:pPr>
            <a:r>
              <a:rPr lang="en-US" sz="1800" b="1" dirty="0" smtClean="0">
                <a:solidFill>
                  <a:srgbClr val="042555"/>
                </a:solidFill>
                <a:latin typeface="Microsoft JhengHei" panose="020B0604030504040204" pitchFamily="34" charset="-120"/>
                <a:ea typeface="Microsoft JhengHei" panose="020B0604030504040204" pitchFamily="34" charset="-120"/>
                <a:cs typeface="Arial"/>
              </a:rPr>
              <a:t/>
            </a:r>
            <a:br>
              <a:rPr lang="en-US" sz="1800" b="1" dirty="0" smtClean="0">
                <a:solidFill>
                  <a:srgbClr val="042555"/>
                </a:solidFill>
                <a:latin typeface="Microsoft JhengHei" panose="020B0604030504040204" pitchFamily="34" charset="-120"/>
                <a:ea typeface="Microsoft JhengHei" panose="020B0604030504040204" pitchFamily="34" charset="-120"/>
                <a:cs typeface="Arial"/>
              </a:rPr>
            </a:br>
            <a:endParaRPr lang="en-US" sz="1800" b="1" dirty="0" smtClean="0">
              <a:solidFill>
                <a:srgbClr val="042555"/>
              </a:solidFill>
              <a:latin typeface="Microsoft JhengHei" panose="020B0604030504040204" pitchFamily="34" charset="-120"/>
              <a:ea typeface="Microsoft JhengHei" panose="020B0604030504040204" pitchFamily="34" charset="-120"/>
              <a:cs typeface="Arial"/>
            </a:endParaRPr>
          </a:p>
          <a:p>
            <a:pPr defTabSz="457200"/>
            <a:r>
              <a:rPr lang="zh-TW" altLang="en-US" sz="2400" b="1" dirty="0" smtClean="0">
                <a:solidFill>
                  <a:srgbClr val="042555"/>
                </a:solidFill>
                <a:latin typeface="Microsoft JhengHei" panose="020B0604030504040204" pitchFamily="34" charset="-120"/>
                <a:ea typeface="Microsoft JhengHei" panose="020B0604030504040204" pitchFamily="34" charset="-120"/>
                <a:cs typeface="Arial"/>
              </a:rPr>
              <a:t>本報告中提</a:t>
            </a:r>
            <a:r>
              <a:rPr lang="zh-TW" altLang="en-US" sz="2400" b="1" dirty="0">
                <a:solidFill>
                  <a:srgbClr val="042555"/>
                </a:solidFill>
                <a:latin typeface="Microsoft JhengHei" panose="020B0604030504040204" pitchFamily="34" charset="-120"/>
                <a:ea typeface="Microsoft JhengHei" panose="020B0604030504040204" pitchFamily="34" charset="-120"/>
                <a:cs typeface="Arial"/>
              </a:rPr>
              <a:t>到的收入等級純屬舉例說明，無意代表美安西班牙公司超連鎖店主的一般收入，也無意表示任何超連鎖店主皆可賺取同等收入。</a:t>
            </a:r>
          </a:p>
          <a:p>
            <a:pPr defTabSz="457200"/>
            <a:endParaRPr lang="zh-TW" altLang="en-US" sz="2400" b="1" dirty="0">
              <a:solidFill>
                <a:srgbClr val="042555"/>
              </a:solidFill>
              <a:latin typeface="Microsoft JhengHei" panose="020B0604030504040204" pitchFamily="34" charset="-120"/>
              <a:ea typeface="Microsoft JhengHei" panose="020B0604030504040204" pitchFamily="34" charset="-120"/>
              <a:cs typeface="Arial"/>
            </a:endParaRPr>
          </a:p>
          <a:p>
            <a:pPr defTabSz="457200"/>
            <a:r>
              <a:rPr lang="zh-TW" altLang="en-US" sz="2400" b="1" dirty="0">
                <a:solidFill>
                  <a:srgbClr val="042555"/>
                </a:solidFill>
                <a:latin typeface="Microsoft JhengHei" panose="020B0604030504040204" pitchFamily="34" charset="-120"/>
                <a:ea typeface="Microsoft JhengHei" panose="020B0604030504040204" pitchFamily="34" charset="-120"/>
                <a:cs typeface="Arial"/>
              </a:rPr>
              <a:t>任何提及高收入的聲明，皆不該造成可輕易達到的誤導。美安西班牙公司超連鎖店主的成功與否取決於其在美安西班牙事業發展上的努力、才能、與投入</a:t>
            </a:r>
            <a:r>
              <a:rPr lang="zh-TW" altLang="en-US" sz="2400" b="1" dirty="0" smtClean="0">
                <a:solidFill>
                  <a:srgbClr val="042555"/>
                </a:solidFill>
                <a:latin typeface="Microsoft JhengHei" panose="020B0604030504040204" pitchFamily="34" charset="-120"/>
                <a:ea typeface="Microsoft JhengHei" panose="020B0604030504040204" pitchFamily="34" charset="-120"/>
                <a:cs typeface="Arial"/>
              </a:rPr>
              <a:t>程度。</a:t>
            </a:r>
            <a:endParaRPr lang="en-US" altLang="zh-TW" sz="2400" b="1" dirty="0" smtClean="0">
              <a:solidFill>
                <a:srgbClr val="042555"/>
              </a:solidFill>
              <a:latin typeface="Microsoft JhengHei" panose="020B0604030504040204" pitchFamily="34" charset="-120"/>
              <a:ea typeface="Microsoft JhengHei" panose="020B0604030504040204" pitchFamily="34" charset="-120"/>
              <a:cs typeface="Arial"/>
            </a:endParaRPr>
          </a:p>
          <a:p>
            <a:pPr defTabSz="457200">
              <a:lnSpc>
                <a:spcPct val="90000"/>
              </a:lnSpc>
            </a:pPr>
            <a:endParaRPr lang="en-US" sz="1800" b="1" dirty="0" smtClean="0">
              <a:solidFill>
                <a:srgbClr val="042555"/>
              </a:solidFill>
              <a:latin typeface="Microsoft JhengHei" panose="020B0604030504040204" pitchFamily="34" charset="-120"/>
              <a:ea typeface="Microsoft JhengHei" panose="020B0604030504040204" pitchFamily="34" charset="-120"/>
              <a:cs typeface="Arial"/>
            </a:endParaRPr>
          </a:p>
        </p:txBody>
      </p:sp>
      <p:pic>
        <p:nvPicPr>
          <p:cNvPr id="5" name="Picture 3"/>
          <p:cNvPicPr>
            <a:picLocks noChangeAspect="1"/>
          </p:cNvPicPr>
          <p:nvPr/>
        </p:nvPicPr>
        <p:blipFill>
          <a:blip r:embed="rId2"/>
          <a:srcRect/>
          <a:stretch>
            <a:fillRect/>
          </a:stretch>
        </p:blipFill>
        <p:spPr bwMode="auto">
          <a:xfrm>
            <a:off x="462896" y="381003"/>
            <a:ext cx="8394209" cy="594361"/>
          </a:xfrm>
          <a:prstGeom prst="rect">
            <a:avLst/>
          </a:prstGeom>
          <a:noFill/>
          <a:ln w="9525">
            <a:noFill/>
            <a:miter lim="800000"/>
            <a:headEnd/>
            <a:tailEnd/>
          </a:ln>
        </p:spPr>
      </p:pic>
    </p:spTree>
    <p:extLst>
      <p:ext uri="{BB962C8B-B14F-4D97-AF65-F5344CB8AC3E}">
        <p14:creationId xmlns:p14="http://schemas.microsoft.com/office/powerpoint/2010/main" val="426969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35000">
              <a:schemeClr val="tx1">
                <a:lumMod val="50000"/>
                <a:lumOff val="50000"/>
              </a:schemeClr>
            </a:gs>
            <a:gs pos="100000">
              <a:schemeClr val="tx1">
                <a:lumMod val="75000"/>
                <a:lumOff val="2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Rectangle 2"/>
          <p:cNvSpPr/>
          <p:nvPr/>
        </p:nvSpPr>
        <p:spPr>
          <a:xfrm>
            <a:off x="1125483" y="609411"/>
            <a:ext cx="4096512" cy="584775"/>
          </a:xfrm>
          <a:prstGeom prst="rect">
            <a:avLst/>
          </a:prstGeom>
        </p:spPr>
        <p:txBody>
          <a:bodyPr wrap="square">
            <a:spAutoFit/>
          </a:bodyPr>
          <a:lstStyle/>
          <a:p>
            <a:pPr algn="ctr" defTabSz="914400"/>
            <a:r>
              <a:rPr lang="zh-TW" altLang="en-US" sz="3200" cap="all" dirty="0" smtClean="0">
                <a:ln>
                  <a:solidFill>
                    <a:prstClr val="white"/>
                  </a:solidFill>
                </a:ln>
                <a:solidFill>
                  <a:prstClr val="white"/>
                </a:solidFill>
                <a:latin typeface="Microsoft JhengHei" panose="020B0604030504040204" pitchFamily="34" charset="-120"/>
                <a:ea typeface="Microsoft JhengHei" panose="020B0604030504040204" pitchFamily="34" charset="-120"/>
              </a:rPr>
              <a:t>起步指南</a:t>
            </a:r>
            <a:endParaRPr lang="en-US" sz="3200" cap="all" dirty="0">
              <a:ln>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pic>
        <p:nvPicPr>
          <p:cNvPr id="5" name="Picture 3" descr="T:\Field Training\Field Training\ESPAÑA\images\GSG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4322" y="0"/>
            <a:ext cx="5357678"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634402" y="2028159"/>
            <a:ext cx="3172795" cy="3984171"/>
            <a:chOff x="1634402" y="2028159"/>
            <a:chExt cx="3172795" cy="3984171"/>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402" y="2028159"/>
              <a:ext cx="3078679" cy="3984171"/>
            </a:xfrm>
            <a:prstGeom prst="rect">
              <a:avLst/>
            </a:prstGeom>
            <a:scene3d>
              <a:camera prst="perspectiveRight"/>
              <a:lightRig rig="threePt" dir="t"/>
            </a:scene3d>
            <a:sp3d extrusionH="165100"/>
          </p:spPr>
        </p:pic>
        <p:pic>
          <p:nvPicPr>
            <p:cNvPr id="8" name="Picture 2" descr="T:\Field Training\Field Training\ESPAÑA\images\GS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5795" y="3606800"/>
              <a:ext cx="3071402" cy="2193858"/>
            </a:xfrm>
            <a:prstGeom prst="rect">
              <a:avLst/>
            </a:prstGeom>
            <a:noFill/>
            <a:scene3d>
              <a:camera prst="perspectiveRight" fov="2700000">
                <a:rot lat="0" lon="19500000" rev="0"/>
              </a:camera>
              <a:lightRig rig="threePt" dir="t"/>
            </a:scene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964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35000">
              <a:schemeClr val="bg1">
                <a:lumMod val="8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923" y="0"/>
            <a:ext cx="5296154"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39" y="760164"/>
            <a:ext cx="9637722" cy="148156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139" y="1602750"/>
            <a:ext cx="9641387" cy="127795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9256" y="2509964"/>
            <a:ext cx="9645605" cy="1323906"/>
          </a:xfrm>
          <a:prstGeom prst="rect">
            <a:avLst/>
          </a:prstGeom>
        </p:spPr>
      </p:pic>
    </p:spTree>
    <p:extLst>
      <p:ext uri="{BB962C8B-B14F-4D97-AF65-F5344CB8AC3E}">
        <p14:creationId xmlns:p14="http://schemas.microsoft.com/office/powerpoint/2010/main" val="266001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nodeType="clickEffect">
                                  <p:stCondLst>
                                    <p:cond delay="0"/>
                                  </p:stCondLst>
                                  <p:childTnLst>
                                    <p:animEffect transition="out" filter="fade">
                                      <p:cBhvr>
                                        <p:cTn id="26" dur="1000"/>
                                        <p:tgtEl>
                                          <p:spTgt spid="4"/>
                                        </p:tgtEl>
                                      </p:cBhvr>
                                    </p:animEffect>
                                    <p:anim calcmode="lin" valueType="num">
                                      <p:cBhvr>
                                        <p:cTn id="27" dur="1000"/>
                                        <p:tgtEl>
                                          <p:spTgt spid="4"/>
                                        </p:tgtEl>
                                        <p:attrNameLst>
                                          <p:attrName>ppt_x</p:attrName>
                                        </p:attrNameLst>
                                      </p:cBhvr>
                                      <p:tavLst>
                                        <p:tav tm="0">
                                          <p:val>
                                            <p:strVal val="ppt_x"/>
                                          </p:val>
                                        </p:tav>
                                        <p:tav tm="100000">
                                          <p:val>
                                            <p:strVal val="ppt_x"/>
                                          </p:val>
                                        </p:tav>
                                      </p:tavLst>
                                    </p:anim>
                                    <p:anim calcmode="lin" valueType="num">
                                      <p:cBhvr>
                                        <p:cTn id="28" dur="1000"/>
                                        <p:tgtEl>
                                          <p:spTgt spid="4"/>
                                        </p:tgtEl>
                                        <p:attrNameLst>
                                          <p:attrName>ppt_y</p:attrName>
                                        </p:attrNameLst>
                                      </p:cBhvr>
                                      <p:tavLst>
                                        <p:tav tm="0">
                                          <p:val>
                                            <p:strVal val="ppt_y"/>
                                          </p:val>
                                        </p:tav>
                                        <p:tav tm="100000">
                                          <p:val>
                                            <p:strVal val="ppt_y+.1"/>
                                          </p:val>
                                        </p:tav>
                                      </p:tavLst>
                                    </p:anim>
                                    <p:set>
                                      <p:cBhvr>
                                        <p:cTn id="29" dur="1" fill="hold">
                                          <p:stCondLst>
                                            <p:cond delay="999"/>
                                          </p:stCondLst>
                                        </p:cTn>
                                        <p:tgtEl>
                                          <p:spTgt spid="4"/>
                                        </p:tgtEl>
                                        <p:attrNameLst>
                                          <p:attrName>style.visibility</p:attrName>
                                        </p:attrNameLst>
                                      </p:cBhvr>
                                      <p:to>
                                        <p:strVal val="hidden"/>
                                      </p:to>
                                    </p:se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5"/>
                                        </p:tgtEl>
                                      </p:cBhvr>
                                    </p:animEffect>
                                    <p:anim calcmode="lin" valueType="num">
                                      <p:cBhvr>
                                        <p:cTn id="40" dur="1000"/>
                                        <p:tgtEl>
                                          <p:spTgt spid="5"/>
                                        </p:tgtEl>
                                        <p:attrNameLst>
                                          <p:attrName>ppt_x</p:attrName>
                                        </p:attrNameLst>
                                      </p:cBhvr>
                                      <p:tavLst>
                                        <p:tav tm="0">
                                          <p:val>
                                            <p:strVal val="ppt_x"/>
                                          </p:val>
                                        </p:tav>
                                        <p:tav tm="100000">
                                          <p:val>
                                            <p:strVal val="ppt_x"/>
                                          </p:val>
                                        </p:tav>
                                      </p:tavLst>
                                    </p:anim>
                                    <p:anim calcmode="lin" valueType="num">
                                      <p:cBhvr>
                                        <p:cTn id="41" dur="1000"/>
                                        <p:tgtEl>
                                          <p:spTgt spid="5"/>
                                        </p:tgtEl>
                                        <p:attrNameLst>
                                          <p:attrName>ppt_y</p:attrName>
                                        </p:attrNameLst>
                                      </p:cBhvr>
                                      <p:tavLst>
                                        <p:tav tm="0">
                                          <p:val>
                                            <p:strVal val="ppt_y"/>
                                          </p:val>
                                        </p:tav>
                                        <p:tav tm="100000">
                                          <p:val>
                                            <p:strVal val="ppt_y+.1"/>
                                          </p:val>
                                        </p:tav>
                                      </p:tavLst>
                                    </p:anim>
                                    <p:set>
                                      <p:cBhvr>
                                        <p:cTn id="4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6" name="Picture 2" descr="T:\Field Training\Field Training\ESPAÑA\images\DLgsgCH.png"/>
          <p:cNvPicPr>
            <a:picLocks noChangeAspect="1" noChangeArrowheads="1"/>
          </p:cNvPicPr>
          <p:nvPr/>
        </p:nvPicPr>
        <p:blipFill rotWithShape="1">
          <a:blip r:embed="rId3">
            <a:extLst>
              <a:ext uri="{28A0092B-C50C-407E-A947-70E740481C1C}">
                <a14:useLocalDpi xmlns:a14="http://schemas.microsoft.com/office/drawing/2010/main" val="0"/>
              </a:ext>
            </a:extLst>
          </a:blip>
          <a:srcRect l="9186" r="9373" b="13027"/>
          <a:stretch/>
        </p:blipFill>
        <p:spPr bwMode="auto">
          <a:xfrm>
            <a:off x="3281672" y="-1"/>
            <a:ext cx="8910328"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1933" y="2844224"/>
            <a:ext cx="2836979" cy="584775"/>
          </a:xfrm>
          <a:prstGeom prst="rect">
            <a:avLst/>
          </a:prstGeom>
          <a:noFill/>
          <a:ln>
            <a:noFill/>
          </a:ln>
        </p:spPr>
        <p:txBody>
          <a:bodyPr wrap="square" rtlCol="0">
            <a:spAutoFit/>
          </a:bodyPr>
          <a:lstStyle/>
          <a:p>
            <a:pPr algn="ctr" defTabSz="914400"/>
            <a:r>
              <a:rPr lang="zh-TW" altLang="en-US" sz="3200" b="1" cap="all" dirty="0" smtClean="0">
                <a:solidFill>
                  <a:srgbClr val="FFFFFF"/>
                </a:solidFill>
                <a:latin typeface="Microsoft JhengHei" panose="020B0604030504040204" pitchFamily="34" charset="-120"/>
                <a:ea typeface="Microsoft JhengHei" panose="020B0604030504040204" pitchFamily="34" charset="-120"/>
              </a:rPr>
              <a:t>起步指南</a:t>
            </a:r>
            <a:endParaRPr lang="en-US" sz="3200" b="1" cap="all" dirty="0">
              <a:solidFill>
                <a:srgbClr val="FFFF00"/>
              </a:solidFill>
              <a:latin typeface="Microsoft JhengHei" panose="020B0604030504040204" pitchFamily="34" charset="-120"/>
              <a:ea typeface="Microsoft JhengHei" panose="020B0604030504040204" pitchFamily="34" charset="-120"/>
            </a:endParaRPr>
          </a:p>
        </p:txBody>
      </p:sp>
      <p:sp>
        <p:nvSpPr>
          <p:cNvPr id="4" name="Rounded Rectangle 3"/>
          <p:cNvSpPr/>
          <p:nvPr/>
        </p:nvSpPr>
        <p:spPr bwMode="auto">
          <a:xfrm>
            <a:off x="5174776" y="1717969"/>
            <a:ext cx="1344777" cy="343192"/>
          </a:xfrm>
          <a:prstGeom prst="roundRect">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5" name="Rounded Rectangle 4"/>
          <p:cNvSpPr/>
          <p:nvPr/>
        </p:nvSpPr>
        <p:spPr bwMode="auto">
          <a:xfrm>
            <a:off x="3930972" y="3024848"/>
            <a:ext cx="7651428" cy="658152"/>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6" name="Rounded Rectangle 5"/>
          <p:cNvSpPr/>
          <p:nvPr/>
        </p:nvSpPr>
        <p:spPr bwMode="auto">
          <a:xfrm>
            <a:off x="3765872" y="5023261"/>
            <a:ext cx="1711164" cy="380011"/>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42605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extLst>
              <a:ext uri="{BEBA8EAE-BF5A-486C-A8C5-ECC9F3942E4B}">
                <a14:imgProps xmlns:a14="http://schemas.microsoft.com/office/drawing/2010/main">
                  <a14:imgLayer r:embed="rId3">
                    <a14:imgEffect>
                      <a14:sharpenSoften amount="-10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130300" y="1030704"/>
            <a:ext cx="9982200" cy="850251"/>
          </a:xfrm>
          <a:prstGeom prst="rect">
            <a:avLst/>
          </a:prstGeom>
          <a:ln>
            <a:noFill/>
          </a:ln>
          <a:effectLst>
            <a:glow rad="63500">
              <a:schemeClr val="accent6">
                <a:satMod val="175000"/>
                <a:alpha val="40000"/>
              </a:schemeClr>
            </a:glow>
          </a:effectLst>
          <a:scene3d>
            <a:camera prst="orthographicFront">
              <a:rot lat="0" lon="0" rev="0"/>
            </a:camera>
            <a:lightRig rig="balanced" dir="t">
              <a:rot lat="0" lon="0" rev="8700000"/>
            </a:lightRig>
          </a:scene3d>
          <a:sp3d>
            <a:bevelT w="190500" h="38100"/>
          </a:sp3d>
        </p:spPr>
        <p:txBody>
          <a:bodyPr lIns="91400" tIns="45718" rIns="91400" bIns="4571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5400" b="1" cap="all" dirty="0" smtClean="0">
                <a:ln>
                  <a:solidFill>
                    <a:srgbClr val="443988"/>
                  </a:solidFill>
                </a:ln>
                <a:solidFill>
                  <a:srgbClr val="443988"/>
                </a:solidFill>
                <a:latin typeface="微軟正黑體" panose="020B0604030504040204" pitchFamily="34" charset="-120"/>
                <a:ea typeface="微軟正黑體" panose="020B0604030504040204" pitchFamily="34" charset="-120"/>
              </a:rPr>
              <a:t>卓越超連鎖</a:t>
            </a:r>
            <a:r>
              <a:rPr lang="en-US" altLang="zh-TW" sz="5400" b="1" cap="all" baseline="30000" dirty="0" smtClean="0">
                <a:ln>
                  <a:solidFill>
                    <a:srgbClr val="443988"/>
                  </a:solidFill>
                </a:ln>
                <a:solidFill>
                  <a:srgbClr val="042555"/>
                </a:solidFill>
                <a:latin typeface="微軟正黑體"/>
                <a:ea typeface="微軟正黑體"/>
              </a:rPr>
              <a:t>®</a:t>
            </a:r>
            <a:r>
              <a:rPr lang="zh-TW" altLang="en-US" sz="5400" b="1" cap="all" dirty="0" smtClean="0">
                <a:ln>
                  <a:solidFill>
                    <a:srgbClr val="443988"/>
                  </a:solidFill>
                </a:ln>
                <a:solidFill>
                  <a:srgbClr val="443988"/>
                </a:solidFill>
                <a:latin typeface="微軟正黑體" panose="020B0604030504040204" pitchFamily="34" charset="-120"/>
                <a:ea typeface="微軟正黑體" panose="020B0604030504040204" pitchFamily="34" charset="-120"/>
              </a:rPr>
              <a:t>店主計畫</a:t>
            </a:r>
            <a:endParaRPr lang="en-US" sz="5400" b="1" cap="all" dirty="0">
              <a:ln>
                <a:solidFill>
                  <a:srgbClr val="443988"/>
                </a:solidFill>
              </a:ln>
              <a:solidFill>
                <a:srgbClr val="443988"/>
              </a:solidFill>
              <a:latin typeface="微軟正黑體" panose="020B0604030504040204" pitchFamily="34" charset="-120"/>
            </a:endParaRPr>
          </a:p>
        </p:txBody>
      </p:sp>
      <p:grpSp>
        <p:nvGrpSpPr>
          <p:cNvPr id="3" name="Group 2"/>
          <p:cNvGrpSpPr>
            <a:grpSpLocks noChangeAspect="1"/>
          </p:cNvGrpSpPr>
          <p:nvPr/>
        </p:nvGrpSpPr>
        <p:grpSpPr>
          <a:xfrm>
            <a:off x="4632020" y="2439409"/>
            <a:ext cx="2978917" cy="2029881"/>
            <a:chOff x="3352800" y="2478063"/>
            <a:chExt cx="2870200" cy="1955800"/>
          </a:xfrm>
          <a:effectLst>
            <a:outerShdw blurRad="139700" dist="38100" dir="5400000" sx="103000" sy="103000" algn="t" rotWithShape="0">
              <a:prstClr val="black">
                <a:alpha val="33000"/>
              </a:prstClr>
            </a:outerShdw>
          </a:effectLst>
        </p:grpSpPr>
        <p:pic>
          <p:nvPicPr>
            <p:cNvPr id="4" name="Picture 9" descr="UFOPIN_06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478063"/>
              <a:ext cx="2870200" cy="1955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pic>
          <p:nvPicPr>
            <p:cNvPr id="5" name="Picture 4"/>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810000" y="3855720"/>
              <a:ext cx="182880" cy="182880"/>
            </a:xfrm>
            <a:prstGeom prst="flowChartConnector">
              <a:avLst/>
            </a:prstGeom>
            <a:ln>
              <a:noFill/>
            </a:ln>
            <a:effectLst/>
            <a:extLst>
              <a:ext uri="{53640926-AAD7-44D8-BBD7-CCE9431645EC}">
                <a14:shadowObscured xmlns:a14="http://schemas.microsoft.com/office/drawing/2010/main"/>
              </a:ext>
            </a:extLst>
          </p:spPr>
        </p:pic>
        <p:pic>
          <p:nvPicPr>
            <p:cNvPr id="6" name="Picture 5"/>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581400" y="3703320"/>
              <a:ext cx="182880" cy="182880"/>
            </a:xfrm>
            <a:prstGeom prst="flowChartConnector">
              <a:avLst/>
            </a:prstGeom>
            <a:ln>
              <a:noFill/>
            </a:ln>
            <a:effectLst/>
            <a:extLst>
              <a:ext uri="{53640926-AAD7-44D8-BBD7-CCE9431645EC}">
                <a14:shadowObscured xmlns:a14="http://schemas.microsoft.com/office/drawing/2010/main"/>
              </a:ext>
            </a:extLst>
          </p:spPr>
        </p:pic>
        <p:pic>
          <p:nvPicPr>
            <p:cNvPr id="7" name="Picture 6"/>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474720" y="3474720"/>
              <a:ext cx="182880" cy="182880"/>
            </a:xfrm>
            <a:prstGeom prst="flowChartConnector">
              <a:avLst/>
            </a:prstGeom>
            <a:ln>
              <a:noFill/>
            </a:ln>
            <a:effectLst/>
            <a:extLst>
              <a:ext uri="{53640926-AAD7-44D8-BBD7-CCE9431645EC}">
                <a14:shadowObscured xmlns:a14="http://schemas.microsoft.com/office/drawing/2010/main"/>
              </a:ext>
            </a:extLst>
          </p:spPr>
        </p:pic>
        <p:pic>
          <p:nvPicPr>
            <p:cNvPr id="8" name="Picture 7"/>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441007" y="3246120"/>
              <a:ext cx="182880" cy="182880"/>
            </a:xfrm>
            <a:prstGeom prst="flowChartConnector">
              <a:avLst/>
            </a:prstGeom>
            <a:ln>
              <a:noFill/>
            </a:ln>
            <a:effectLst/>
            <a:extLst>
              <a:ext uri="{53640926-AAD7-44D8-BBD7-CCE9431645EC}">
                <a14:shadowObscured xmlns:a14="http://schemas.microsoft.com/office/drawing/2010/main"/>
              </a:ext>
            </a:extLst>
          </p:spPr>
        </p:pic>
        <p:pic>
          <p:nvPicPr>
            <p:cNvPr id="9" name="Picture 8"/>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550920" y="3017520"/>
              <a:ext cx="182880" cy="182880"/>
            </a:xfrm>
            <a:prstGeom prst="flowChartConnector">
              <a:avLst/>
            </a:prstGeom>
            <a:ln>
              <a:noFill/>
            </a:ln>
            <a:effectLst/>
            <a:extLst>
              <a:ext uri="{53640926-AAD7-44D8-BBD7-CCE9431645EC}">
                <a14:shadowObscured xmlns:a14="http://schemas.microsoft.com/office/drawing/2010/main"/>
              </a:ext>
            </a:extLst>
          </p:spPr>
        </p:pic>
        <p:pic>
          <p:nvPicPr>
            <p:cNvPr id="10" name="Picture 9"/>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962400" y="2712720"/>
              <a:ext cx="182880" cy="182880"/>
            </a:xfrm>
            <a:prstGeom prst="flowChartConnector">
              <a:avLst/>
            </a:prstGeom>
            <a:ln>
              <a:noFill/>
            </a:ln>
            <a:effectLst/>
            <a:extLst>
              <a:ext uri="{53640926-AAD7-44D8-BBD7-CCE9431645EC}">
                <a14:shadowObscured xmlns:a14="http://schemas.microsoft.com/office/drawing/2010/main"/>
              </a:ext>
            </a:extLst>
          </p:spPr>
        </p:pic>
        <p:pic>
          <p:nvPicPr>
            <p:cNvPr id="11" name="Picture 10"/>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441190" y="2604183"/>
              <a:ext cx="182880" cy="182880"/>
            </a:xfrm>
            <a:prstGeom prst="flowChartConnector">
              <a:avLst/>
            </a:prstGeom>
            <a:ln>
              <a:noFill/>
            </a:ln>
            <a:effectLst/>
            <a:extLst>
              <a:ext uri="{53640926-AAD7-44D8-BBD7-CCE9431645EC}">
                <a14:shadowObscured xmlns:a14="http://schemas.microsoft.com/office/drawing/2010/main"/>
              </a:ext>
            </a:extLst>
          </p:spPr>
        </p:pic>
        <p:pic>
          <p:nvPicPr>
            <p:cNvPr id="12" name="Picture 11"/>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998720" y="2590800"/>
              <a:ext cx="182880" cy="182880"/>
            </a:xfrm>
            <a:prstGeom prst="flowChartConnector">
              <a:avLst/>
            </a:prstGeom>
            <a:ln>
              <a:noFill/>
            </a:ln>
            <a:effectLst/>
            <a:extLst>
              <a:ext uri="{53640926-AAD7-44D8-BBD7-CCE9431645EC}">
                <a14:shadowObscured xmlns:a14="http://schemas.microsoft.com/office/drawing/2010/main"/>
              </a:ext>
            </a:extLst>
          </p:spPr>
        </p:pic>
        <p:pic>
          <p:nvPicPr>
            <p:cNvPr id="13" name="Picture 12"/>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486400" y="2788920"/>
              <a:ext cx="182880" cy="182880"/>
            </a:xfrm>
            <a:prstGeom prst="flowChartConnector">
              <a:avLst/>
            </a:prstGeom>
            <a:ln>
              <a:noFill/>
            </a:ln>
            <a:effectLst/>
            <a:extLst>
              <a:ext uri="{53640926-AAD7-44D8-BBD7-CCE9431645EC}">
                <a14:shadowObscured xmlns:a14="http://schemas.microsoft.com/office/drawing/2010/main"/>
              </a:ext>
            </a:extLst>
          </p:spPr>
        </p:pic>
        <p:pic>
          <p:nvPicPr>
            <p:cNvPr id="14" name="Picture 13"/>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715000" y="2971800"/>
              <a:ext cx="182880" cy="182880"/>
            </a:xfrm>
            <a:prstGeom prst="flowChartConnector">
              <a:avLst/>
            </a:prstGeom>
            <a:ln>
              <a:noFill/>
            </a:ln>
            <a:effectLst/>
            <a:extLst>
              <a:ext uri="{53640926-AAD7-44D8-BBD7-CCE9431645EC}">
                <a14:shadowObscured xmlns:a14="http://schemas.microsoft.com/office/drawing/2010/main"/>
              </a:ext>
            </a:extLst>
          </p:spPr>
        </p:pic>
        <p:pic>
          <p:nvPicPr>
            <p:cNvPr id="15" name="Picture 14"/>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836920" y="3218180"/>
              <a:ext cx="182880" cy="182880"/>
            </a:xfrm>
            <a:prstGeom prst="flowChartConnector">
              <a:avLst/>
            </a:prstGeom>
            <a:ln>
              <a:noFill/>
            </a:ln>
            <a:effectLst/>
            <a:extLst>
              <a:ext uri="{53640926-AAD7-44D8-BBD7-CCE9431645EC}">
                <a14:shadowObscured xmlns:a14="http://schemas.microsoft.com/office/drawing/2010/main"/>
              </a:ext>
            </a:extLst>
          </p:spPr>
        </p:pic>
        <p:pic>
          <p:nvPicPr>
            <p:cNvPr id="16" name="Picture 15"/>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836920" y="3505200"/>
              <a:ext cx="182880" cy="182880"/>
            </a:xfrm>
            <a:prstGeom prst="flowChartConnector">
              <a:avLst/>
            </a:prstGeom>
            <a:ln>
              <a:noFill/>
            </a:ln>
            <a:effectLst/>
            <a:extLst>
              <a:ext uri="{53640926-AAD7-44D8-BBD7-CCE9431645EC}">
                <a14:shadowObscured xmlns:a14="http://schemas.microsoft.com/office/drawing/2010/main"/>
              </a:ext>
            </a:extLst>
          </p:spPr>
        </p:pic>
        <p:pic>
          <p:nvPicPr>
            <p:cNvPr id="17" name="Picture 16"/>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715000" y="3703320"/>
              <a:ext cx="182880" cy="182880"/>
            </a:xfrm>
            <a:prstGeom prst="flowChartConnector">
              <a:avLst/>
            </a:prstGeom>
            <a:ln>
              <a:noFill/>
            </a:ln>
            <a:effectLst/>
            <a:extLst>
              <a:ext uri="{53640926-AAD7-44D8-BBD7-CCE9431645EC}">
                <a14:shadowObscured xmlns:a14="http://schemas.microsoft.com/office/drawing/2010/main"/>
              </a:ext>
            </a:extLst>
          </p:spPr>
        </p:pic>
        <p:pic>
          <p:nvPicPr>
            <p:cNvPr id="18" name="Picture 17"/>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532120" y="3855720"/>
              <a:ext cx="182880" cy="182880"/>
            </a:xfrm>
            <a:prstGeom prst="flowChartConnector">
              <a:avLst/>
            </a:prstGeom>
            <a:ln>
              <a:noFill/>
            </a:ln>
            <a:effectLst/>
            <a:extLst>
              <a:ext uri="{53640926-AAD7-44D8-BBD7-CCE9431645EC}">
                <a14:shadowObscured xmlns:a14="http://schemas.microsoft.com/office/drawing/2010/main"/>
              </a:ext>
            </a:extLst>
          </p:spPr>
        </p:pic>
        <p:pic>
          <p:nvPicPr>
            <p:cNvPr id="19" name="Picture 18"/>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303520" y="3962400"/>
              <a:ext cx="182880" cy="182880"/>
            </a:xfrm>
            <a:prstGeom prst="flowChartConnector">
              <a:avLst/>
            </a:prstGeom>
            <a:ln>
              <a:noFill/>
            </a:ln>
            <a:effectLst/>
            <a:extLst>
              <a:ext uri="{53640926-AAD7-44D8-BBD7-CCE9431645EC}">
                <a14:shadowObscured xmlns:a14="http://schemas.microsoft.com/office/drawing/2010/main"/>
              </a:ext>
            </a:extLst>
          </p:spPr>
        </p:pic>
        <p:pic>
          <p:nvPicPr>
            <p:cNvPr id="20" name="Picture 19"/>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038600" y="3962400"/>
              <a:ext cx="182880" cy="182880"/>
            </a:xfrm>
            <a:prstGeom prst="flowChartConnector">
              <a:avLst/>
            </a:prstGeom>
            <a:ln>
              <a:noFill/>
            </a:ln>
            <a:effectLst/>
            <a:extLst>
              <a:ext uri="{53640926-AAD7-44D8-BBD7-CCE9431645EC}">
                <a14:shadowObscured xmlns:a14="http://schemas.microsoft.com/office/drawing/2010/main"/>
              </a:ext>
            </a:extLst>
          </p:spPr>
        </p:pic>
        <p:pic>
          <p:nvPicPr>
            <p:cNvPr id="21" name="Picture 20"/>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998720" y="4038600"/>
              <a:ext cx="182880" cy="182880"/>
            </a:xfrm>
            <a:prstGeom prst="flowChartConnector">
              <a:avLst/>
            </a:prstGeom>
            <a:ln>
              <a:noFill/>
            </a:ln>
            <a:effectLst/>
            <a:extLst>
              <a:ext uri="{53640926-AAD7-44D8-BBD7-CCE9431645EC}">
                <a14:shadowObscured xmlns:a14="http://schemas.microsoft.com/office/drawing/2010/main"/>
              </a:ext>
            </a:extLst>
          </p:spPr>
        </p:pic>
        <p:pic>
          <p:nvPicPr>
            <p:cNvPr id="22" name="Picture 21"/>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312920" y="4038600"/>
              <a:ext cx="182880" cy="182880"/>
            </a:xfrm>
            <a:prstGeom prst="flowChartConnector">
              <a:avLst/>
            </a:prstGeom>
            <a:ln>
              <a:noFill/>
            </a:ln>
            <a:effectLst/>
            <a:extLst>
              <a:ext uri="{53640926-AAD7-44D8-BBD7-CCE9431645EC}">
                <a14:shadowObscured xmlns:a14="http://schemas.microsoft.com/office/drawing/2010/main"/>
              </a:ext>
            </a:extLst>
          </p:spPr>
        </p:pic>
        <p:pic>
          <p:nvPicPr>
            <p:cNvPr id="23" name="Picture 22"/>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3733800" y="2865120"/>
              <a:ext cx="182880" cy="182880"/>
            </a:xfrm>
            <a:prstGeom prst="flowChartConnector">
              <a:avLst/>
            </a:prstGeom>
            <a:ln>
              <a:noFill/>
            </a:ln>
            <a:effectLst/>
            <a:extLst>
              <a:ext uri="{53640926-AAD7-44D8-BBD7-CCE9431645EC}">
                <a14:shadowObscured xmlns:a14="http://schemas.microsoft.com/office/drawing/2010/main"/>
              </a:ext>
            </a:extLst>
          </p:spPr>
        </p:pic>
        <p:pic>
          <p:nvPicPr>
            <p:cNvPr id="24" name="Picture 23"/>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191000" y="2636520"/>
              <a:ext cx="182880" cy="182880"/>
            </a:xfrm>
            <a:prstGeom prst="flowChartConnector">
              <a:avLst/>
            </a:prstGeom>
            <a:ln>
              <a:noFill/>
            </a:ln>
            <a:effectLst/>
            <a:extLst>
              <a:ext uri="{53640926-AAD7-44D8-BBD7-CCE9431645EC}">
                <a14:shadowObscured xmlns:a14="http://schemas.microsoft.com/office/drawing/2010/main"/>
              </a:ext>
            </a:extLst>
          </p:spPr>
        </p:pic>
        <p:pic>
          <p:nvPicPr>
            <p:cNvPr id="25" name="Picture 24"/>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4724400" y="2560320"/>
              <a:ext cx="182880" cy="182880"/>
            </a:xfrm>
            <a:prstGeom prst="flowChartConnector">
              <a:avLst/>
            </a:prstGeom>
            <a:ln>
              <a:noFill/>
            </a:ln>
            <a:effectLst/>
            <a:extLst>
              <a:ext uri="{53640926-AAD7-44D8-BBD7-CCE9431645EC}">
                <a14:shadowObscured xmlns:a14="http://schemas.microsoft.com/office/drawing/2010/main"/>
              </a:ext>
            </a:extLst>
          </p:spPr>
        </p:pic>
        <p:pic>
          <p:nvPicPr>
            <p:cNvPr id="26" name="Picture 25"/>
            <p:cNvPicPr/>
            <p:nvPr/>
          </p:nvPicPr>
          <p:blipFill rotWithShape="1">
            <a:blip r:embed="rId5">
              <a:extLst>
                <a:ext uri="{BEBA8EAE-BF5A-486C-A8C5-ECC9F3942E4B}">
                  <a14:imgProps xmlns:a14="http://schemas.microsoft.com/office/drawing/2010/main">
                    <a14:imgLayer r:embed="rId6">
                      <a14:imgEffect>
                        <a14:artisticPencilGrayscale/>
                      </a14:imgEffect>
                    </a14:imgLayer>
                  </a14:imgProps>
                </a:ext>
              </a:extLst>
            </a:blip>
            <a:srcRect l="29532" t="52722" r="52381" b="24000"/>
            <a:stretch/>
          </p:blipFill>
          <p:spPr bwMode="auto">
            <a:xfrm>
              <a:off x="5257800" y="2667000"/>
              <a:ext cx="182880" cy="182880"/>
            </a:xfrm>
            <a:prstGeom prst="flowChartConnector">
              <a:avLst/>
            </a:prstGeom>
            <a:ln>
              <a:noFill/>
            </a:ln>
            <a:effectLst/>
            <a:extLst>
              <a:ext uri="{53640926-AAD7-44D8-BBD7-CCE9431645EC}">
                <a14:shadowObscured xmlns:a14="http://schemas.microsoft.com/office/drawing/2010/main"/>
              </a:ext>
            </a:extLst>
          </p:spPr>
        </p:pic>
      </p:grpSp>
      <p:sp>
        <p:nvSpPr>
          <p:cNvPr id="27" name="Rectangle 26"/>
          <p:cNvSpPr/>
          <p:nvPr/>
        </p:nvSpPr>
        <p:spPr>
          <a:xfrm>
            <a:off x="1409700" y="4881087"/>
            <a:ext cx="9356511" cy="1200325"/>
          </a:xfrm>
          <a:prstGeom prst="rect">
            <a:avLst/>
          </a:prstGeom>
        </p:spPr>
        <p:txBody>
          <a:bodyPr wrap="square" lIns="91400" tIns="45718" rIns="91400" bIns="45718">
            <a:spAutoFit/>
          </a:bodyPr>
          <a:lstStyle/>
          <a:p>
            <a:pPr algn="ctr"/>
            <a:r>
              <a:rPr lang="zh-TW" altLang="en-US" sz="3600" b="1" dirty="0" smtClean="0">
                <a:solidFill>
                  <a:schemeClr val="tx1">
                    <a:lumMod val="65000"/>
                    <a:lumOff val="35000"/>
                  </a:schemeClr>
                </a:solidFill>
                <a:latin typeface="微軟正黑體" panose="020B0604030504040204" pitchFamily="34" charset="-120"/>
                <a:ea typeface="微軟正黑體" panose="020B0604030504040204" pitchFamily="34" charset="-120"/>
              </a:rPr>
              <a:t>一</a:t>
            </a:r>
            <a:r>
              <a:rPr lang="zh-TW" altLang="en-US" sz="3600" b="1" dirty="0">
                <a:solidFill>
                  <a:schemeClr val="tx1">
                    <a:lumMod val="65000"/>
                    <a:lumOff val="35000"/>
                  </a:schemeClr>
                </a:solidFill>
                <a:latin typeface="微軟正黑體" panose="020B0604030504040204" pitchFamily="34" charset="-120"/>
                <a:ea typeface="微軟正黑體" panose="020B0604030504040204" pitchFamily="34" charset="-120"/>
              </a:rPr>
              <a:t>個成功的事業發展系統</a:t>
            </a:r>
            <a:endParaRPr lang="en-US" altLang="zh-TW" sz="36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r>
              <a:rPr lang="zh-CN" altLang="en-US" sz="3600" b="1" dirty="0" smtClean="0">
                <a:solidFill>
                  <a:schemeClr val="tx1">
                    <a:lumMod val="65000"/>
                    <a:lumOff val="35000"/>
                  </a:schemeClr>
                </a:solidFill>
                <a:latin typeface="微軟正黑體" panose="020B0604030504040204" pitchFamily="34" charset="-120"/>
                <a:ea typeface="微軟正黑體" panose="020B0604030504040204" pitchFamily="34" charset="-120"/>
              </a:rPr>
              <a:t>美安</a:t>
            </a:r>
            <a:r>
              <a:rPr lang="zh-TW" altLang="en-US" sz="3600" b="1" dirty="0" smtClean="0">
                <a:solidFill>
                  <a:schemeClr val="tx1">
                    <a:lumMod val="65000"/>
                    <a:lumOff val="35000"/>
                  </a:schemeClr>
                </a:solidFill>
                <a:latin typeface="微軟正黑體" panose="020B0604030504040204" pitchFamily="34" charset="-120"/>
                <a:ea typeface="微軟正黑體" panose="020B0604030504040204" pitchFamily="34" charset="-120"/>
              </a:rPr>
              <a:t>獨</a:t>
            </a:r>
            <a:r>
              <a:rPr lang="zh-TW" altLang="en-US" sz="3600" b="1" dirty="0">
                <a:solidFill>
                  <a:schemeClr val="tx1">
                    <a:lumMod val="65000"/>
                    <a:lumOff val="35000"/>
                  </a:schemeClr>
                </a:solidFill>
                <a:latin typeface="微軟正黑體" panose="020B0604030504040204" pitchFamily="34" charset="-120"/>
                <a:ea typeface="微軟正黑體" panose="020B0604030504040204" pitchFamily="34" charset="-120"/>
              </a:rPr>
              <a:t>立超</a:t>
            </a:r>
            <a:r>
              <a:rPr lang="zh-TW" altLang="en-US" sz="3600" b="1" dirty="0" smtClean="0">
                <a:solidFill>
                  <a:schemeClr val="tx1">
                    <a:lumMod val="65000"/>
                    <a:lumOff val="35000"/>
                  </a:schemeClr>
                </a:solidFill>
                <a:latin typeface="微軟正黑體" panose="020B0604030504040204" pitchFamily="34" charset="-120"/>
                <a:ea typeface="微軟正黑體" panose="020B0604030504040204" pitchFamily="34" charset="-120"/>
              </a:rPr>
              <a:t>連</a:t>
            </a:r>
            <a:r>
              <a:rPr lang="zh-CN" altLang="en-US" sz="3600" b="1" dirty="0" smtClean="0">
                <a:solidFill>
                  <a:schemeClr val="tx1">
                    <a:lumMod val="65000"/>
                    <a:lumOff val="35000"/>
                  </a:schemeClr>
                </a:solidFill>
                <a:latin typeface="微軟正黑體" panose="020B0604030504040204" pitchFamily="34" charset="-120"/>
                <a:ea typeface="微軟正黑體" panose="020B0604030504040204" pitchFamily="34" charset="-120"/>
              </a:rPr>
              <a:t>鎖</a:t>
            </a:r>
            <a:r>
              <a:rPr lang="en-US" altLang="zh-TW" sz="3600" b="1" baseline="30000" dirty="0">
                <a:ln w="3175">
                  <a:noFill/>
                </a:ln>
                <a:solidFill>
                  <a:srgbClr val="59595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3600" b="1" dirty="0" smtClean="0">
                <a:solidFill>
                  <a:schemeClr val="tx1">
                    <a:lumMod val="65000"/>
                    <a:lumOff val="35000"/>
                  </a:schemeClr>
                </a:solidFill>
                <a:latin typeface="微軟正黑體" panose="020B0604030504040204" pitchFamily="34" charset="-120"/>
                <a:ea typeface="微軟正黑體" panose="020B0604030504040204" pitchFamily="34" charset="-120"/>
              </a:rPr>
              <a:t>店主</a:t>
            </a:r>
            <a:r>
              <a:rPr lang="zh-TW" altLang="en-US" sz="3600" b="1" dirty="0">
                <a:solidFill>
                  <a:schemeClr val="tx1">
                    <a:lumMod val="65000"/>
                    <a:lumOff val="35000"/>
                  </a:schemeClr>
                </a:solidFill>
                <a:latin typeface="微軟正黑體" panose="020B0604030504040204" pitchFamily="34" charset="-120"/>
                <a:ea typeface="微軟正黑體" panose="020B0604030504040204" pitchFamily="34" charset="-120"/>
              </a:rPr>
              <a:t>專用</a:t>
            </a:r>
          </a:p>
        </p:txBody>
      </p:sp>
    </p:spTree>
    <p:extLst>
      <p:ext uri="{BB962C8B-B14F-4D97-AF65-F5344CB8AC3E}">
        <p14:creationId xmlns:p14="http://schemas.microsoft.com/office/powerpoint/2010/main" val="7808400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1" y="0"/>
            <a:ext cx="6646985" cy="6858000"/>
          </a:xfrm>
          <a:prstGeom prst="rect">
            <a:avLst/>
          </a:prstGeom>
        </p:spPr>
      </p:pic>
      <p:sp>
        <p:nvSpPr>
          <p:cNvPr id="2" name="Rectangle 1"/>
          <p:cNvSpPr/>
          <p:nvPr/>
        </p:nvSpPr>
        <p:spPr>
          <a:xfrm>
            <a:off x="7124700" y="1691692"/>
            <a:ext cx="4724400" cy="3046984"/>
          </a:xfrm>
          <a:prstGeom prst="rect">
            <a:avLst/>
          </a:prstGeom>
        </p:spPr>
        <p:txBody>
          <a:bodyPr wrap="square" lIns="91400" tIns="45718" rIns="91400" bIns="45718">
            <a:spAutoFit/>
          </a:bodyPr>
          <a:lstStyle/>
          <a:p>
            <a:pPr algn="ctr">
              <a:lnSpc>
                <a:spcPct val="150000"/>
              </a:lnSpc>
            </a:pPr>
            <a:r>
              <a:rPr lang="zh-TW" altLang="en-US" sz="3200" dirty="0" smtClean="0">
                <a:ln w="3175">
                  <a:solidFill>
                    <a:schemeClr val="bg1"/>
                  </a:solidFill>
                </a:ln>
                <a:solidFill>
                  <a:schemeClr val="bg1"/>
                </a:solidFill>
                <a:latin typeface="微軟正黑體" panose="020B0604030504040204" pitchFamily="34" charset="-120"/>
                <a:ea typeface="微軟正黑體" panose="020B0604030504040204" pitchFamily="34" charset="-120"/>
              </a:rPr>
              <a:t>「</a:t>
            </a:r>
            <a:r>
              <a:rPr lang="zh-TW" altLang="en-US" sz="3200" dirty="0">
                <a:ln w="3175">
                  <a:solidFill>
                    <a:schemeClr val="bg1"/>
                  </a:solidFill>
                </a:ln>
                <a:solidFill>
                  <a:schemeClr val="bg1"/>
                </a:solidFill>
                <a:latin typeface="微軟正黑體" panose="020B0604030504040204" pitchFamily="34" charset="-120"/>
                <a:ea typeface="微軟正黑體" panose="020B0604030504040204" pitchFamily="34" charset="-120"/>
              </a:rPr>
              <a:t>成功五要訣測試」是一套綜合測試題，檢</a:t>
            </a:r>
            <a:r>
              <a:rPr lang="zh-TW" altLang="en-US" sz="3200" dirty="0" smtClean="0">
                <a:ln w="3175">
                  <a:solidFill>
                    <a:schemeClr val="bg1"/>
                  </a:solidFill>
                </a:ln>
                <a:solidFill>
                  <a:schemeClr val="bg1"/>
                </a:solidFill>
                <a:latin typeface="微軟正黑體" panose="020B0604030504040204" pitchFamily="34" charset="-120"/>
                <a:ea typeface="微軟正黑體" panose="020B0604030504040204" pitchFamily="34" charset="-120"/>
              </a:rPr>
              <a:t>測您和您的</a:t>
            </a:r>
            <a:r>
              <a:rPr lang="zh-TW" altLang="en-US" sz="3200" dirty="0">
                <a:ln w="3175">
                  <a:solidFill>
                    <a:schemeClr val="bg1"/>
                  </a:solidFill>
                </a:ln>
                <a:solidFill>
                  <a:schemeClr val="bg1"/>
                </a:solidFill>
                <a:latin typeface="微軟正黑體" panose="020B0604030504040204" pitchFamily="34" charset="-120"/>
                <a:ea typeface="微軟正黑體" panose="020B0604030504040204" pitchFamily="34" charset="-120"/>
              </a:rPr>
              <a:t>銷售組織在基本業務活動和實踐中的努力程度</a:t>
            </a:r>
            <a:r>
              <a:rPr lang="zh-CN" altLang="en-US" sz="3200" dirty="0" smtClean="0">
                <a:ln w="3175">
                  <a:solidFill>
                    <a:schemeClr val="bg1"/>
                  </a:solidFill>
                </a:ln>
                <a:solidFill>
                  <a:schemeClr val="bg1"/>
                </a:solidFill>
                <a:latin typeface="微軟正黑體" panose="020B0604030504040204" pitchFamily="34" charset="-120"/>
                <a:ea typeface="微軟正黑體" panose="020B0604030504040204" pitchFamily="34" charset="-120"/>
              </a:rPr>
              <a:t>。</a:t>
            </a:r>
            <a:endParaRPr lang="en-US" altLang="zh-TW" sz="3200" dirty="0">
              <a:ln w="3175">
                <a:solidFill>
                  <a:schemeClr val="bg1"/>
                </a:solidFill>
              </a:ln>
              <a:solidFill>
                <a:schemeClr val="bg1"/>
              </a:solidFill>
              <a:latin typeface="微軟正黑體" panose="020B0604030504040204" pitchFamily="34" charset="-120"/>
              <a:ea typeface="微軟正黑體" panose="020B0604030504040204" pitchFamily="34" charset="-120"/>
            </a:endParaRPr>
          </a:p>
        </p:txBody>
      </p:sp>
      <p:sp>
        <p:nvSpPr>
          <p:cNvPr id="3" name="Rectangle 2"/>
          <p:cNvSpPr/>
          <p:nvPr/>
        </p:nvSpPr>
        <p:spPr>
          <a:xfrm>
            <a:off x="-29026" y="2605318"/>
            <a:ext cx="6676011" cy="4256315"/>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dirty="0">
              <a:solidFill>
                <a:prstClr val="white"/>
              </a:solidFill>
              <a:latin typeface="微軟正黑體" panose="020B0604030504040204" pitchFamily="34" charset="-120"/>
            </a:endParaRPr>
          </a:p>
        </p:txBody>
      </p:sp>
      <p:sp>
        <p:nvSpPr>
          <p:cNvPr id="5" name="Rectangle 4"/>
          <p:cNvSpPr/>
          <p:nvPr/>
        </p:nvSpPr>
        <p:spPr>
          <a:xfrm>
            <a:off x="1237715" y="4730176"/>
            <a:ext cx="4134385" cy="769437"/>
          </a:xfrm>
          <a:prstGeom prst="rect">
            <a:avLst/>
          </a:prstGeom>
        </p:spPr>
        <p:txBody>
          <a:bodyPr wrap="none" lIns="91400" tIns="45718" rIns="91400" bIns="45718">
            <a:spAutoFit/>
          </a:bodyPr>
          <a:lstStyle/>
          <a:p>
            <a:pPr algn="ctr"/>
            <a:r>
              <a:rPr lang="zh-TW" altLang="en-US" sz="4400" b="1" cap="all" dirty="0" smtClean="0">
                <a:ln>
                  <a:solidFill>
                    <a:srgbClr val="00A9FC"/>
                  </a:solidFill>
                </a:ln>
                <a:solidFill>
                  <a:srgbClr val="00A9FC"/>
                </a:solidFill>
                <a:latin typeface="微軟正黑體" panose="020B0604030504040204" pitchFamily="34" charset="-120"/>
                <a:ea typeface="微軟正黑體" panose="020B0604030504040204" pitchFamily="34" charset="-120"/>
              </a:rPr>
              <a:t>成功五要訣測</a:t>
            </a:r>
            <a:r>
              <a:rPr lang="zh-CN" altLang="en-US" sz="4400" b="1" cap="all" dirty="0" smtClean="0">
                <a:ln>
                  <a:solidFill>
                    <a:srgbClr val="00A9FC"/>
                  </a:solidFill>
                </a:ln>
                <a:solidFill>
                  <a:srgbClr val="00A9FC"/>
                </a:solidFill>
                <a:latin typeface="微軟正黑體" panose="020B0604030504040204" pitchFamily="34" charset="-120"/>
                <a:ea typeface="微軟正黑體" panose="020B0604030504040204" pitchFamily="34" charset="-120"/>
              </a:rPr>
              <a:t>試</a:t>
            </a:r>
            <a:endParaRPr lang="en-US" sz="4400" b="1" cap="all" dirty="0">
              <a:ln>
                <a:solidFill>
                  <a:srgbClr val="00A9FC"/>
                </a:solidFill>
              </a:ln>
              <a:solidFill>
                <a:srgbClr val="00A9FC"/>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291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 name="Picture 2" descr="T:\Field Training\Field Training\ESPAÑA\images\DLmufoCH.png"/>
          <p:cNvPicPr>
            <a:picLocks noChangeAspect="1" noChangeArrowheads="1"/>
          </p:cNvPicPr>
          <p:nvPr/>
        </p:nvPicPr>
        <p:blipFill rotWithShape="1">
          <a:blip r:embed="rId2">
            <a:extLst>
              <a:ext uri="{28A0092B-C50C-407E-A947-70E740481C1C}">
                <a14:useLocalDpi xmlns:a14="http://schemas.microsoft.com/office/drawing/2010/main" val="0"/>
              </a:ext>
            </a:extLst>
          </a:blip>
          <a:srcRect l="6172" r="6172" b="7895"/>
          <a:stretch/>
        </p:blipFill>
        <p:spPr bwMode="auto">
          <a:xfrm>
            <a:off x="0" y="1"/>
            <a:ext cx="8924936"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bwMode="auto">
          <a:xfrm>
            <a:off x="2083061" y="1548985"/>
            <a:ext cx="1360783" cy="434194"/>
          </a:xfrm>
          <a:prstGeom prst="roundRect">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4" name="Rounded Rectangle 3"/>
          <p:cNvSpPr/>
          <p:nvPr/>
        </p:nvSpPr>
        <p:spPr bwMode="auto">
          <a:xfrm>
            <a:off x="850573" y="2824457"/>
            <a:ext cx="4968336" cy="658152"/>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5" name="Rounded Rectangle 4"/>
          <p:cNvSpPr/>
          <p:nvPr/>
        </p:nvSpPr>
        <p:spPr bwMode="auto">
          <a:xfrm>
            <a:off x="682157" y="5343400"/>
            <a:ext cx="4210477" cy="879270"/>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6" name="TextBox 5"/>
          <p:cNvSpPr txBox="1"/>
          <p:nvPr/>
        </p:nvSpPr>
        <p:spPr>
          <a:xfrm>
            <a:off x="9232931" y="2151731"/>
            <a:ext cx="2600319" cy="2554545"/>
          </a:xfrm>
          <a:prstGeom prst="rect">
            <a:avLst/>
          </a:prstGeom>
          <a:noFill/>
        </p:spPr>
        <p:txBody>
          <a:bodyPr wrap="square" rtlCol="0">
            <a:spAutoFit/>
          </a:bodyPr>
          <a:lstStyle/>
          <a:p>
            <a:pPr algn="ctr" defTabSz="914400"/>
            <a:r>
              <a:rPr lang="zh-CN" altLang="en-US" sz="3200" cap="all" dirty="0">
                <a:ln w="3175">
                  <a:solidFill>
                    <a:prstClr val="white"/>
                  </a:solidFill>
                </a:ln>
                <a:solidFill>
                  <a:srgbClr val="FFFFFF"/>
                </a:solidFill>
                <a:latin typeface="Microsoft JhengHei" panose="020B0604030504040204" pitchFamily="34" charset="-120"/>
                <a:ea typeface="Microsoft JhengHei" panose="020B0604030504040204" pitchFamily="34" charset="-120"/>
              </a:rPr>
              <a:t>卓</a:t>
            </a:r>
            <a:r>
              <a:rPr lang="zh-TW" altLang="en-US" sz="3200" cap="all" dirty="0" smtClean="0">
                <a:ln w="3175">
                  <a:solidFill>
                    <a:prstClr val="white"/>
                  </a:solidFill>
                </a:ln>
                <a:solidFill>
                  <a:srgbClr val="FFFFFF"/>
                </a:solidFill>
                <a:latin typeface="Microsoft JhengHei" panose="020B0604030504040204" pitchFamily="34" charset="-120"/>
                <a:ea typeface="Microsoft JhengHei" panose="020B0604030504040204" pitchFamily="34" charset="-120"/>
              </a:rPr>
              <a:t>越超連鎖店主計畫</a:t>
            </a:r>
            <a:endParaRPr lang="en-US" altLang="zh-TW" sz="3200" cap="all" dirty="0" smtClean="0">
              <a:ln w="3175">
                <a:solidFill>
                  <a:prstClr val="white"/>
                </a:solidFill>
              </a:ln>
              <a:solidFill>
                <a:srgbClr val="FFFFFF"/>
              </a:solidFill>
              <a:latin typeface="Microsoft JhengHei" panose="020B0604030504040204" pitchFamily="34" charset="-120"/>
              <a:ea typeface="Microsoft JhengHei" panose="020B0604030504040204" pitchFamily="34" charset="-120"/>
            </a:endParaRPr>
          </a:p>
          <a:p>
            <a:pPr algn="ctr" defTabSz="914400"/>
            <a:r>
              <a:rPr lang="zh-CN" altLang="en-US" sz="3200" cap="all" dirty="0">
                <a:ln w="3175">
                  <a:solidFill>
                    <a:prstClr val="white"/>
                  </a:solidFill>
                </a:ln>
                <a:solidFill>
                  <a:srgbClr val="FFFFFF"/>
                </a:solidFill>
                <a:latin typeface="Microsoft JhengHei" panose="020B0604030504040204" pitchFamily="34" charset="-120"/>
                <a:ea typeface="Microsoft JhengHei" panose="020B0604030504040204" pitchFamily="34" charset="-120"/>
              </a:rPr>
              <a:t>與</a:t>
            </a:r>
            <a:endParaRPr lang="en-US" altLang="zh-TW" sz="3200" cap="all" dirty="0" smtClean="0">
              <a:ln w="3175">
                <a:solidFill>
                  <a:prstClr val="white"/>
                </a:solidFill>
              </a:ln>
              <a:solidFill>
                <a:srgbClr val="FFFFFF"/>
              </a:solidFill>
              <a:latin typeface="Microsoft JhengHei" panose="020B0604030504040204" pitchFamily="34" charset="-120"/>
              <a:ea typeface="Microsoft JhengHei" panose="020B0604030504040204" pitchFamily="34" charset="-120"/>
            </a:endParaRPr>
          </a:p>
          <a:p>
            <a:pPr algn="ctr" defTabSz="914400"/>
            <a:r>
              <a:rPr lang="zh-TW" altLang="en-US" sz="3200" cap="all" dirty="0" smtClean="0">
                <a:ln w="3175">
                  <a:solidFill>
                    <a:prstClr val="white"/>
                  </a:solidFill>
                </a:ln>
                <a:solidFill>
                  <a:srgbClr val="FFFFFF"/>
                </a:solidFill>
                <a:latin typeface="Microsoft JhengHei" panose="020B0604030504040204" pitchFamily="34" charset="-120"/>
                <a:ea typeface="Microsoft JhengHei" panose="020B0604030504040204" pitchFamily="34" charset="-120"/>
              </a:rPr>
              <a:t>成功</a:t>
            </a:r>
            <a:r>
              <a:rPr lang="zh-CN" altLang="en-US" sz="3200" cap="all" dirty="0" smtClean="0">
                <a:ln w="3175">
                  <a:solidFill>
                    <a:prstClr val="white"/>
                  </a:solidFill>
                </a:ln>
                <a:solidFill>
                  <a:srgbClr val="FFFFFF"/>
                </a:solidFill>
                <a:latin typeface="Microsoft JhengHei" panose="020B0604030504040204" pitchFamily="34" charset="-120"/>
                <a:ea typeface="Microsoft JhengHei" panose="020B0604030504040204" pitchFamily="34" charset="-120"/>
              </a:rPr>
              <a:t>五</a:t>
            </a:r>
            <a:r>
              <a:rPr lang="zh-TW" altLang="en-US" sz="3200" cap="all" dirty="0" smtClean="0">
                <a:ln w="3175">
                  <a:solidFill>
                    <a:prstClr val="white"/>
                  </a:solidFill>
                </a:ln>
                <a:solidFill>
                  <a:srgbClr val="FFFFFF"/>
                </a:solidFill>
                <a:latin typeface="Microsoft JhengHei" panose="020B0604030504040204" pitchFamily="34" charset="-120"/>
                <a:ea typeface="Microsoft JhengHei" panose="020B0604030504040204" pitchFamily="34" charset="-120"/>
              </a:rPr>
              <a:t>要訣</a:t>
            </a:r>
            <a:endParaRPr lang="en-US" altLang="zh-TW" sz="3200" cap="all" dirty="0" smtClean="0">
              <a:ln w="3175">
                <a:solidFill>
                  <a:prstClr val="white"/>
                </a:solidFill>
              </a:ln>
              <a:solidFill>
                <a:srgbClr val="FFFFFF"/>
              </a:solidFill>
              <a:latin typeface="Microsoft JhengHei" panose="020B0604030504040204" pitchFamily="34" charset="-120"/>
              <a:ea typeface="Microsoft JhengHei" panose="020B0604030504040204" pitchFamily="34" charset="-120"/>
            </a:endParaRPr>
          </a:p>
          <a:p>
            <a:pPr algn="ctr" defTabSz="914400"/>
            <a:r>
              <a:rPr lang="zh-CN" altLang="en-US" sz="3200" cap="all" dirty="0" smtClean="0">
                <a:ln w="3175">
                  <a:solidFill>
                    <a:prstClr val="white"/>
                  </a:solidFill>
                </a:ln>
                <a:solidFill>
                  <a:srgbClr val="FFFFFF"/>
                </a:solidFill>
                <a:latin typeface="Microsoft JhengHei" panose="020B0604030504040204" pitchFamily="34" charset="-120"/>
                <a:ea typeface="Microsoft JhengHei" panose="020B0604030504040204" pitchFamily="34" charset="-120"/>
              </a:rPr>
              <a:t>測</a:t>
            </a:r>
            <a:r>
              <a:rPr lang="zh-CN" altLang="en-US" sz="3200" cap="all" dirty="0">
                <a:ln w="3175">
                  <a:solidFill>
                    <a:prstClr val="white"/>
                  </a:solidFill>
                </a:ln>
                <a:solidFill>
                  <a:srgbClr val="FFFFFF"/>
                </a:solidFill>
                <a:latin typeface="Microsoft JhengHei" panose="020B0604030504040204" pitchFamily="34" charset="-120"/>
                <a:ea typeface="Microsoft JhengHei" panose="020B0604030504040204" pitchFamily="34" charset="-120"/>
              </a:rPr>
              <a:t>試</a:t>
            </a:r>
            <a:endParaRPr lang="en-US" sz="3200" cap="all" dirty="0">
              <a:ln w="3175">
                <a:solidFill>
                  <a:prstClr val="white"/>
                </a:solidFill>
              </a:ln>
              <a:solidFill>
                <a:srgbClr val="FFFF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6365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074" name="Picture 2" descr="T:\Field Training\Field Training\ESPAÑA\images\DLaudioCH.png"/>
          <p:cNvPicPr>
            <a:picLocks noChangeAspect="1" noChangeArrowheads="1"/>
          </p:cNvPicPr>
          <p:nvPr/>
        </p:nvPicPr>
        <p:blipFill rotWithShape="1">
          <a:blip r:embed="rId2">
            <a:extLst>
              <a:ext uri="{28A0092B-C50C-407E-A947-70E740481C1C}">
                <a14:useLocalDpi xmlns:a14="http://schemas.microsoft.com/office/drawing/2010/main" val="0"/>
              </a:ext>
            </a:extLst>
          </a:blip>
          <a:srcRect l="7420" r="7421" b="9198"/>
          <a:stretch/>
        </p:blipFill>
        <p:spPr bwMode="auto">
          <a:xfrm>
            <a:off x="3284714" y="1"/>
            <a:ext cx="890728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bwMode="auto">
          <a:xfrm>
            <a:off x="4916616" y="1653248"/>
            <a:ext cx="2431081" cy="343192"/>
          </a:xfrm>
          <a:prstGeom prst="roundRect">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endParaRPr>
          </a:p>
        </p:txBody>
      </p:sp>
      <p:sp>
        <p:nvSpPr>
          <p:cNvPr id="4" name="Rectangle 3"/>
          <p:cNvSpPr/>
          <p:nvPr/>
        </p:nvSpPr>
        <p:spPr>
          <a:xfrm>
            <a:off x="11" y="2951277"/>
            <a:ext cx="3284703" cy="646331"/>
          </a:xfrm>
          <a:prstGeom prst="rect">
            <a:avLst/>
          </a:prstGeom>
        </p:spPr>
        <p:txBody>
          <a:bodyPr wrap="square">
            <a:spAutoFit/>
          </a:bodyPr>
          <a:lstStyle/>
          <a:p>
            <a:pPr algn="ctr" defTabSz="914400"/>
            <a:r>
              <a:rPr lang="zh-TW" altLang="en-US" sz="3600" cap="all" dirty="0" smtClean="0">
                <a:ln w="3175">
                  <a:solidFill>
                    <a:prstClr val="white"/>
                  </a:solidFill>
                </a:ln>
                <a:solidFill>
                  <a:srgbClr val="FFFFFF"/>
                </a:solidFill>
                <a:latin typeface="Microsoft JhengHei" panose="020B0604030504040204" pitchFamily="34" charset="-120"/>
                <a:ea typeface="Microsoft JhengHei" panose="020B0604030504040204" pitchFamily="34" charset="-120"/>
              </a:rPr>
              <a:t>下載</a:t>
            </a:r>
            <a:r>
              <a:rPr lang="zh-CN" altLang="en-US" sz="3600" cap="all" dirty="0">
                <a:ln w="3175">
                  <a:solidFill>
                    <a:prstClr val="white"/>
                  </a:solidFill>
                </a:ln>
                <a:solidFill>
                  <a:srgbClr val="FFFFFF"/>
                </a:solidFill>
                <a:latin typeface="Microsoft JhengHei" panose="020B0604030504040204" pitchFamily="34" charset="-120"/>
                <a:ea typeface="Microsoft JhengHei" panose="020B0604030504040204" pitchFamily="34" charset="-120"/>
              </a:rPr>
              <a:t>錄音檔案</a:t>
            </a:r>
            <a:endParaRPr lang="en-US" sz="3600" cap="all" dirty="0">
              <a:ln w="3175">
                <a:solidFill>
                  <a:prstClr val="white"/>
                </a:solidFill>
              </a:ln>
              <a:solidFill>
                <a:srgbClr val="FFFF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5820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049867" y="641624"/>
            <a:ext cx="4460548" cy="2899842"/>
          </a:xfrm>
          <a:prstGeom prst="rect">
            <a:avLst/>
          </a:prstGeom>
        </p:spPr>
      </p:pic>
      <p:grpSp>
        <p:nvGrpSpPr>
          <p:cNvPr id="2" name="Group 1"/>
          <p:cNvGrpSpPr/>
          <p:nvPr/>
        </p:nvGrpSpPr>
        <p:grpSpPr>
          <a:xfrm>
            <a:off x="1055209" y="241897"/>
            <a:ext cx="9432169" cy="6134015"/>
            <a:chOff x="-1502353" y="275764"/>
            <a:chExt cx="8968535" cy="6134015"/>
          </a:xfrm>
        </p:grpSpPr>
        <p:pic>
          <p:nvPicPr>
            <p:cNvPr id="19" name="Picture 2" descr="T:\Field Training\Field Training\North America\NA_ENGLISH\B5 update\images\Globa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011"/>
            <a:stretch/>
          </p:blipFill>
          <p:spPr bwMode="auto">
            <a:xfrm>
              <a:off x="2872656" y="3630191"/>
              <a:ext cx="4593526" cy="27795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02353" y="275764"/>
              <a:ext cx="3971576" cy="338550"/>
            </a:xfrm>
            <a:prstGeom prst="rect">
              <a:avLst/>
            </a:prstGeom>
          </p:spPr>
          <p:txBody>
            <a:bodyPr wrap="square" lIns="91400" tIns="45718" rIns="91400" bIns="45718">
              <a:spAutoFit/>
            </a:bodyPr>
            <a:lstStyle/>
            <a:p>
              <a:pPr algn="ctr"/>
              <a:r>
                <a:rPr lang="x-none" sz="1600" dirty="0" smtClean="0">
                  <a:solidFill>
                    <a:srgbClr val="FFFFFF"/>
                  </a:solidFill>
                </a:rPr>
                <a:t>Market</a:t>
              </a:r>
              <a:r>
                <a:rPr lang="en-US" sz="1600" dirty="0" err="1" smtClean="0">
                  <a:solidFill>
                    <a:srgbClr val="FFFFFF"/>
                  </a:solidFill>
                </a:rPr>
                <a:t>españa</a:t>
              </a:r>
              <a:r>
                <a:rPr lang="en-US" sz="1600" dirty="0" smtClean="0">
                  <a:solidFill>
                    <a:srgbClr val="FFFFFF"/>
                  </a:solidFill>
                </a:rPr>
                <a:t>.</a:t>
              </a:r>
              <a:r>
                <a:rPr lang="x-none" sz="1600" dirty="0" smtClean="0">
                  <a:solidFill>
                    <a:srgbClr val="FFFFFF"/>
                  </a:solidFill>
                </a:rPr>
                <a:t>com/</a:t>
              </a:r>
              <a:r>
                <a:rPr lang="x-none" sz="1600" dirty="0" smtClean="0">
                  <a:solidFill>
                    <a:srgbClr val="00A9FC"/>
                  </a:solidFill>
                </a:rPr>
                <a:t>nombredesusitio</a:t>
              </a:r>
            </a:p>
          </p:txBody>
        </p:sp>
        <p:sp>
          <p:nvSpPr>
            <p:cNvPr id="18" name="Rectangle 17"/>
            <p:cNvSpPr/>
            <p:nvPr/>
          </p:nvSpPr>
          <p:spPr>
            <a:xfrm>
              <a:off x="2252628" y="6071229"/>
              <a:ext cx="175574" cy="338550"/>
            </a:xfrm>
            <a:prstGeom prst="rect">
              <a:avLst/>
            </a:prstGeom>
          </p:spPr>
          <p:txBody>
            <a:bodyPr wrap="none" lIns="91400" tIns="45718" rIns="91400" bIns="45718">
              <a:spAutoFit/>
            </a:bodyPr>
            <a:lstStyle/>
            <a:p>
              <a:pPr algn="ctr"/>
              <a:endParaRPr lang="x-none" sz="1600" dirty="0" smtClean="0">
                <a:solidFill>
                  <a:srgbClr val="00A9FC"/>
                </a:solidFill>
              </a:endParaRPr>
            </a:p>
          </p:txBody>
        </p:sp>
      </p:grpSp>
      <p:pic>
        <p:nvPicPr>
          <p:cNvPr id="6" name="Picture 5"/>
          <p:cNvPicPr>
            <a:picLocks noChangeAspect="1"/>
          </p:cNvPicPr>
          <p:nvPr/>
        </p:nvPicPr>
        <p:blipFill>
          <a:blip r:embed="rId4"/>
          <a:stretch>
            <a:fillRect/>
          </a:stretch>
        </p:blipFill>
        <p:spPr>
          <a:xfrm>
            <a:off x="6538382" y="3011522"/>
            <a:ext cx="3292125" cy="426757"/>
          </a:xfrm>
          <a:prstGeom prst="rect">
            <a:avLst/>
          </a:prstGeom>
        </p:spPr>
      </p:pic>
    </p:spTree>
    <p:extLst>
      <p:ext uri="{BB962C8B-B14F-4D97-AF65-F5344CB8AC3E}">
        <p14:creationId xmlns:p14="http://schemas.microsoft.com/office/powerpoint/2010/main" val="38449758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5" name="Picture 2" descr="T:\Field Training\Field Training\North America\NA_ENGLISH\B5 update\Youtub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6615" b="567"/>
          <a:stretch/>
        </p:blipFill>
        <p:spPr bwMode="auto">
          <a:xfrm>
            <a:off x="4341393" y="3599009"/>
            <a:ext cx="3505201" cy="22846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Field Training\Field Training\North America\NA_ENGLISH\B5 update\Meeto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79" t="-224" r="4879" b="224"/>
          <a:stretch/>
        </p:blipFill>
        <p:spPr bwMode="auto">
          <a:xfrm>
            <a:off x="8094939" y="961465"/>
            <a:ext cx="3505201" cy="22977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T:\Field Training\Field Training\North America\NA_ENGLISH\B5 update\UF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35" r="1851"/>
          <a:stretch/>
        </p:blipFill>
        <p:spPr bwMode="auto">
          <a:xfrm>
            <a:off x="4341367" y="961469"/>
            <a:ext cx="3505200" cy="22977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6" cstate="print"/>
          <a:srcRect l="8681" t="3231" r="7185" b="7020"/>
          <a:stretch/>
        </p:blipFill>
        <p:spPr>
          <a:xfrm>
            <a:off x="587903" y="961469"/>
            <a:ext cx="3505199" cy="2297723"/>
          </a:xfrm>
          <a:prstGeom prst="rect">
            <a:avLst/>
          </a:prstGeom>
        </p:spPr>
      </p:pic>
      <p:grpSp>
        <p:nvGrpSpPr>
          <p:cNvPr id="3" name="Group 2"/>
          <p:cNvGrpSpPr/>
          <p:nvPr/>
        </p:nvGrpSpPr>
        <p:grpSpPr>
          <a:xfrm>
            <a:off x="4341371" y="421980"/>
            <a:ext cx="3505200" cy="5987256"/>
            <a:chOff x="4343400" y="421980"/>
            <a:chExt cx="3505200" cy="5987256"/>
          </a:xfrm>
        </p:grpSpPr>
        <p:sp>
          <p:nvSpPr>
            <p:cNvPr id="11" name="Rectangle 10"/>
            <p:cNvSpPr/>
            <p:nvPr/>
          </p:nvSpPr>
          <p:spPr>
            <a:xfrm>
              <a:off x="4343400" y="421980"/>
              <a:ext cx="3505200" cy="338550"/>
            </a:xfrm>
            <a:prstGeom prst="rect">
              <a:avLst/>
            </a:prstGeom>
          </p:spPr>
          <p:txBody>
            <a:bodyPr wrap="square" lIns="91400" tIns="45718" rIns="91400" bIns="45718">
              <a:spAutoFit/>
            </a:bodyPr>
            <a:lstStyle/>
            <a:p>
              <a:pPr algn="ctr"/>
              <a:r>
                <a:rPr lang="x-none" sz="1600" dirty="0" smtClean="0">
                  <a:solidFill>
                    <a:srgbClr val="FFFFFF"/>
                  </a:solidFill>
                </a:rPr>
                <a:t>www.UnFranchiseTraining.com</a:t>
              </a:r>
            </a:p>
          </p:txBody>
        </p:sp>
        <p:sp>
          <p:nvSpPr>
            <p:cNvPr id="13" name="Rectangle 12"/>
            <p:cNvSpPr/>
            <p:nvPr/>
          </p:nvSpPr>
          <p:spPr>
            <a:xfrm>
              <a:off x="4532456" y="6070686"/>
              <a:ext cx="3127122" cy="338550"/>
            </a:xfrm>
            <a:prstGeom prst="rect">
              <a:avLst/>
            </a:prstGeom>
          </p:spPr>
          <p:txBody>
            <a:bodyPr wrap="none" lIns="91400" tIns="45718" rIns="91400" bIns="45718">
              <a:spAutoFit/>
            </a:bodyPr>
            <a:lstStyle/>
            <a:p>
              <a:pPr algn="ctr"/>
              <a:r>
                <a:rPr lang="x-none" sz="1600" dirty="0" smtClean="0">
                  <a:solidFill>
                    <a:srgbClr val="FFFFFF"/>
                  </a:solidFill>
                </a:rPr>
                <a:t>www.YouTube.com/MarketAmerica</a:t>
              </a:r>
            </a:p>
          </p:txBody>
        </p:sp>
      </p:grpSp>
      <p:grpSp>
        <p:nvGrpSpPr>
          <p:cNvPr id="4" name="Group 3"/>
          <p:cNvGrpSpPr/>
          <p:nvPr/>
        </p:nvGrpSpPr>
        <p:grpSpPr>
          <a:xfrm>
            <a:off x="8094797" y="421976"/>
            <a:ext cx="3505200" cy="5987260"/>
            <a:chOff x="8094797" y="421976"/>
            <a:chExt cx="3505200" cy="5987260"/>
          </a:xfrm>
        </p:grpSpPr>
        <p:pic>
          <p:nvPicPr>
            <p:cNvPr id="10" name="Picture 2" descr="T:\Field Training\Field Training\North America\NA_ENGLISH\B5 update\TLSslim.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094797" y="3599009"/>
              <a:ext cx="3505200" cy="22977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664582" y="421976"/>
              <a:ext cx="2365631" cy="338550"/>
            </a:xfrm>
            <a:prstGeom prst="rect">
              <a:avLst/>
            </a:prstGeom>
          </p:spPr>
          <p:txBody>
            <a:bodyPr wrap="none" lIns="91400" tIns="45718" rIns="91400" bIns="45718">
              <a:spAutoFit/>
            </a:bodyPr>
            <a:lstStyle/>
            <a:p>
              <a:pPr algn="ctr"/>
              <a:r>
                <a:rPr lang="x-none" sz="1600" dirty="0" smtClean="0">
                  <a:solidFill>
                    <a:srgbClr val="FFFFFF"/>
                  </a:solidFill>
                </a:rPr>
                <a:t>UnFranchise.MeetOn.com</a:t>
              </a:r>
            </a:p>
          </p:txBody>
        </p:sp>
        <p:sp>
          <p:nvSpPr>
            <p:cNvPr id="14" name="Rectangle 13"/>
            <p:cNvSpPr/>
            <p:nvPr/>
          </p:nvSpPr>
          <p:spPr>
            <a:xfrm>
              <a:off x="8623415" y="6070686"/>
              <a:ext cx="2447962" cy="338550"/>
            </a:xfrm>
            <a:prstGeom prst="rect">
              <a:avLst/>
            </a:prstGeom>
          </p:spPr>
          <p:txBody>
            <a:bodyPr wrap="none" lIns="91400" tIns="45718" rIns="91400" bIns="45718">
              <a:spAutoFit/>
            </a:bodyPr>
            <a:lstStyle/>
            <a:p>
              <a:pPr algn="ctr"/>
              <a:r>
                <a:rPr lang="x-none" sz="1600" dirty="0" smtClean="0">
                  <a:solidFill>
                    <a:srgbClr val="FFFFFF"/>
                  </a:solidFill>
                </a:rPr>
                <a:t>www.shoppingannuity.com</a:t>
              </a:r>
            </a:p>
          </p:txBody>
        </p:sp>
      </p:grpSp>
      <p:grpSp>
        <p:nvGrpSpPr>
          <p:cNvPr id="2" name="Group 1"/>
          <p:cNvGrpSpPr/>
          <p:nvPr/>
        </p:nvGrpSpPr>
        <p:grpSpPr>
          <a:xfrm>
            <a:off x="587815" y="422519"/>
            <a:ext cx="3505200" cy="5987260"/>
            <a:chOff x="587814" y="422519"/>
            <a:chExt cx="3505200" cy="5987260"/>
          </a:xfrm>
        </p:grpSpPr>
        <p:pic>
          <p:nvPicPr>
            <p:cNvPr id="19" name="Picture 2" descr="T:\Field Training\Field Training\North America\NA_ENGLISH\B5 update\images\Global.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8011"/>
            <a:stretch/>
          </p:blipFill>
          <p:spPr bwMode="auto">
            <a:xfrm>
              <a:off x="587814" y="3599553"/>
              <a:ext cx="3505200" cy="22971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01409" y="422519"/>
              <a:ext cx="2878015" cy="338550"/>
            </a:xfrm>
            <a:prstGeom prst="rect">
              <a:avLst/>
            </a:prstGeom>
          </p:spPr>
          <p:txBody>
            <a:bodyPr wrap="none" lIns="91400" tIns="45718" rIns="91400" bIns="45718">
              <a:spAutoFit/>
            </a:bodyPr>
            <a:lstStyle/>
            <a:p>
              <a:pPr algn="ctr"/>
              <a:r>
                <a:rPr lang="x-none" sz="1600" dirty="0" smtClean="0">
                  <a:solidFill>
                    <a:srgbClr val="FFFFFF"/>
                  </a:solidFill>
                </a:rPr>
                <a:t>www.marketamericaevents.com</a:t>
              </a:r>
            </a:p>
          </p:txBody>
        </p:sp>
        <p:sp>
          <p:nvSpPr>
            <p:cNvPr id="18" name="Rectangle 17"/>
            <p:cNvSpPr/>
            <p:nvPr/>
          </p:nvSpPr>
          <p:spPr>
            <a:xfrm>
              <a:off x="868641" y="6071229"/>
              <a:ext cx="2943546" cy="338550"/>
            </a:xfrm>
            <a:prstGeom prst="rect">
              <a:avLst/>
            </a:prstGeom>
          </p:spPr>
          <p:txBody>
            <a:bodyPr wrap="none" lIns="91400" tIns="45718" rIns="91400" bIns="45718">
              <a:spAutoFit/>
            </a:bodyPr>
            <a:lstStyle/>
            <a:p>
              <a:pPr algn="ctr"/>
              <a:r>
                <a:rPr lang="x-none" sz="1600" dirty="0" smtClean="0">
                  <a:solidFill>
                    <a:srgbClr val="FFFFFF"/>
                  </a:solidFill>
                </a:rPr>
                <a:t>www.UnFranchiseManifesto.com</a:t>
              </a:r>
            </a:p>
          </p:txBody>
        </p:sp>
      </p:grpSp>
      <p:pic>
        <p:nvPicPr>
          <p:cNvPr id="23" name="Picture 2" descr="T:\Field Training\Field Training\North America\NA_ENGLISH\B5 update\Manifesto.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55" r="6955"/>
          <a:stretch/>
        </p:blipFill>
        <p:spPr bwMode="auto">
          <a:xfrm>
            <a:off x="575555" y="3599175"/>
            <a:ext cx="3517460" cy="22977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Field Training\Field Training\North America\NA_ENGLISH\B5 update\images\shoppingAnnuity2.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99" r="6899" b="21019"/>
          <a:stretch/>
        </p:blipFill>
        <p:spPr bwMode="auto">
          <a:xfrm>
            <a:off x="8094940" y="3599010"/>
            <a:ext cx="3505199" cy="228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4372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sharpenSoften amount="-100000"/>
                    </a14:imgEffect>
                    <a14:imgEffect>
                      <a14:brightnessContrast bright="-80000"/>
                    </a14:imgEffect>
                  </a14:imgLayer>
                </a14:imgProps>
              </a:ext>
            </a:extLst>
          </a:blip>
          <a:srcRect/>
          <a:stretch>
            <a:fillRect l="-5000" t="-18000" b="-9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24075"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3200" cap="all" dirty="0" smtClean="0">
                <a:ln>
                  <a:solidFill>
                    <a:schemeClr val="bg1"/>
                  </a:solidFill>
                </a:ln>
                <a:solidFill>
                  <a:schemeClr val="bg1"/>
                </a:solidFill>
                <a:latin typeface="Microsoft JhengHei" panose="020B0604030504040204" pitchFamily="34" charset="-120"/>
                <a:ea typeface="Microsoft JhengHei" panose="020B0604030504040204" pitchFamily="34" charset="-120"/>
              </a:rPr>
              <a:t>其他線上資源</a:t>
            </a:r>
            <a:endParaRPr lang="en-US" sz="3200" cap="all" dirty="0" smtClean="0">
              <a:ln>
                <a:solidFill>
                  <a:schemeClr val="bg1"/>
                </a:solidFill>
              </a:ln>
              <a:solidFill>
                <a:schemeClr val="bg1"/>
              </a:solidFill>
              <a:latin typeface="Microsoft JhengHei" panose="020B0604030504040204" pitchFamily="34" charset="-120"/>
              <a:ea typeface="Microsoft JhengHei" panose="020B0604030504040204" pitchFamily="34" charset="-120"/>
            </a:endParaRPr>
          </a:p>
        </p:txBody>
      </p:sp>
      <p:grpSp>
        <p:nvGrpSpPr>
          <p:cNvPr id="9" name="Group 8"/>
          <p:cNvGrpSpPr/>
          <p:nvPr/>
        </p:nvGrpSpPr>
        <p:grpSpPr>
          <a:xfrm>
            <a:off x="1164540" y="1913845"/>
            <a:ext cx="10047545" cy="1390048"/>
            <a:chOff x="867508" y="2813538"/>
            <a:chExt cx="2567354" cy="1863970"/>
          </a:xfrm>
        </p:grpSpPr>
        <p:sp>
          <p:nvSpPr>
            <p:cNvPr id="10" name="Rectangle 9"/>
            <p:cNvSpPr/>
            <p:nvPr/>
          </p:nvSpPr>
          <p:spPr>
            <a:xfrm>
              <a:off x="867508" y="2813538"/>
              <a:ext cx="2567354" cy="69166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200" b="0" i="0" dirty="0" smtClean="0">
                  <a:solidFill>
                    <a:srgbClr val="FFFFFF"/>
                  </a:solidFill>
                  <a:latin typeface="Microsoft JhengHei" panose="020B0604030504040204" pitchFamily="34" charset="-120"/>
                  <a:ea typeface="Microsoft JhengHei" panose="020B0604030504040204" pitchFamily="34" charset="-120"/>
                </a:rPr>
                <a:t>WebCenter:</a:t>
              </a:r>
            </a:p>
          </p:txBody>
        </p:sp>
        <p:sp>
          <p:nvSpPr>
            <p:cNvPr id="14" name="Rectangle 13"/>
            <p:cNvSpPr/>
            <p:nvPr/>
          </p:nvSpPr>
          <p:spPr>
            <a:xfrm>
              <a:off x="867508" y="3505200"/>
              <a:ext cx="2567354" cy="11723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200" b="0" i="0" dirty="0" smtClean="0">
                  <a:solidFill>
                    <a:srgbClr val="FFFFFF"/>
                  </a:solidFill>
                  <a:latin typeface="Microsoft JhengHei" panose="020B0604030504040204" pitchFamily="34" charset="-120"/>
                  <a:ea typeface="Microsoft JhengHei" panose="020B0604030504040204" pitchFamily="34" charset="-120"/>
                </a:rPr>
                <a:t>www.mawc411.com </a:t>
              </a:r>
              <a:r>
                <a:rPr lang="en" sz="2200" dirty="0" smtClean="0">
                  <a:latin typeface="Microsoft JhengHei" panose="020B0604030504040204" pitchFamily="34" charset="-120"/>
                  <a:ea typeface="Microsoft JhengHei" panose="020B0604030504040204" pitchFamily="34" charset="-120"/>
                </a:rPr>
                <a:t/>
              </a:r>
              <a:br>
                <a:rPr lang="en" sz="2200" dirty="0" smtClean="0">
                  <a:latin typeface="Microsoft JhengHei" panose="020B0604030504040204" pitchFamily="34" charset="-120"/>
                  <a:ea typeface="Microsoft JhengHei" panose="020B0604030504040204" pitchFamily="34" charset="-120"/>
                </a:rPr>
              </a:br>
              <a:r>
                <a:rPr lang="x-none" sz="2200" b="0" i="0" dirty="0" smtClean="0">
                  <a:solidFill>
                    <a:srgbClr val="FFFFFF"/>
                  </a:solidFill>
                  <a:latin typeface="Microsoft JhengHei" panose="020B0604030504040204" pitchFamily="34" charset="-120"/>
                  <a:ea typeface="Microsoft JhengHei" panose="020B0604030504040204" pitchFamily="34" charset="-120"/>
                </a:rPr>
                <a:t>www.mawebcenters.com</a:t>
              </a:r>
            </a:p>
          </p:txBody>
        </p:sp>
      </p:grpSp>
      <p:grpSp>
        <p:nvGrpSpPr>
          <p:cNvPr id="15" name="Group 14"/>
          <p:cNvGrpSpPr/>
          <p:nvPr/>
        </p:nvGrpSpPr>
        <p:grpSpPr>
          <a:xfrm>
            <a:off x="1163483" y="4066607"/>
            <a:ext cx="10045488" cy="1077567"/>
            <a:chOff x="867508" y="2813537"/>
            <a:chExt cx="2567354" cy="1360943"/>
          </a:xfrm>
        </p:grpSpPr>
        <p:sp>
          <p:nvSpPr>
            <p:cNvPr id="16" name="Rectangle 15"/>
            <p:cNvSpPr/>
            <p:nvPr/>
          </p:nvSpPr>
          <p:spPr>
            <a:xfrm>
              <a:off x="867508" y="2813537"/>
              <a:ext cx="2567354" cy="6916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dirty="0" smtClean="0">
                  <a:solidFill>
                    <a:srgbClr val="FFFFFF"/>
                  </a:solidFill>
                  <a:latin typeface="Microsoft JhengHei" panose="020B0604030504040204" pitchFamily="34" charset="-120"/>
                  <a:ea typeface="Microsoft JhengHei" panose="020B0604030504040204" pitchFamily="34" charset="-120"/>
                </a:rPr>
                <a:t>Market </a:t>
              </a:r>
              <a:r>
                <a:rPr lang="en-US" sz="2200" dirty="0" err="1" smtClean="0">
                  <a:solidFill>
                    <a:srgbClr val="FFFFFF"/>
                  </a:solidFill>
                  <a:latin typeface="Microsoft JhengHei" panose="020B0604030504040204" pitchFamily="34" charset="-120"/>
                  <a:ea typeface="Microsoft JhengHei" panose="020B0604030504040204" pitchFamily="34" charset="-120"/>
                </a:rPr>
                <a:t>España</a:t>
              </a:r>
              <a:r>
                <a:rPr lang="en-US" sz="2200" dirty="0" smtClean="0">
                  <a:solidFill>
                    <a:srgbClr val="FFFFFF"/>
                  </a:solidFill>
                  <a:latin typeface="Microsoft JhengHei" panose="020B0604030504040204" pitchFamily="34" charset="-120"/>
                  <a:ea typeface="Microsoft JhengHei" panose="020B0604030504040204" pitchFamily="34" charset="-120"/>
                </a:rPr>
                <a:t> </a:t>
              </a:r>
              <a:r>
                <a:rPr lang="en-US" sz="2200" dirty="0" err="1" smtClean="0">
                  <a:solidFill>
                    <a:srgbClr val="FFFFFF"/>
                  </a:solidFill>
                  <a:latin typeface="Microsoft JhengHei" panose="020B0604030504040204" pitchFamily="34" charset="-120"/>
                  <a:ea typeface="Microsoft JhengHei" panose="020B0604030504040204" pitchFamily="34" charset="-120"/>
                </a:rPr>
                <a:t>en</a:t>
              </a:r>
              <a:r>
                <a:rPr lang="en-US" sz="2200" dirty="0" smtClean="0">
                  <a:solidFill>
                    <a:srgbClr val="FFFFFF"/>
                  </a:solidFill>
                  <a:latin typeface="Microsoft JhengHei" panose="020B0604030504040204" pitchFamily="34" charset="-120"/>
                  <a:ea typeface="Microsoft JhengHei" panose="020B0604030504040204" pitchFamily="34" charset="-120"/>
                </a:rPr>
                <a:t> Facebook</a:t>
              </a:r>
              <a:endParaRPr lang="es-ES" sz="2200" dirty="0">
                <a:solidFill>
                  <a:srgbClr val="FFFFFF"/>
                </a:solidFill>
                <a:latin typeface="Microsoft JhengHei" panose="020B0604030504040204" pitchFamily="34" charset="-120"/>
                <a:ea typeface="Microsoft JhengHei" panose="020B0604030504040204" pitchFamily="34" charset="-120"/>
              </a:endParaRPr>
            </a:p>
          </p:txBody>
        </p:sp>
        <p:sp>
          <p:nvSpPr>
            <p:cNvPr id="17" name="Rectangle 16"/>
            <p:cNvSpPr/>
            <p:nvPr/>
          </p:nvSpPr>
          <p:spPr>
            <a:xfrm>
              <a:off x="867508" y="3505199"/>
              <a:ext cx="2567354" cy="669281"/>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200" b="0" i="0" dirty="0" smtClean="0">
                  <a:solidFill>
                    <a:srgbClr val="FFFFFF"/>
                  </a:solidFill>
                  <a:latin typeface="Microsoft JhengHei" panose="020B0604030504040204" pitchFamily="34" charset="-120"/>
                  <a:ea typeface="Microsoft JhengHei" panose="020B0604030504040204" pitchFamily="34" charset="-120"/>
                </a:rPr>
                <a:t>www.</a:t>
              </a:r>
              <a:r>
                <a:rPr lang="en-US" sz="2200" b="0" i="0" dirty="0" smtClean="0">
                  <a:solidFill>
                    <a:srgbClr val="FFFFFF"/>
                  </a:solidFill>
                  <a:latin typeface="Microsoft JhengHei" panose="020B0604030504040204" pitchFamily="34" charset="-120"/>
                  <a:ea typeface="Microsoft JhengHei" panose="020B0604030504040204" pitchFamily="34" charset="-120"/>
                </a:rPr>
                <a:t>facebook.com/pages/Market-</a:t>
              </a:r>
              <a:r>
                <a:rPr lang="en-US" sz="2200" b="0" i="0" dirty="0" err="1" smtClean="0">
                  <a:solidFill>
                    <a:srgbClr val="FFFFFF"/>
                  </a:solidFill>
                  <a:latin typeface="Microsoft JhengHei" panose="020B0604030504040204" pitchFamily="34" charset="-120"/>
                  <a:ea typeface="Microsoft JhengHei" panose="020B0604030504040204" pitchFamily="34" charset="-120"/>
                </a:rPr>
                <a:t>España</a:t>
              </a:r>
              <a:r>
                <a:rPr lang="x-none" sz="2200" b="0" i="0" dirty="0" smtClean="0">
                  <a:solidFill>
                    <a:srgbClr val="FFFFFF"/>
                  </a:solidFill>
                  <a:latin typeface="Microsoft JhengHei" panose="020B0604030504040204" pitchFamily="34" charset="-120"/>
                  <a:ea typeface="Microsoft JhengHei" panose="020B0604030504040204" pitchFamily="34" charset="-120"/>
                </a:rPr>
                <a:t>/</a:t>
              </a:r>
              <a:r>
                <a:rPr lang="en-US" sz="2200" b="0" i="0" dirty="0" smtClean="0">
                  <a:solidFill>
                    <a:srgbClr val="FFFFFF"/>
                  </a:solidFill>
                  <a:latin typeface="Microsoft JhengHei" panose="020B0604030504040204" pitchFamily="34" charset="-120"/>
                  <a:ea typeface="Microsoft JhengHei" panose="020B0604030504040204" pitchFamily="34" charset="-120"/>
                </a:rPr>
                <a:t>388524584662662?fref=</a:t>
              </a:r>
              <a:r>
                <a:rPr lang="en-US" sz="2200" b="0" i="0" dirty="0" err="1" smtClean="0">
                  <a:solidFill>
                    <a:srgbClr val="FFFFFF"/>
                  </a:solidFill>
                  <a:latin typeface="Microsoft JhengHei" panose="020B0604030504040204" pitchFamily="34" charset="-120"/>
                  <a:ea typeface="Microsoft JhengHei" panose="020B0604030504040204" pitchFamily="34" charset="-120"/>
                </a:rPr>
                <a:t>ts</a:t>
              </a:r>
              <a:endParaRPr lang="x-none" sz="2200" b="0" i="0" dirty="0" smtClean="0">
                <a:solidFill>
                  <a:srgbClr val="FFFFFF"/>
                </a:solidFill>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8662871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24297" y="1267068"/>
            <a:ext cx="6096001" cy="5590932"/>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Rectangle 1"/>
          <p:cNvSpPr/>
          <p:nvPr/>
        </p:nvSpPr>
        <p:spPr>
          <a:xfrm>
            <a:off x="0" y="1267068"/>
            <a:ext cx="6124297" cy="5590932"/>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2" name="Title 1"/>
          <p:cNvSpPr txBox="1">
            <a:spLocks/>
          </p:cNvSpPr>
          <p:nvPr/>
        </p:nvSpPr>
        <p:spPr>
          <a:xfrm>
            <a:off x="7038472" y="377697"/>
            <a:ext cx="3781928" cy="7666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b="1" dirty="0" smtClean="0">
                <a:solidFill>
                  <a:srgbClr val="00A8CB"/>
                </a:solidFill>
                <a:latin typeface="Microsoft JhengHei" panose="020B0604030504040204" pitchFamily="34" charset="-120"/>
                <a:ea typeface="Microsoft JhengHei" panose="020B0604030504040204" pitchFamily="34" charset="-120"/>
                <a:cs typeface="Arial" panose="020B0604020202020204" pitchFamily="34" charset="0"/>
              </a:rPr>
              <a:t>專有名詞簡稱</a:t>
            </a:r>
            <a:endParaRPr lang="en-US" b="1" dirty="0">
              <a:solidFill>
                <a:srgbClr val="00A8CB"/>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8" name="Group 7"/>
          <p:cNvGrpSpPr/>
          <p:nvPr/>
        </p:nvGrpSpPr>
        <p:grpSpPr>
          <a:xfrm>
            <a:off x="28296" y="1692803"/>
            <a:ext cx="6182004" cy="4145902"/>
            <a:chOff x="28297" y="1692804"/>
            <a:chExt cx="6417039" cy="3430008"/>
          </a:xfrm>
        </p:grpSpPr>
        <p:sp>
          <p:nvSpPr>
            <p:cNvPr id="13" name="Rectangle 12"/>
            <p:cNvSpPr/>
            <p:nvPr/>
          </p:nvSpPr>
          <p:spPr>
            <a:xfrm>
              <a:off x="28297" y="1692804"/>
              <a:ext cx="1513021" cy="3412058"/>
            </a:xfrm>
            <a:prstGeom prst="rect">
              <a:avLst/>
            </a:prstGeom>
          </p:spPr>
          <p:txBody>
            <a:bodyPr wrap="square">
              <a:spAutoFit/>
            </a:bodyPr>
            <a:lstStyle/>
            <a:p>
              <a:pPr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UFO </a:t>
              </a: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p>
            <a:p>
              <a:pPr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PC –</a:t>
              </a:r>
            </a:p>
            <a:p>
              <a:pPr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BV –</a:t>
              </a:r>
            </a:p>
            <a:p>
              <a:pPr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 –</a:t>
              </a:r>
            </a:p>
            <a:p>
              <a:pPr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BDC –</a:t>
              </a:r>
            </a:p>
            <a:p>
              <a:pPr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IBDC –</a:t>
              </a:r>
            </a:p>
            <a:p>
              <a:pPr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MPCP –</a:t>
              </a:r>
            </a:p>
            <a:p>
              <a:pPr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SABP –</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4" name="Rectangle 23"/>
            <p:cNvSpPr/>
            <p:nvPr/>
          </p:nvSpPr>
          <p:spPr>
            <a:xfrm>
              <a:off x="1476889" y="1710754"/>
              <a:ext cx="4968447" cy="3412058"/>
            </a:xfrm>
            <a:prstGeom prst="rect">
              <a:avLst/>
            </a:prstGeom>
          </p:spPr>
          <p:txBody>
            <a:bodyPr wrap="square">
              <a:spAutoFit/>
            </a:bodyPr>
            <a:lstStyle/>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2400" baseline="30000" dirty="0" smtClean="0">
                  <a:ln w="3175">
                    <a:solidFill>
                      <a:prstClr val="white"/>
                    </a:solidFill>
                  </a:ln>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優惠顧客</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業績點數</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獎勵業績點數</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商業發展中心</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獎勵</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商業發展中心</a:t>
              </a:r>
              <a:endPar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管理業績紅利計畫</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購物年金</a:t>
              </a:r>
              <a:r>
                <a:rPr lang="zh-CN"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紅利基金</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26" name="Group 25"/>
          <p:cNvGrpSpPr/>
          <p:nvPr/>
        </p:nvGrpSpPr>
        <p:grpSpPr>
          <a:xfrm>
            <a:off x="6096063" y="1692803"/>
            <a:ext cx="5838824" cy="3970318"/>
            <a:chOff x="6096000" y="1692803"/>
            <a:chExt cx="5838824" cy="3575389"/>
          </a:xfrm>
        </p:grpSpPr>
        <p:sp>
          <p:nvSpPr>
            <p:cNvPr id="25" name="Rectangle 24"/>
            <p:cNvSpPr/>
            <p:nvPr/>
          </p:nvSpPr>
          <p:spPr>
            <a:xfrm>
              <a:off x="7716789" y="1692803"/>
              <a:ext cx="4218035" cy="3575389"/>
            </a:xfrm>
            <a:prstGeom prst="rect">
              <a:avLst/>
            </a:prstGeom>
          </p:spPr>
          <p:txBody>
            <a:bodyPr wrap="square">
              <a:spAutoFit/>
            </a:bodyPr>
            <a:lstStyle/>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2400" baseline="30000" dirty="0">
                  <a:ln w="3175">
                    <a:solidFill>
                      <a:prstClr val="white"/>
                    </a:solidFill>
                  </a:ln>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管理</a:t>
              </a:r>
              <a:r>
                <a:rPr lang="zh-TW" altLang="en-US" sz="2400" dirty="0" smtClean="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系統</a:t>
              </a:r>
              <a:endParaRPr lang="en-US" altLang="en-US" sz="24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全國會議聯盟系統</a:t>
              </a:r>
              <a:endPar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新超連鎖</a:t>
              </a:r>
              <a:r>
                <a:rPr lang="en-US" altLang="zh-TW" sz="2400" baseline="30000" dirty="0">
                  <a:ln w="3175">
                    <a:solidFill>
                      <a:prstClr val="white"/>
                    </a:solidFill>
                  </a:ln>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店主訓練</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成功五要訣</a:t>
              </a:r>
              <a:r>
                <a:rPr lang="zh-CN"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訓練</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授證經理級訓練</a:t>
              </a:r>
              <a:endParaRPr lang="en-US" altLang="zh-TW"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家庭事業</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説明會</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914400">
                <a:spcAft>
                  <a:spcPts val="1200"/>
                </a:spcAft>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2400" baseline="30000" dirty="0">
                  <a:ln w="3175">
                    <a:solidFill>
                      <a:prstClr val="white"/>
                    </a:solidFill>
                  </a:ln>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事業</a:t>
              </a: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説明會</a:t>
              </a:r>
              <a:r>
                <a:rPr lang="zh-CN"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全國會議聯盟</a:t>
              </a:r>
              <a:r>
                <a:rPr lang="zh-CN"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系統核准</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的會議</a:t>
              </a:r>
              <a:r>
                <a:rPr lang="zh-CN"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3" name="Rectangle 22"/>
            <p:cNvSpPr/>
            <p:nvPr/>
          </p:nvSpPr>
          <p:spPr>
            <a:xfrm>
              <a:off x="6096000" y="1692803"/>
              <a:ext cx="1620789" cy="3242795"/>
            </a:xfrm>
            <a:prstGeom prst="rect">
              <a:avLst/>
            </a:prstGeom>
          </p:spPr>
          <p:txBody>
            <a:bodyPr wrap="square">
              <a:spAutoFit/>
            </a:bodyPr>
            <a:lstStyle/>
            <a:p>
              <a:pPr marL="977900" indent="-977900" algn="r" defTabSz="914400">
                <a:spcAft>
                  <a:spcPts val="1200"/>
                </a:spcAft>
              </a:pPr>
              <a:r>
                <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UFMS </a:t>
              </a: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p>
            <a:p>
              <a:pPr marL="977900" indent="-977900"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NMTSS</a:t>
              </a:r>
              <a:r>
                <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a:p>
              <a:pPr marL="977900" indent="-977900"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NUOT –</a:t>
              </a:r>
            </a:p>
            <a:p>
              <a:pPr marL="977900" indent="-977900"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B5 –</a:t>
              </a:r>
            </a:p>
            <a:p>
              <a:pPr marL="914400" indent="-914400"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ECCT –</a:t>
              </a:r>
            </a:p>
            <a:p>
              <a:pPr marL="914400" indent="-914400"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HBP –</a:t>
              </a:r>
            </a:p>
            <a:p>
              <a:pPr marL="914400" indent="-914400" algn="r" defTabSz="914400">
                <a:spcAft>
                  <a:spcPts val="1200"/>
                </a:spcAft>
              </a:pPr>
              <a:r>
                <a:rPr lang="en-US"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UBP –</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pic>
        <p:nvPicPr>
          <p:cNvPr id="12" name="Picture 11"/>
          <p:cNvPicPr>
            <a:picLocks noChangeAspect="1"/>
          </p:cNvPicPr>
          <p:nvPr/>
        </p:nvPicPr>
        <p:blipFill>
          <a:blip r:embed="rId2"/>
          <a:stretch>
            <a:fillRect/>
          </a:stretch>
        </p:blipFill>
        <p:spPr>
          <a:xfrm>
            <a:off x="533400" y="377697"/>
            <a:ext cx="6255465" cy="625547"/>
          </a:xfrm>
          <a:prstGeom prst="rect">
            <a:avLst/>
          </a:prstGeom>
        </p:spPr>
      </p:pic>
    </p:spTree>
    <p:extLst>
      <p:ext uri="{BB962C8B-B14F-4D97-AF65-F5344CB8AC3E}">
        <p14:creationId xmlns:p14="http://schemas.microsoft.com/office/powerpoint/2010/main" val="397877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1" y="22"/>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a:endParaRPr lang="en-US" dirty="0">
              <a:solidFill>
                <a:prstClr val="white"/>
              </a:solidFill>
              <a:latin typeface="微軟正黑體" panose="020B0604030504040204" pitchFamily="34" charset="-120"/>
            </a:endParaRPr>
          </a:p>
        </p:txBody>
      </p:sp>
      <p:sp>
        <p:nvSpPr>
          <p:cNvPr id="2" name="TextBox 1"/>
          <p:cNvSpPr txBox="1"/>
          <p:nvPr/>
        </p:nvSpPr>
        <p:spPr>
          <a:xfrm>
            <a:off x="-1" y="2921193"/>
            <a:ext cx="12192001" cy="1015659"/>
          </a:xfrm>
          <a:prstGeom prst="rect">
            <a:avLst/>
          </a:prstGeom>
          <a:noFill/>
        </p:spPr>
        <p:txBody>
          <a:bodyPr wrap="square" lIns="91400" tIns="45718" rIns="91400" bIns="45718" rtlCol="0">
            <a:spAutoFit/>
          </a:bodyPr>
          <a:lstStyle/>
          <a:p>
            <a:pPr algn="ctr"/>
            <a:r>
              <a:rPr lang="zh-TW" altLang="en-US" sz="6000" b="1" cap="all"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主要</a:t>
            </a:r>
            <a:r>
              <a:rPr lang="zh-TW" altLang="en-US" sz="6000" b="1" cap="all"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專有名詞</a:t>
            </a:r>
            <a:r>
              <a:rPr lang="zh-TW" altLang="en-US" sz="6000" b="1" cap="all"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與定義</a:t>
            </a:r>
            <a:endParaRPr lang="en-US" sz="6000" b="1" cap="all"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5162997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9820" y="1517507"/>
            <a:ext cx="5847781" cy="1957455"/>
          </a:xfrm>
          <a:prstGeom prst="rect">
            <a:avLst/>
          </a:prstGeom>
          <a:noFill/>
        </p:spPr>
        <p:txBody>
          <a:bodyPr wrap="square" lIns="91400" tIns="45718" rIns="91400" bIns="45718" rtlCol="0">
            <a:spAutoFit/>
          </a:bodyPr>
          <a:lstStyle/>
          <a:p>
            <a:pPr defTabSz="457200">
              <a:lnSpc>
                <a:spcPct val="110000"/>
              </a:lnSpc>
              <a:tabLst>
                <a:tab pos="114300" algn="l"/>
              </a:tabLst>
              <a:defRPr/>
            </a:pPr>
            <a:r>
              <a:rPr lang="zh-TW" altLang="en-US" sz="2000" b="1" u="sng"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零</a:t>
            </a:r>
            <a:r>
              <a:rPr lang="zh-TW" altLang="en-US" sz="20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售</a:t>
            </a:r>
            <a:r>
              <a:rPr lang="zh-TW" altLang="en-US" sz="2000" b="1" u="sng"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a:t>
            </a:r>
            <a:endParaRPr lang="en-US" altLang="zh-TW" sz="2000" b="1" u="sng"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457200">
              <a:lnSpc>
                <a:spcPct val="110000"/>
              </a:lnSpc>
              <a:tabLst>
                <a:tab pos="114300" algn="l"/>
              </a:tabLst>
              <a:defRPr/>
            </a:pPr>
            <a:r>
              <a:rPr lang="zh-TW" altLang="en-US" sz="400" b="1" u="sng"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endParaRPr lang="zh-TW" altLang="en-US" sz="4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169863" indent="-169863" defTabSz="457200">
              <a:lnSpc>
                <a:spcPct val="110000"/>
              </a:lnSpc>
              <a:buFont typeface="Arial"/>
              <a:buChar char="•"/>
              <a:defRPr/>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不需任何入會費</a:t>
            </a:r>
          </a:p>
          <a:p>
            <a:pPr marL="169863" indent="-169863" defTabSz="457200">
              <a:lnSpc>
                <a:spcPct val="110000"/>
              </a:lnSpc>
              <a:buFont typeface="Arial"/>
              <a:buChar char="•"/>
              <a:defRPr/>
            </a:pP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以超</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連鎖</a:t>
            </a:r>
            <a:r>
              <a:rPr lang="en-US" altLang="zh-TW" sz="2000" b="1" baseline="30000"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成本價</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購買產品，賺取零售毛</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利</a:t>
            </a:r>
            <a:endPar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169863" indent="-169863" defTabSz="457200">
              <a:lnSpc>
                <a:spcPct val="110000"/>
              </a:lnSpc>
              <a:buFont typeface="Arial"/>
              <a:buChar char="•"/>
              <a:defRPr/>
            </a:pPr>
            <a:r>
              <a:rPr lang="zh-TW" altLang="en-US"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達</a:t>
            </a:r>
            <a:r>
              <a:rPr lang="zh-TW" altLang="en-US" sz="20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到季度要</a:t>
            </a:r>
            <a:r>
              <a:rPr lang="zh-TW" altLang="en-US"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求</a:t>
            </a:r>
            <a:endParaRPr lang="en-US" sz="24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endParaRPr>
          </a:p>
          <a:p>
            <a:pPr marL="177720" indent="-177720" defTabSz="456963">
              <a:lnSpc>
                <a:spcPct val="120000"/>
              </a:lnSpc>
              <a:buClr>
                <a:srgbClr val="042555"/>
              </a:buClr>
              <a:buFont typeface="Arial"/>
              <a:buChar char="•"/>
            </a:pPr>
            <a:endParaRPr lang="en-US" sz="2400" b="1"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 name="TextBox 7"/>
          <p:cNvSpPr txBox="1"/>
          <p:nvPr/>
        </p:nvSpPr>
        <p:spPr>
          <a:xfrm>
            <a:off x="349883" y="3676880"/>
            <a:ext cx="6558981" cy="1920522"/>
          </a:xfrm>
          <a:prstGeom prst="rect">
            <a:avLst/>
          </a:prstGeom>
          <a:noFill/>
        </p:spPr>
        <p:txBody>
          <a:bodyPr wrap="square" lIns="91400" tIns="45718" rIns="91400" bIns="45718" rtlCol="0">
            <a:spAutoFit/>
          </a:bodyPr>
          <a:lstStyle/>
          <a:p>
            <a:pPr defTabSz="457200">
              <a:lnSpc>
                <a:spcPct val="110000"/>
              </a:lnSpc>
              <a:tabLst>
                <a:tab pos="114300" algn="l"/>
              </a:tabLst>
              <a:defRPr/>
            </a:pPr>
            <a:r>
              <a:rPr lang="ja-JP" altLang="en-US" sz="2000" b="1" u="sng"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ja-JP" sz="2000" b="1" u="sng" baseline="30000"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ja-JP" altLang="en-US" sz="2000" b="1" u="sng"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en-US" altLang="ja-JP" sz="2000" b="1" u="sng"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457200">
              <a:lnSpc>
                <a:spcPct val="110000"/>
              </a:lnSpc>
              <a:tabLst>
                <a:tab pos="114300" algn="l"/>
              </a:tabLst>
              <a:defRPr/>
            </a:pPr>
            <a:endParaRPr lang="en-US" altLang="ja-JP" sz="4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457200">
              <a:lnSpc>
                <a:spcPct val="110000"/>
              </a:lnSpc>
              <a:tabLst>
                <a:tab pos="114300" algn="l"/>
              </a:tabLst>
              <a:defRPr/>
            </a:pPr>
            <a:r>
              <a:rPr lang="ja-JP" altLang="en-US" sz="400" b="1" u="sng"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endParaRPr lang="ja-JP" altLang="en-US" sz="4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169863" indent="-169863" defTabSz="457200">
              <a:lnSpc>
                <a:spcPct val="110000"/>
              </a:lnSpc>
              <a:buFont typeface="Arial"/>
              <a:buChar char="•"/>
              <a:tabLst>
                <a:tab pos="169863" algn="l"/>
              </a:tabLst>
              <a:defRPr/>
            </a:pPr>
            <a:r>
              <a:rPr lang="ja-JP"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繳交入會費 </a:t>
            </a:r>
            <a:r>
              <a:rPr lang="en-US" altLang="ja-JP"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- 98,50 € </a:t>
            </a:r>
            <a:r>
              <a:rPr lang="zh-CN" altLang="en-US"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包含</a:t>
            </a:r>
            <a:r>
              <a:rPr lang="zh-CN" altLang="en-US"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在新人</a:t>
            </a:r>
            <a:r>
              <a:rPr lang="zh-TW" altLang="en-US"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快速</a:t>
            </a:r>
            <a:r>
              <a:rPr lang="zh-CN" altLang="en-US"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啓動</a:t>
            </a:r>
            <a:r>
              <a:rPr lang="zh-TW" altLang="en-US"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組合</a:t>
            </a:r>
            <a:r>
              <a:rPr lang="zh-CN" altLang="en-US"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之中）</a:t>
            </a:r>
            <a:endParaRPr lang="en-US" altLang="ja-JP"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endParaRPr>
          </a:p>
          <a:p>
            <a:pPr marL="169863" indent="-169863" defTabSz="457200">
              <a:lnSpc>
                <a:spcPct val="110000"/>
              </a:lnSpc>
              <a:buFont typeface="Arial"/>
              <a:buChar char="•"/>
              <a:tabLst>
                <a:tab pos="169863" algn="l"/>
              </a:tabLst>
              <a:defRPr/>
            </a:pPr>
            <a:r>
              <a:rPr lang="ja-JP"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以</a:t>
            </a:r>
            <a:r>
              <a:rPr lang="ja-JP"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超</a:t>
            </a:r>
            <a:r>
              <a:rPr lang="ja-JP"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連鎖</a:t>
            </a:r>
            <a:r>
              <a:rPr lang="en-US" altLang="zh-TW" sz="20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ja-JP"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成本價</a:t>
            </a:r>
            <a:r>
              <a:rPr lang="ja-JP"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購買產品並賺取零售毛利 </a:t>
            </a:r>
          </a:p>
          <a:p>
            <a:pPr marL="169863" indent="-169863" defTabSz="457200">
              <a:lnSpc>
                <a:spcPct val="110000"/>
              </a:lnSpc>
              <a:buFont typeface="Arial"/>
              <a:buChar char="•"/>
              <a:tabLst>
                <a:tab pos="169863" algn="l"/>
              </a:tabLst>
              <a:defRPr/>
            </a:pPr>
            <a:r>
              <a:rPr lang="ja-JP"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參加管理業績紅</a:t>
            </a:r>
            <a:r>
              <a:rPr lang="ja-JP"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利計畫</a:t>
            </a:r>
            <a:r>
              <a:rPr lang="en-US" altLang="ja-JP"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ja-JP"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MPCP)</a:t>
            </a:r>
            <a:r>
              <a:rPr lang="ja-JP"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，賺取佣</a:t>
            </a:r>
            <a:r>
              <a:rPr lang="ja-JP"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金</a:t>
            </a:r>
            <a:endParaRPr lang="en-US" altLang="ja-JP"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169863" indent="-169863" defTabSz="457200">
              <a:lnSpc>
                <a:spcPct val="110000"/>
              </a:lnSpc>
              <a:buFont typeface="Arial"/>
              <a:buChar char="•"/>
              <a:tabLst>
                <a:tab pos="169863" algn="l"/>
              </a:tabLst>
              <a:defRPr/>
            </a:pPr>
            <a:r>
              <a:rPr lang="zh-TW" altLang="en-US" sz="20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達到季度要求</a:t>
            </a:r>
            <a:endParaRPr lang="en-US" sz="2400" b="1"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TextBox 3"/>
          <p:cNvSpPr txBox="1"/>
          <p:nvPr/>
        </p:nvSpPr>
        <p:spPr>
          <a:xfrm>
            <a:off x="4876800" y="6553641"/>
            <a:ext cx="7112000" cy="261606"/>
          </a:xfrm>
          <a:prstGeom prst="rect">
            <a:avLst/>
          </a:prstGeom>
          <a:noFill/>
        </p:spPr>
        <p:txBody>
          <a:bodyPr wrap="square" lIns="91400" tIns="45718" rIns="91400" bIns="45718" rtlCol="0">
            <a:spAutoFit/>
          </a:bodyPr>
          <a:lstStyle/>
          <a:p>
            <a:pPr algn="r" defTabSz="456963"/>
            <a:r>
              <a:rPr lang="en-US" sz="1100" i="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*BDC </a:t>
            </a:r>
            <a:r>
              <a:rPr lang="en-US" sz="1100" i="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1100" i="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商業發展中心</a:t>
            </a:r>
            <a:r>
              <a:rPr lang="en-US" sz="1100" i="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endParaRPr lang="en-US" sz="1100" i="1"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1638" y="366713"/>
            <a:ext cx="826928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063" y="2211613"/>
            <a:ext cx="5582125" cy="3189448"/>
          </a:xfrm>
          <a:prstGeom prst="rect">
            <a:avLst/>
          </a:prstGeom>
        </p:spPr>
      </p:pic>
    </p:spTree>
    <p:extLst>
      <p:ext uri="{BB962C8B-B14F-4D97-AF65-F5344CB8AC3E}">
        <p14:creationId xmlns:p14="http://schemas.microsoft.com/office/powerpoint/2010/main" val="52877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Box 3"/>
          <p:cNvSpPr txBox="1">
            <a:spLocks noChangeArrowheads="1"/>
          </p:cNvSpPr>
          <p:nvPr>
            <p:custDataLst>
              <p:tags r:id="rId1"/>
            </p:custDataLst>
          </p:nvPr>
        </p:nvSpPr>
        <p:spPr bwMode="auto">
          <a:xfrm>
            <a:off x="4876800" y="6553625"/>
            <a:ext cx="7112000"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None/>
            </a:pPr>
            <a:r>
              <a:rPr lang="en-US" sz="1100" i="1" dirty="0">
                <a:solidFill>
                  <a:srgbClr val="042555"/>
                </a:solidFill>
                <a:latin typeface="微軟正黑體" panose="020B0604030504040204" pitchFamily="34" charset="-120"/>
                <a:ea typeface="PMingLiU" panose="02020500000000000000" pitchFamily="18" charset="-120"/>
                <a:cs typeface="Arial" panose="020B0604020202020204" pitchFamily="34" charset="0"/>
              </a:rPr>
              <a:t>* </a:t>
            </a:r>
            <a:r>
              <a:rPr lang="en-US" sz="1100" i="1" dirty="0" smtClean="0">
                <a:solidFill>
                  <a:srgbClr val="042555"/>
                </a:solidFill>
                <a:latin typeface="微軟正黑體" panose="020B0604030504040204" pitchFamily="34" charset="-120"/>
                <a:ea typeface="PMingLiU" panose="02020500000000000000" pitchFamily="18" charset="-120"/>
                <a:cs typeface="Arial" panose="020B0604020202020204" pitchFamily="34" charset="0"/>
              </a:rPr>
              <a:t>BDC </a:t>
            </a:r>
            <a:r>
              <a:rPr lang="en-US" sz="1100" i="1" dirty="0">
                <a:solidFill>
                  <a:srgbClr val="042555"/>
                </a:solidFill>
                <a:latin typeface="微軟正黑體" panose="020B0604030504040204" pitchFamily="34" charset="-120"/>
                <a:ea typeface="PMingLiU" panose="02020500000000000000" pitchFamily="18" charset="-120"/>
                <a:cs typeface="Arial" panose="020B0604020202020204" pitchFamily="34" charset="0"/>
              </a:rPr>
              <a:t>– </a:t>
            </a:r>
            <a:r>
              <a:rPr lang="zh-TW" altLang="en-US" sz="1100" i="1" dirty="0">
                <a:solidFill>
                  <a:srgbClr val="042555"/>
                </a:solidFill>
                <a:latin typeface="微軟正黑體" panose="020B0604030504040204" pitchFamily="34" charset="-120"/>
                <a:ea typeface="PMingLiU" panose="02020500000000000000" pitchFamily="18" charset="-120"/>
                <a:cs typeface="Arial" panose="020B0604020202020204" pitchFamily="34" charset="0"/>
              </a:rPr>
              <a:t>商業發展中心</a:t>
            </a:r>
            <a:r>
              <a:rPr lang="en-US" sz="1100" i="1" dirty="0">
                <a:solidFill>
                  <a:srgbClr val="042555"/>
                </a:solidFill>
                <a:latin typeface="PMingLiU" panose="02020500000000000000" pitchFamily="18" charset="-120"/>
                <a:ea typeface="PMingLiU" panose="02020500000000000000" pitchFamily="18" charset="-120"/>
                <a:cs typeface="Arial" panose="020B0604020202020204" pitchFamily="34" charset="0"/>
              </a:rPr>
              <a:t> </a:t>
            </a:r>
            <a:endParaRPr lang="en-US" sz="1100" i="1" dirty="0">
              <a:solidFill>
                <a:srgbClr val="139FC9"/>
              </a:solidFill>
              <a:latin typeface="PMingLiU" panose="02020500000000000000" pitchFamily="18" charset="-120"/>
              <a:ea typeface="PMingLiU" panose="02020500000000000000" pitchFamily="18" charset="-120"/>
              <a:cs typeface="Arial" panose="020B0604020202020204" pitchFamily="34" charset="0"/>
            </a:endParaRPr>
          </a:p>
          <a:p>
            <a:pPr algn="r" fontAlgn="base">
              <a:spcBef>
                <a:spcPct val="0"/>
              </a:spcBef>
              <a:spcAft>
                <a:spcPct val="0"/>
              </a:spcAft>
              <a:buFontTx/>
              <a:buNone/>
            </a:pPr>
            <a:endParaRPr lang="en-US" altLang="en-US" sz="1100" i="1" dirty="0">
              <a:solidFill>
                <a:srgbClr val="139FC9"/>
              </a:solidFill>
              <a:latin typeface="Arial" pitchFamily="34" charset="0"/>
              <a:ea typeface="MS PGothic" pitchFamily="34" charset="-128"/>
            </a:endParaRPr>
          </a:p>
        </p:txBody>
      </p:sp>
      <p:sp>
        <p:nvSpPr>
          <p:cNvPr id="104453" name="TextBox 6"/>
          <p:cNvSpPr txBox="1">
            <a:spLocks noChangeArrowheads="1"/>
          </p:cNvSpPr>
          <p:nvPr>
            <p:custDataLst>
              <p:tags r:id="rId2"/>
            </p:custDataLst>
          </p:nvPr>
        </p:nvSpPr>
        <p:spPr bwMode="auto">
          <a:xfrm>
            <a:off x="495300" y="1581163"/>
            <a:ext cx="4876800" cy="452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tabLst>
                <a:tab pos="114300" algn="l"/>
              </a:tabLst>
              <a:defRPr sz="3200">
                <a:solidFill>
                  <a:schemeClr val="tx1"/>
                </a:solidFill>
                <a:latin typeface="Calibri" pitchFamily="34" charset="0"/>
              </a:defRPr>
            </a:lvl1pPr>
            <a:lvl2pPr marL="742950" indent="-285750" algn="l" defTabSz="457200">
              <a:spcBef>
                <a:spcPct val="20000"/>
              </a:spcBef>
              <a:buFont typeface="Arial" pitchFamily="34" charset="0"/>
              <a:buChar char="–"/>
              <a:tabLst>
                <a:tab pos="114300" algn="l"/>
              </a:tabLst>
              <a:defRPr sz="2800">
                <a:solidFill>
                  <a:schemeClr val="tx1"/>
                </a:solidFill>
                <a:latin typeface="Calibri" pitchFamily="34" charset="0"/>
              </a:defRPr>
            </a:lvl2pPr>
            <a:lvl3pPr marL="1143000" indent="-228600" algn="l" defTabSz="457200">
              <a:spcBef>
                <a:spcPct val="20000"/>
              </a:spcBef>
              <a:buFont typeface="Arial" pitchFamily="34" charset="0"/>
              <a:buChar char="•"/>
              <a:tabLst>
                <a:tab pos="114300" algn="l"/>
              </a:tabLst>
              <a:defRPr sz="2400">
                <a:solidFill>
                  <a:schemeClr val="tx1"/>
                </a:solidFill>
                <a:latin typeface="Calibri" pitchFamily="34" charset="0"/>
              </a:defRPr>
            </a:lvl3pPr>
            <a:lvl4pPr marL="1600200" indent="-228600" algn="l" defTabSz="457200">
              <a:spcBef>
                <a:spcPct val="20000"/>
              </a:spcBef>
              <a:buFont typeface="Arial" pitchFamily="34" charset="0"/>
              <a:buChar char="–"/>
              <a:tabLst>
                <a:tab pos="114300" algn="l"/>
              </a:tabLst>
              <a:defRPr sz="2000">
                <a:solidFill>
                  <a:schemeClr val="tx1"/>
                </a:solidFill>
                <a:latin typeface="Calibri" pitchFamily="34" charset="0"/>
              </a:defRPr>
            </a:lvl4pPr>
            <a:lvl5pPr marL="2057400" indent="-228600" algn="l" defTabSz="457200">
              <a:spcBef>
                <a:spcPct val="20000"/>
              </a:spcBef>
              <a:buFont typeface="Arial" pitchFamily="34" charset="0"/>
              <a:buChar char="»"/>
              <a:tabLst>
                <a:tab pos="114300" algn="l"/>
              </a:tabLst>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9pPr>
          </a:lstStyle>
          <a:p>
            <a:pPr>
              <a:lnSpc>
                <a:spcPct val="120000"/>
              </a:lnSpc>
              <a:spcBef>
                <a:spcPct val="0"/>
              </a:spcBef>
              <a:buNone/>
            </a:pPr>
            <a:r>
              <a:rPr lang="zh-CN" altLang="en-US" sz="2000" b="1" u="sng"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商</a:t>
            </a:r>
            <a:r>
              <a:rPr lang="zh-CN" altLang="en-US" sz="2000" b="1" u="sng"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業發展中</a:t>
            </a:r>
            <a:r>
              <a:rPr lang="zh-CN" altLang="en-US" sz="2000" b="1" u="sng"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心</a:t>
            </a:r>
            <a:r>
              <a:rPr lang="en-US" altLang="zh-CN" sz="2000" b="1" u="sng"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(BDC)</a:t>
            </a:r>
            <a:br>
              <a:rPr lang="en-US" altLang="zh-CN" sz="2000" b="1" u="sng"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br>
            <a:endParaRPr lang="en-US" altLang="zh-Hant"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20000"/>
              </a:lnSpc>
              <a:spcBef>
                <a:spcPct val="0"/>
              </a:spcBef>
              <a:buFontTx/>
              <a:buChar char="•"/>
            </a:pP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是美安西班牙公</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司電腦追</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蹤系</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統</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內為您發展事  </a:t>
            </a:r>
            <a:endParaRPr lang="en-US" altLang="zh-CN"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20000"/>
              </a:lnSpc>
              <a:spcBef>
                <a:spcPct val="0"/>
              </a:spcBef>
              <a:buNone/>
            </a:pP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業設置的</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一</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個</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位置</a:t>
            </a:r>
            <a:endParaRPr lang="en-US" altLang="zh-CN"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20000"/>
              </a:lnSpc>
              <a:spcBef>
                <a:spcPct val="0"/>
              </a:spcBef>
              <a:buNone/>
            </a:pPr>
            <a:endParaRPr lang="zh-Hant"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20000"/>
              </a:lnSpc>
              <a:spcBef>
                <a:spcPct val="0"/>
              </a:spcBef>
              <a:buFontTx/>
              <a:buChar char="•"/>
            </a:pP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每</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一個商業發展中心是根據</a:t>
            </a:r>
            <a:endParaRPr lang="en-US" altLang="zh-CN"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20000"/>
              </a:lnSpc>
              <a:spcBef>
                <a:spcPct val="0"/>
              </a:spcBef>
              <a:buNone/>
            </a:pPr>
            <a:r>
              <a:rPr lang="en-US" altLang="zh-CN"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您的</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九位數的超</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0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主編</a:t>
            </a:r>
            <a:endParaRPr lang="en-US" altLang="zh-CN"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20000"/>
              </a:lnSpc>
              <a:spcBef>
                <a:spcPct val="0"/>
              </a:spcBef>
              <a:buNone/>
            </a:pPr>
            <a:r>
              <a:rPr lang="en-US" altLang="zh-CN"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號</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再加上三位數</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字</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分號</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而</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命名的。</a:t>
            </a:r>
            <a:endParaRPr lang="en-US" altLang="zh-CN"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20000"/>
              </a:lnSpc>
              <a:spcBef>
                <a:spcPct val="0"/>
              </a:spcBef>
              <a:buNone/>
            </a:pPr>
            <a:r>
              <a:rPr lang="en-US" altLang="zh-CN"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例</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如：</a:t>
            </a:r>
            <a:r>
              <a:rPr lang="en-US" altLang="zh-CN"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123456789-001</a:t>
            </a:r>
          </a:p>
          <a:p>
            <a:pPr>
              <a:lnSpc>
                <a:spcPct val="120000"/>
              </a:lnSpc>
              <a:spcBef>
                <a:spcPct val="0"/>
              </a:spcBef>
              <a:buNone/>
            </a:pPr>
            <a:endParaRPr lang="zh-Hant"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nSpc>
                <a:spcPct val="120000"/>
              </a:lnSpc>
              <a:spcBef>
                <a:spcPct val="0"/>
              </a:spcBef>
              <a:buFontTx/>
              <a:buChar char="•"/>
            </a:pP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Hant"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BV </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和</a:t>
            </a:r>
            <a:r>
              <a:rPr lang="en-US" altLang="zh-CN"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IBV </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點</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數可在商</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業發展中心累</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積</a:t>
            </a:r>
            <a:endParaRPr lang="en-US"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5"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1638" y="366713"/>
            <a:ext cx="826928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4892240" y="1314450"/>
            <a:ext cx="7081120" cy="4421693"/>
            <a:chOff x="4892240" y="1314450"/>
            <a:chExt cx="7081120" cy="4421693"/>
          </a:xfrm>
        </p:grpSpPr>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22734" t="26199" r="38390" b="41520"/>
            <a:stretch/>
          </p:blipFill>
          <p:spPr>
            <a:xfrm>
              <a:off x="4892240" y="1314450"/>
              <a:ext cx="7081120" cy="4421693"/>
            </a:xfrm>
            <a:prstGeom prst="rect">
              <a:avLst/>
            </a:prstGeom>
          </p:spPr>
        </p:pic>
        <p:sp>
          <p:nvSpPr>
            <p:cNvPr id="16" name="TextBox 1"/>
            <p:cNvSpPr txBox="1">
              <a:spLocks noChangeArrowheads="1"/>
            </p:cNvSpPr>
            <p:nvPr>
              <p:custDataLst>
                <p:tags r:id="rId3"/>
              </p:custDataLst>
            </p:nvPr>
          </p:nvSpPr>
          <p:spPr bwMode="auto">
            <a:xfrm>
              <a:off x="7623236" y="3765907"/>
              <a:ext cx="1255391"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1200" b="1" dirty="0">
                  <a:solidFill>
                    <a:srgbClr val="042555"/>
                  </a:solidFill>
                  <a:latin typeface="Arial" pitchFamily="34" charset="0"/>
                  <a:ea typeface="MS PGothic" pitchFamily="34" charset="-128"/>
                </a:rPr>
                <a:t>123456789-001</a:t>
              </a:r>
              <a:endParaRPr lang="en-US" altLang="en-US" sz="1200" b="1" u="sng" dirty="0">
                <a:solidFill>
                  <a:srgbClr val="139FC9"/>
                </a:solidFill>
                <a:latin typeface="Arial" pitchFamily="34" charset="0"/>
                <a:ea typeface="MS PGothic" pitchFamily="34" charset="-128"/>
              </a:endParaRPr>
            </a:p>
          </p:txBody>
        </p:sp>
        <p:sp>
          <p:nvSpPr>
            <p:cNvPr id="17" name="TextBox 6"/>
            <p:cNvSpPr txBox="1">
              <a:spLocks noChangeArrowheads="1"/>
            </p:cNvSpPr>
            <p:nvPr>
              <p:custDataLst>
                <p:tags r:id="rId4"/>
              </p:custDataLst>
            </p:nvPr>
          </p:nvSpPr>
          <p:spPr bwMode="auto">
            <a:xfrm>
              <a:off x="5790368" y="5282421"/>
              <a:ext cx="1255391"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1200" b="1" dirty="0">
                  <a:solidFill>
                    <a:srgbClr val="042555"/>
                  </a:solidFill>
                  <a:latin typeface="Arial" pitchFamily="34" charset="0"/>
                  <a:ea typeface="MS PGothic" pitchFamily="34" charset="-128"/>
                </a:rPr>
                <a:t>123456789-002</a:t>
              </a:r>
              <a:endParaRPr lang="en-US" altLang="en-US" sz="1200" b="1" u="sng" dirty="0">
                <a:solidFill>
                  <a:srgbClr val="139FC9"/>
                </a:solidFill>
                <a:latin typeface="Arial" pitchFamily="34" charset="0"/>
                <a:ea typeface="MS PGothic" pitchFamily="34" charset="-128"/>
              </a:endParaRPr>
            </a:p>
          </p:txBody>
        </p:sp>
        <p:sp>
          <p:nvSpPr>
            <p:cNvPr id="18" name="TextBox 7"/>
            <p:cNvSpPr txBox="1">
              <a:spLocks noChangeArrowheads="1"/>
            </p:cNvSpPr>
            <p:nvPr>
              <p:custDataLst>
                <p:tags r:id="rId5"/>
              </p:custDataLst>
            </p:nvPr>
          </p:nvSpPr>
          <p:spPr bwMode="auto">
            <a:xfrm>
              <a:off x="9502446" y="5282421"/>
              <a:ext cx="1255391"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1200" b="1" dirty="0">
                  <a:solidFill>
                    <a:srgbClr val="042555"/>
                  </a:solidFill>
                  <a:latin typeface="Arial" pitchFamily="34" charset="0"/>
                  <a:ea typeface="MS PGothic" pitchFamily="34" charset="-128"/>
                </a:rPr>
                <a:t>123456789-003</a:t>
              </a:r>
              <a:endParaRPr lang="en-US" altLang="en-US" sz="1200" b="1" u="sng" dirty="0">
                <a:solidFill>
                  <a:srgbClr val="139FC9"/>
                </a:solidFill>
                <a:latin typeface="Arial" pitchFamily="34" charset="0"/>
                <a:ea typeface="MS PGothic" pitchFamily="34" charset="-128"/>
              </a:endParaRPr>
            </a:p>
          </p:txBody>
        </p:sp>
      </p:grpSp>
    </p:spTree>
    <p:extLst>
      <p:ext uri="{BB962C8B-B14F-4D97-AF65-F5344CB8AC3E}">
        <p14:creationId xmlns:p14="http://schemas.microsoft.com/office/powerpoint/2010/main" val="210246867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6064624" y="0"/>
            <a:ext cx="6127376"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47" y="671547"/>
            <a:ext cx="6064623" cy="923330"/>
          </a:xfrm>
          <a:prstGeom prst="rect">
            <a:avLst/>
          </a:prstGeom>
        </p:spPr>
        <p:txBody>
          <a:bodyPr wrap="square">
            <a:spAutoFit/>
          </a:bodyPr>
          <a:lstStyle/>
          <a:p>
            <a:pPr indent="1588" algn="ctr" defTabSz="914400"/>
            <a:r>
              <a:rPr lang="zh-TW" altLang="en-US" sz="5400" cap="all"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推薦人</a:t>
            </a:r>
            <a:endParaRPr lang="en-US" altLang="en-US" sz="5400" cap="all" dirty="0" smtClean="0">
              <a:ln w="3175">
                <a:solidFill>
                  <a:prstClr val="white"/>
                </a:solidFill>
              </a:ln>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6064733" y="671547"/>
            <a:ext cx="6127377" cy="923330"/>
          </a:xfrm>
          <a:prstGeom prst="rect">
            <a:avLst/>
          </a:prstGeom>
        </p:spPr>
        <p:txBody>
          <a:bodyPr wrap="square">
            <a:spAutoFit/>
          </a:bodyPr>
          <a:lstStyle/>
          <a:p>
            <a:pPr indent="1588" algn="ctr" defTabSz="914400"/>
            <a:r>
              <a:rPr lang="zh-CN" altLang="en-US" sz="5400" cap="all"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放置</a:t>
            </a:r>
            <a:r>
              <a:rPr lang="zh-TW" altLang="en-US" sz="54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位置</a:t>
            </a:r>
            <a:endParaRPr lang="en-US" altLang="en-US" sz="54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Rectangle 4"/>
          <p:cNvSpPr/>
          <p:nvPr/>
        </p:nvSpPr>
        <p:spPr>
          <a:xfrm>
            <a:off x="537946" y="1890123"/>
            <a:ext cx="4988860" cy="461665"/>
          </a:xfrm>
          <a:prstGeom prst="rect">
            <a:avLst/>
          </a:prstGeom>
        </p:spPr>
        <p:txBody>
          <a:bodyPr wrap="square">
            <a:spAutoFit/>
          </a:bodyPr>
          <a:lstStyle/>
          <a:p>
            <a:pPr algn="ctr" defTabSz="914400"/>
            <a:r>
              <a:rPr lang="zh-TW" altLang="en-US" sz="2400"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介紹您入</a:t>
            </a:r>
            <a:r>
              <a:rPr lang="zh-TW" altLang="en-US" sz="2400" dirty="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會的獨立超</a:t>
            </a:r>
            <a:r>
              <a:rPr lang="zh-TW" altLang="en-US" sz="2400"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連鎖</a:t>
            </a:r>
            <a:r>
              <a:rPr lang="en-US" altLang="zh-TW" sz="2400" b="1" baseline="30000" dirty="0">
                <a:solidFill>
                  <a:schemeClr val="bg1"/>
                </a:solidFill>
                <a:latin typeface="微軟正黑體"/>
                <a:ea typeface="微軟正黑體"/>
                <a:cs typeface="Arial" panose="020B0604020202020204" pitchFamily="34" charset="0"/>
              </a:rPr>
              <a:t>®</a:t>
            </a:r>
            <a:r>
              <a:rPr lang="zh-TW" altLang="en-US" sz="2400"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店主</a:t>
            </a:r>
            <a:endParaRPr lang="zh-TW" altLang="en-US" sz="2400" dirty="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Rectangle 5"/>
          <p:cNvSpPr/>
          <p:nvPr/>
        </p:nvSpPr>
        <p:spPr>
          <a:xfrm>
            <a:off x="6383060" y="1681423"/>
            <a:ext cx="5490504" cy="830997"/>
          </a:xfrm>
          <a:prstGeom prst="rect">
            <a:avLst/>
          </a:prstGeom>
        </p:spPr>
        <p:txBody>
          <a:bodyPr wrap="square">
            <a:spAutoFit/>
          </a:bodyPr>
          <a:lstStyle/>
          <a:p>
            <a:pPr algn="ctr" defTabSz="914400">
              <a:spcAft>
                <a:spcPct val="10000"/>
              </a:spcAft>
            </a:pP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指</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一個</a:t>
            </a:r>
            <a:r>
              <a:rPr lang="en-US" altLang="zh-TW"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BDC</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在美安西班牙網</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路組織中所在的位</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置</a:t>
            </a:r>
            <a:endPar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Rectangle 7"/>
          <p:cNvSpPr/>
          <p:nvPr/>
        </p:nvSpPr>
        <p:spPr>
          <a:xfrm>
            <a:off x="6630996" y="2713395"/>
            <a:ext cx="4994765" cy="877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由</a:t>
            </a:r>
            <a:r>
              <a:rPr lang="zh-TW" altLang="en-US" sz="2400" dirty="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推薦人在新超</a:t>
            </a:r>
            <a:r>
              <a:rPr lang="zh-TW" altLang="en-US" sz="2400"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連鎖</a:t>
            </a:r>
            <a:r>
              <a:rPr lang="en-US" altLang="zh-TW" sz="2400" b="1" baseline="30000" dirty="0">
                <a:solidFill>
                  <a:schemeClr val="bg1"/>
                </a:solidFill>
                <a:latin typeface="微軟正黑體"/>
                <a:ea typeface="微軟正黑體"/>
                <a:cs typeface="Arial" panose="020B0604020202020204" pitchFamily="34" charset="0"/>
              </a:rPr>
              <a:t>®</a:t>
            </a:r>
            <a:r>
              <a:rPr lang="zh-TW" altLang="en-US" sz="2400"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店主</a:t>
            </a:r>
            <a:endParaRPr lang="en-US" altLang="zh-TW" sz="2400"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endParaRPr>
          </a:p>
          <a:p>
            <a:pPr marL="0" lvl="1" algn="ctr" defTabSz="914400"/>
            <a:r>
              <a:rPr lang="zh-TW" altLang="en-US" sz="2400"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加</a:t>
            </a:r>
            <a:r>
              <a:rPr lang="zh-TW" altLang="en-US" sz="2400" dirty="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入登記時註明</a:t>
            </a:r>
            <a:endParaRPr lang="en-US" altLang="en-US" sz="2400" dirty="0" smtClean="0">
              <a:ln w="3175">
                <a:solidFill>
                  <a:prstClr val="white"/>
                </a:solidFill>
              </a:ln>
              <a:solidFill>
                <a:prstClr val="white"/>
              </a:solidFill>
              <a:latin typeface="Arial" panose="020B0604020202020204" pitchFamily="34" charset="0"/>
              <a:cs typeface="Arial" panose="020B0604020202020204" pitchFamily="34" charset="0"/>
            </a:endParaRPr>
          </a:p>
        </p:txBody>
      </p:sp>
      <p:sp>
        <p:nvSpPr>
          <p:cNvPr id="9" name="Rectangle 8"/>
          <p:cNvSpPr/>
          <p:nvPr/>
        </p:nvSpPr>
        <p:spPr>
          <a:xfrm>
            <a:off x="6630996" y="3791528"/>
            <a:ext cx="4994765" cy="877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也</a:t>
            </a:r>
            <a:r>
              <a:rPr lang="zh-TW" altLang="en-US" sz="2400" dirty="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可稱</a:t>
            </a:r>
            <a:r>
              <a:rPr lang="zh-TW" altLang="en-US" sz="2400" dirty="0" smtClean="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為「連線」</a:t>
            </a:r>
            <a:endParaRPr lang="zh-TW" altLang="en-US" sz="2400" dirty="0">
              <a:ln w="3175">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Rectangle 9"/>
          <p:cNvSpPr/>
          <p:nvPr/>
        </p:nvSpPr>
        <p:spPr>
          <a:xfrm>
            <a:off x="6630996" y="4869666"/>
            <a:ext cx="4994765" cy="13025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altLang="zh-TW"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BDC</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只能放置在另一個</a:t>
            </a:r>
            <a:r>
              <a:rPr lang="en-US" altLang="zh-TW"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BDC</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的左邊或右邊，而且該位置必須無任</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何</a:t>
            </a: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其他</a:t>
            </a:r>
            <a:r>
              <a:rPr lang="en-US" altLang="zh-TW"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BDC</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存在（開放位置）</a:t>
            </a:r>
            <a:endParaRPr lang="en-US"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Rectangle 10"/>
          <p:cNvSpPr/>
          <p:nvPr/>
        </p:nvSpPr>
        <p:spPr>
          <a:xfrm>
            <a:off x="534975" y="2713395"/>
            <a:ext cx="4994765" cy="12984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推薦人可</a:t>
            </a: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將</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點數</a:t>
            </a: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分派</a:t>
            </a: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到由其親自</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推薦</a:t>
            </a: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、且參與</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鎖</a:t>
            </a:r>
            <a:r>
              <a:rPr lang="en-US" altLang="zh-TW" sz="2400" baseline="30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事</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業自動購</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貨</a:t>
            </a: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400" b="1" baseline="30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店主的</a:t>
            </a:r>
            <a:r>
              <a:rPr lang="en-US" altLang="zh-TW"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BDC</a:t>
            </a:r>
            <a:endParaRPr lang="en-US"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Rectangle 11"/>
          <p:cNvSpPr/>
          <p:nvPr/>
        </p:nvSpPr>
        <p:spPr>
          <a:xfrm>
            <a:off x="534974" y="4668691"/>
            <a:ext cx="4994765" cy="12984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a:t>
            </a: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自己</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組織內負責管理</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監督、</a:t>
            </a:r>
            <a:endParaRPr lang="en-US" altLang="zh-TW"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0" lvl="1" algn="ctr" defTabSz="914400"/>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訓練及激勵</a:t>
            </a:r>
            <a:endParaRPr lang="en-US"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02194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019027" y="5344803"/>
            <a:ext cx="1190625" cy="494543"/>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sp>
        <p:nvSpPr>
          <p:cNvPr id="19" name="Rounded Rectangle 18"/>
          <p:cNvSpPr/>
          <p:nvPr/>
        </p:nvSpPr>
        <p:spPr>
          <a:xfrm>
            <a:off x="7290950" y="3048704"/>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9460" y="2049675"/>
            <a:ext cx="5624280" cy="3796388"/>
          </a:xfrm>
          <a:prstGeom prst="rect">
            <a:avLst/>
          </a:prstGeom>
        </p:spPr>
      </p:pic>
      <p:sp>
        <p:nvSpPr>
          <p:cNvPr id="5" name="Rounded Rectangle 4"/>
          <p:cNvSpPr/>
          <p:nvPr/>
        </p:nvSpPr>
        <p:spPr>
          <a:xfrm>
            <a:off x="2647798" y="3091793"/>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548" y="1982215"/>
            <a:ext cx="5416609" cy="3863848"/>
          </a:xfrm>
          <a:prstGeom prst="rect">
            <a:avLst/>
          </a:prstGeom>
        </p:spPr>
      </p:pic>
      <p:sp>
        <p:nvSpPr>
          <p:cNvPr id="118794" name="TextBox 15"/>
          <p:cNvSpPr txBox="1">
            <a:spLocks noChangeArrowheads="1"/>
          </p:cNvSpPr>
          <p:nvPr>
            <p:custDataLst>
              <p:tags r:id="rId1"/>
            </p:custDataLst>
          </p:nvPr>
        </p:nvSpPr>
        <p:spPr bwMode="auto">
          <a:xfrm>
            <a:off x="594847" y="229228"/>
            <a:ext cx="1098761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a:t>
            </a:r>
            <a:r>
              <a:rPr lang="zh-CN"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關係</a:t>
            </a: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與</a:t>
            </a:r>
            <a:r>
              <a:rPr lang="zh-CN"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放置</a:t>
            </a: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位置</a:t>
            </a:r>
            <a:endParaRPr lang="en-US" altLang="en-US" sz="4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8795" name="TextBox 16"/>
          <p:cNvSpPr txBox="1">
            <a:spLocks noChangeArrowheads="1"/>
          </p:cNvSpPr>
          <p:nvPr>
            <p:custDataLst>
              <p:tags r:id="rId2"/>
            </p:custDataLst>
          </p:nvPr>
        </p:nvSpPr>
        <p:spPr bwMode="auto">
          <a:xfrm>
            <a:off x="838199" y="5965773"/>
            <a:ext cx="10659599" cy="70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defRPr/>
            </a:pPr>
            <a:r>
              <a:rPr lang="zh-TW" altLang="en-US" sz="1800" b="1" dirty="0" smtClean="0">
                <a:solidFill>
                  <a:schemeClr val="tx1">
                    <a:lumMod val="10000"/>
                  </a:schemeClr>
                </a:solidFill>
                <a:latin typeface="Arial" panose="020B0604020202020204" pitchFamily="34" charset="0"/>
                <a:ea typeface="PMingLiU" panose="02020500000000000000" pitchFamily="18" charset="-120"/>
                <a:cs typeface="Arial" panose="020B0604020202020204" pitchFamily="34" charset="0"/>
              </a:rPr>
              <a:t> </a:t>
            </a: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舉例</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：您親</a:t>
            </a: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自</a:t>
            </a:r>
            <a:r>
              <a:rPr lang="zh-TW" altLang="en-US" sz="1800" b="1" dirty="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推薦</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了</a:t>
            </a:r>
            <a:r>
              <a:rPr lang="zh-CN"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湯姆</a:t>
            </a:r>
            <a:r>
              <a:rPr lang="zh-CN"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蘇</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和</a:t>
            </a:r>
            <a:r>
              <a:rPr lang="zh-CN"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馬特</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請注意：雖</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然</a:t>
            </a:r>
            <a:r>
              <a:rPr lang="zh-CN"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馬特</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是由您親</a:t>
            </a: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自推薦，但他</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a:t>
            </a:r>
            <a:r>
              <a:rPr lang="zh-CN" altLang="en-US" sz="1800" b="1" dirty="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放置</a:t>
            </a:r>
            <a:r>
              <a:rPr lang="zh-TW" altLang="en-US" sz="18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位</a:t>
            </a:r>
            <a:r>
              <a:rPr lang="zh-TW" altLang="en-US" sz="1800" b="1" dirty="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置</a:t>
            </a: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卻</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在</a:t>
            </a:r>
            <a:r>
              <a:rPr lang="zh-CN"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endParaRPr lang="en-US" altLang="zh-CN"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buNone/>
              <a:defRPr/>
            </a:pPr>
            <a:r>
              <a:rPr lang="zh-CN"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zh-CN"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zh-CN"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瓊斯博士</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a:t>
            </a: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商業發展中心的左</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邊</a:t>
            </a:r>
            <a:r>
              <a:rPr lang="zh-CN"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002</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的左邊</a:t>
            </a:r>
            <a:r>
              <a:rPr lang="zh-CN"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en-US" sz="19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7" name="TextBox 16"/>
          <p:cNvSpPr txBox="1"/>
          <p:nvPr/>
        </p:nvSpPr>
        <p:spPr>
          <a:xfrm>
            <a:off x="8520750" y="1220931"/>
            <a:ext cx="3414207" cy="1106514"/>
          </a:xfrm>
          <a:prstGeom prst="roundRect">
            <a:avLst/>
          </a:prstGeom>
          <a:solidFill>
            <a:schemeClr val="tx2">
              <a:lumMod val="75000"/>
            </a:schemeClr>
          </a:solidFill>
          <a:ln>
            <a:noFill/>
          </a:ln>
        </p:spPr>
        <p:txBody>
          <a:bodyPr wrap="square" lIns="91284" tIns="45643" rIns="91284" bIns="45643" rtlCol="0">
            <a:spAutoFit/>
          </a:bodyPr>
          <a:lstStyle/>
          <a:p>
            <a:pPr algn="ctr" defTabSz="912838"/>
            <a:r>
              <a:rPr lang="zh-CN" altLang="en-US" sz="18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每個</a:t>
            </a:r>
            <a:r>
              <a:rPr lang="zh-TW" altLang="en-US"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超連鎖店主</a:t>
            </a:r>
            <a:r>
              <a:rPr lang="zh-CN" altLang="en-US"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一開始便有</a:t>
            </a:r>
            <a:endParaRPr lang="en-US" altLang="zh-CN"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2838">
              <a:spcAft>
                <a:spcPts val="600"/>
              </a:spcAft>
            </a:pPr>
            <a:r>
              <a:rPr lang="zh-TW" altLang="en-US"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三個</a:t>
            </a:r>
            <a:r>
              <a:rPr lang="zh-CN" altLang="en-US" sz="18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a:t>
            </a:r>
            <a:r>
              <a:rPr lang="zh-CN" altLang="en-US"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業發展中心</a:t>
            </a:r>
            <a:endParaRPr lang="en-US" altLang="zh-TW"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2838">
              <a:spcAft>
                <a:spcPts val="1200"/>
              </a:spcAft>
            </a:pPr>
            <a:r>
              <a:rPr lang="zh-CN" altLang="en-US"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不在所有圖表</a:t>
            </a:r>
            <a:r>
              <a:rPr lang="zh-CN" altLang="en-US"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上顯示</a:t>
            </a:r>
            <a:r>
              <a:rPr lang="en-US" altLang="zh-TW"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22734" t="26199" r="38390" b="41520"/>
          <a:stretch/>
        </p:blipFill>
        <p:spPr>
          <a:xfrm>
            <a:off x="4232003" y="755328"/>
            <a:ext cx="3929597" cy="2453774"/>
          </a:xfrm>
          <a:prstGeom prst="rect">
            <a:avLst/>
          </a:prstGeom>
        </p:spPr>
      </p:pic>
    </p:spTree>
    <p:extLst>
      <p:ext uri="{BB962C8B-B14F-4D97-AF65-F5344CB8AC3E}">
        <p14:creationId xmlns:p14="http://schemas.microsoft.com/office/powerpoint/2010/main" val="387915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2701" y="342907"/>
            <a:ext cx="7716991" cy="5787743"/>
          </a:xfrm>
          <a:prstGeom prst="rect">
            <a:avLst/>
          </a:prstGeom>
        </p:spPr>
      </p:pic>
      <p:sp>
        <p:nvSpPr>
          <p:cNvPr id="7" name="TextBox 6"/>
          <p:cNvSpPr txBox="1">
            <a:spLocks noChangeArrowheads="1"/>
          </p:cNvSpPr>
          <p:nvPr/>
        </p:nvSpPr>
        <p:spPr bwMode="auto">
          <a:xfrm>
            <a:off x="510119" y="342907"/>
            <a:ext cx="5738281" cy="132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None/>
            </a:pPr>
            <a:r>
              <a:rPr lang="zh-CN"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共同邊</a:t>
            </a: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zh-CN"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親自</a:t>
            </a: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a:t>
            </a:r>
            <a:r>
              <a:rPr lang="zh-CN"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首位</a:t>
            </a: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40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店主</a:t>
            </a:r>
            <a:r>
              <a:rPr lang="zh-CN"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的放置策略</a:t>
            </a:r>
            <a:endParaRPr lang="en-US" altLang="en-US" sz="4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 name="TextBox 13"/>
          <p:cNvSpPr txBox="1">
            <a:spLocks noChangeArrowheads="1"/>
          </p:cNvSpPr>
          <p:nvPr/>
        </p:nvSpPr>
        <p:spPr bwMode="auto">
          <a:xfrm>
            <a:off x="510120" y="4655288"/>
            <a:ext cx="11138955" cy="163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如您</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的放置</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位</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置</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是</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在</a:t>
            </a:r>
            <a:r>
              <a:rPr lang="zh-TW" altLang="en-US"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左邊</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您</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a:t>
            </a:r>
            <a:r>
              <a:rPr lang="en-US" altLang="zh-TW"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002</a:t>
            </a:r>
            <a:r>
              <a:rPr lang="zh-TW" altLang="en-US"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左邊</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便是您的共同邊</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而您</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親自</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推薦的</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首位超連鎖</a:t>
            </a:r>
            <a:r>
              <a:rPr lang="en-US" altLang="zh-CN" sz="20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應該放置在您的</a:t>
            </a:r>
            <a:r>
              <a:rPr lang="zh-TW" altLang="en-US"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左邊</a:t>
            </a:r>
            <a:r>
              <a:rPr lang="zh-CN" altLang="en-US" sz="2000" b="1" dirty="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002</a:t>
            </a:r>
            <a:r>
              <a:rPr lang="zh-TW" altLang="en-US"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左邊</a:t>
            </a:r>
            <a:r>
              <a:rPr lang="zh-CN" altLang="en-US" sz="2000" b="1" dirty="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endParaRPr>
          </a:p>
          <a:p>
            <a:pPr marL="342900" indent="-342900" fontAlgn="base">
              <a:spcBef>
                <a:spcPct val="0"/>
              </a:spcBef>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如您</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放置</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位置是</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在</a:t>
            </a:r>
            <a:r>
              <a:rPr lang="zh-TW" altLang="en-US"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右邊</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那</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麼就在</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相反的位置</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您的</a:t>
            </a:r>
            <a:r>
              <a:rPr lang="zh-TW" altLang="en-US"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右邊</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便是您的</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共同</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邊</a:t>
            </a:r>
            <a:r>
              <a:rPr lang="zh-CN" altLang="en-US"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CN"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003</a:t>
            </a:r>
            <a:r>
              <a:rPr lang="zh-TW" altLang="en-US"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右邊</a:t>
            </a:r>
            <a:r>
              <a:rPr lang="zh-CN" altLang="en-US" sz="2000" b="1" dirty="0">
                <a:solidFill>
                  <a:srgbClr val="00B0F0"/>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000" b="1" dirty="0" smtClean="0">
              <a:solidFill>
                <a:srgbClr val="00B0F0"/>
              </a:solidFill>
              <a:latin typeface="微軟正黑體" panose="020B0604030504040204" pitchFamily="34" charset="-120"/>
              <a:ea typeface="微軟正黑體" panose="020B0604030504040204" pitchFamily="34" charset="-120"/>
              <a:cs typeface="Arial" panose="020B0604020202020204" pitchFamily="34" charset="0"/>
            </a:endParaRPr>
          </a:p>
          <a:p>
            <a:pPr marL="342900" indent="-342900" fontAlgn="base">
              <a:spcBef>
                <a:spcPct val="0"/>
              </a:spcBef>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如另一個</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超連</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鎖</a:t>
            </a:r>
            <a:r>
              <a:rPr lang="en-US" altLang="zh-CN" sz="20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主</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已被放置在您的組織中</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您的</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親</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自</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新超連鎖店主</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應放置在該邊的底部</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002</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左邊或</a:t>
            </a:r>
            <a:r>
              <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003</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右邊</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6" name="TextBox 15"/>
          <p:cNvSpPr txBox="1">
            <a:spLocks noChangeArrowheads="1"/>
          </p:cNvSpPr>
          <p:nvPr/>
        </p:nvSpPr>
        <p:spPr bwMode="auto">
          <a:xfrm>
            <a:off x="1752600" y="3421439"/>
            <a:ext cx="1657007"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zh-CN"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親</a:t>
            </a:r>
            <a:r>
              <a:rPr lang="zh-CN"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自</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推薦的</a:t>
            </a:r>
            <a:r>
              <a:rPr lang="zh-CN"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首位</a:t>
            </a:r>
            <a:r>
              <a:rPr lang="zh-CN"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超連鎖店主</a:t>
            </a:r>
            <a:endParaRPr lang="en-US"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6" name="Group 5"/>
          <p:cNvGrpSpPr/>
          <p:nvPr/>
        </p:nvGrpSpPr>
        <p:grpSpPr>
          <a:xfrm>
            <a:off x="8200754" y="3500462"/>
            <a:ext cx="1465759" cy="902524"/>
            <a:chOff x="8200754" y="3500462"/>
            <a:chExt cx="1465759" cy="902524"/>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6928" t="57676" r="25035" b="31803"/>
            <a:stretch/>
          </p:blipFill>
          <p:spPr>
            <a:xfrm>
              <a:off x="8200754" y="3702342"/>
              <a:ext cx="1465759" cy="641269"/>
            </a:xfrm>
            <a:prstGeom prst="rect">
              <a:avLst/>
            </a:prstGeom>
          </p:spPr>
        </p:pic>
        <p:sp>
          <p:nvSpPr>
            <p:cNvPr id="5" name="&quot;No&quot; Symbol 4"/>
            <p:cNvSpPr/>
            <p:nvPr/>
          </p:nvSpPr>
          <p:spPr>
            <a:xfrm>
              <a:off x="8482371" y="3500462"/>
              <a:ext cx="902524" cy="902524"/>
            </a:xfrm>
            <a:prstGeom prst="noSmoking">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微軟正黑體" panose="020B0604030504040204" pitchFamily="34" charset="-120"/>
              </a:endParaRPr>
            </a:p>
          </p:txBody>
        </p:sp>
      </p:grpSp>
    </p:spTree>
    <p:extLst>
      <p:ext uri="{BB962C8B-B14F-4D97-AF65-F5344CB8AC3E}">
        <p14:creationId xmlns:p14="http://schemas.microsoft.com/office/powerpoint/2010/main" val="15834295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36000" b="-14000"/>
          </a:stretch>
        </a:blipFill>
        <a:effectLst/>
      </p:bgPr>
    </p:bg>
    <p:spTree>
      <p:nvGrpSpPr>
        <p:cNvPr id="1" name=""/>
        <p:cNvGrpSpPr/>
        <p:nvPr/>
      </p:nvGrpSpPr>
      <p:grpSpPr>
        <a:xfrm>
          <a:off x="0" y="0"/>
          <a:ext cx="0" cy="0"/>
          <a:chOff x="0" y="0"/>
          <a:chExt cx="0" cy="0"/>
        </a:xfrm>
      </p:grpSpPr>
      <p:sp>
        <p:nvSpPr>
          <p:cNvPr id="2" name="Rectangle 1"/>
          <p:cNvSpPr/>
          <p:nvPr/>
        </p:nvSpPr>
        <p:spPr>
          <a:xfrm>
            <a:off x="898811" y="2761602"/>
            <a:ext cx="6717178" cy="923330"/>
          </a:xfrm>
          <a:prstGeom prst="rect">
            <a:avLst/>
          </a:prstGeom>
        </p:spPr>
        <p:txBody>
          <a:bodyPr wrap="square">
            <a:spAutoFit/>
          </a:bodyPr>
          <a:lstStyle/>
          <a:p>
            <a:pPr indent="1588" defTabSz="914400"/>
            <a:r>
              <a:rPr lang="zh-CN" altLang="en-US" sz="5400" cap="all" dirty="0" smtClean="0">
                <a:ln w="3175">
                  <a:solidFill>
                    <a:srgbClr val="44546A">
                      <a:lumMod val="50000"/>
                    </a:srgbClr>
                  </a:solidFill>
                </a:ln>
                <a:solidFill>
                  <a:srgbClr val="44546A">
                    <a:lumMod val="50000"/>
                  </a:srgbClr>
                </a:solidFill>
                <a:latin typeface="微軟正黑體" panose="020B0604030504040204" pitchFamily="34" charset="-120"/>
                <a:ea typeface="微軟正黑體" panose="020B0604030504040204" pitchFamily="34" charset="-120"/>
                <a:cs typeface="Arial" panose="020B0604020202020204" pitchFamily="34" charset="0"/>
              </a:rPr>
              <a:t>登記加入</a:t>
            </a:r>
            <a:endParaRPr lang="en-US" altLang="en-US" sz="5400" cap="all" dirty="0" smtClean="0">
              <a:ln w="3175">
                <a:solidFill>
                  <a:srgbClr val="44546A">
                    <a:lumMod val="50000"/>
                  </a:srgbClr>
                </a:solidFill>
              </a:ln>
              <a:solidFill>
                <a:srgbClr val="44546A">
                  <a:lumMod val="50000"/>
                </a:srgbClr>
              </a:solidFill>
              <a:latin typeface="微軟正黑體" panose="020B0604030504040204" pitchFamily="34" charset="-120"/>
              <a:ea typeface="微軟正黑體" panose="020B0604030504040204" pitchFamily="34" charset="-120"/>
              <a:cs typeface="Arial" panose="020B0604020202020204" pitchFamily="34" charset="0"/>
            </a:endParaRPr>
          </a:p>
        </p:txBody>
      </p:sp>
      <p:cxnSp>
        <p:nvCxnSpPr>
          <p:cNvPr id="4" name="Straight Connector 3"/>
          <p:cNvCxnSpPr/>
          <p:nvPr/>
        </p:nvCxnSpPr>
        <p:spPr>
          <a:xfrm>
            <a:off x="930155" y="3684932"/>
            <a:ext cx="6096001"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30152" y="3816815"/>
            <a:ext cx="6312539" cy="1754326"/>
          </a:xfrm>
          <a:prstGeom prst="rect">
            <a:avLst/>
          </a:prstGeom>
        </p:spPr>
        <p:txBody>
          <a:bodyPr wrap="square">
            <a:spAutoFit/>
          </a:bodyPr>
          <a:lstStyle/>
          <a:p>
            <a:pPr defTabSz="914400"/>
            <a:r>
              <a:rPr lang="zh-CN" altLang="en-US" sz="2800" b="1" dirty="0" smtClean="0">
                <a:solidFill>
                  <a:prstClr val="black">
                    <a:lumMod val="85000"/>
                    <a:lumOff val="15000"/>
                  </a:prstClr>
                </a:solidFill>
                <a:latin typeface="微軟正黑體" panose="020B0604030504040204" pitchFamily="34" charset="-120"/>
                <a:ea typeface="微軟正黑體" panose="020B0604030504040204" pitchFamily="34" charset="-120"/>
                <a:cs typeface="Arial" panose="020B0604020202020204" pitchFamily="34" charset="0"/>
              </a:rPr>
              <a:t>透</a:t>
            </a:r>
            <a:r>
              <a:rPr lang="zh-CN" altLang="en-US" sz="2800" b="1" dirty="0">
                <a:solidFill>
                  <a:prstClr val="black">
                    <a:lumMod val="85000"/>
                    <a:lumOff val="15000"/>
                  </a:prstClr>
                </a:solidFill>
                <a:latin typeface="微軟正黑體" panose="020B0604030504040204" pitchFamily="34" charset="-120"/>
                <a:ea typeface="微軟正黑體" panose="020B0604030504040204" pitchFamily="34" charset="-120"/>
                <a:cs typeface="Arial" panose="020B0604020202020204" pitchFamily="34" charset="0"/>
              </a:rPr>
              <a:t>過</a:t>
            </a:r>
            <a:r>
              <a:rPr lang="zh-TW" altLang="en-US" sz="2800" b="1" dirty="0" smtClean="0">
                <a:solidFill>
                  <a:prstClr val="black">
                    <a:lumMod val="85000"/>
                    <a:lumOff val="15000"/>
                  </a:prstClr>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800" b="1" baseline="30000" dirty="0">
                <a:solidFill>
                  <a:prstClr val="black">
                    <a:lumMod val="85000"/>
                    <a:lumOff val="15000"/>
                  </a:prstClr>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800" b="1" dirty="0" smtClean="0">
                <a:solidFill>
                  <a:prstClr val="black">
                    <a:lumMod val="85000"/>
                    <a:lumOff val="15000"/>
                  </a:prstClr>
                </a:solidFill>
                <a:latin typeface="微軟正黑體" panose="020B0604030504040204" pitchFamily="34" charset="-120"/>
                <a:ea typeface="微軟正黑體" panose="020B0604030504040204" pitchFamily="34" charset="-120"/>
                <a:cs typeface="Arial" panose="020B0604020202020204" pitchFamily="34" charset="0"/>
              </a:rPr>
              <a:t>事業登記程序或「成為夥伴」</a:t>
            </a:r>
            <a:r>
              <a:rPr lang="zh-CN" altLang="en-US" sz="2800" b="1" dirty="0" smtClean="0">
                <a:solidFill>
                  <a:prstClr val="black">
                    <a:lumMod val="85000"/>
                    <a:lumOff val="15000"/>
                  </a:prstClr>
                </a:solidFill>
                <a:latin typeface="微軟正黑體" panose="020B0604030504040204" pitchFamily="34" charset="-120"/>
                <a:ea typeface="微軟正黑體" panose="020B0604030504040204" pitchFamily="34" charset="-120"/>
                <a:cs typeface="Arial" panose="020B0604020202020204" pitchFamily="34" charset="0"/>
              </a:rPr>
              <a:t>方式登記新人時，新的事業夥伴和他的推薦人應一起</a:t>
            </a:r>
            <a:r>
              <a:rPr lang="zh-TW" altLang="en-US" sz="2800" b="1" dirty="0" smtClean="0">
                <a:solidFill>
                  <a:srgbClr val="262626"/>
                </a:solidFill>
                <a:latin typeface="微軟正黑體" panose="020B0604030504040204" pitchFamily="34" charset="-120"/>
                <a:ea typeface="微軟正黑體" panose="020B0604030504040204" pitchFamily="34" charset="-120"/>
                <a:cs typeface="Arial" panose="020B0604020202020204" pitchFamily="34" charset="0"/>
              </a:rPr>
              <a:t>現場</a:t>
            </a:r>
            <a:r>
              <a:rPr lang="zh-CN" altLang="en-US" sz="2800" b="1" dirty="0" smtClean="0">
                <a:solidFill>
                  <a:prstClr val="black">
                    <a:lumMod val="85000"/>
                    <a:lumOff val="15000"/>
                  </a:prstClr>
                </a:solidFill>
                <a:latin typeface="微軟正黑體" panose="020B0604030504040204" pitchFamily="34" charset="-120"/>
                <a:ea typeface="微軟正黑體" panose="020B0604030504040204" pitchFamily="34" charset="-120"/>
                <a:cs typeface="Arial" panose="020B0604020202020204" pitchFamily="34" charset="0"/>
              </a:rPr>
              <a:t>參與</a:t>
            </a:r>
            <a:endParaRPr lang="en-US" altLang="zh-CN" sz="2800" b="1" dirty="0" smtClean="0">
              <a:solidFill>
                <a:prstClr val="black">
                  <a:lumMod val="85000"/>
                  <a:lumOff val="15000"/>
                </a:prstClr>
              </a:solidFill>
              <a:latin typeface="微軟正黑體" panose="020B0604030504040204" pitchFamily="34" charset="-120"/>
              <a:ea typeface="微軟正黑體" panose="020B0604030504040204" pitchFamily="34" charset="-120"/>
              <a:cs typeface="Arial" panose="020B0604020202020204" pitchFamily="34" charset="0"/>
            </a:endParaRPr>
          </a:p>
          <a:p>
            <a:pPr defTabSz="914400"/>
            <a:endParaRPr lang="en-US" altLang="zh-CN" sz="2400" b="1" dirty="0">
              <a:solidFill>
                <a:prstClr val="black">
                  <a:lumMod val="85000"/>
                  <a:lumOff val="15000"/>
                </a:prstClr>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8502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9405" y="2793592"/>
            <a:ext cx="3962906" cy="27309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3533" y="2604568"/>
            <a:ext cx="5334650" cy="308016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9439" y="2778641"/>
            <a:ext cx="3963156" cy="272584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17" y="2604568"/>
            <a:ext cx="5334650" cy="3080160"/>
          </a:xfrm>
          <a:prstGeom prst="rect">
            <a:avLst/>
          </a:prstGeom>
        </p:spPr>
      </p:pic>
      <p:sp>
        <p:nvSpPr>
          <p:cNvPr id="10" name="Rounded Rectangle 9"/>
          <p:cNvSpPr/>
          <p:nvPr/>
        </p:nvSpPr>
        <p:spPr>
          <a:xfrm>
            <a:off x="2026193" y="5708672"/>
            <a:ext cx="2869810" cy="442674"/>
          </a:xfrm>
          <a:prstGeom prst="roundRect">
            <a:avLst/>
          </a:prstGeom>
          <a:noFill/>
          <a:ln>
            <a:noFill/>
          </a:ln>
        </p:spPr>
        <p:txBody>
          <a:bodyPr wrap="square">
            <a:spAutoFit/>
          </a:bodyPr>
          <a:lstStyle/>
          <a:p>
            <a:pPr algn="ctr" defTabSz="914400">
              <a:spcBef>
                <a:spcPct val="25000"/>
              </a:spcBef>
              <a:defRPr/>
            </a:pPr>
            <a:r>
              <a:rPr lang="zh-TW" altLang="en-US" sz="2000" kern="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超連鎖事業登記程序</a:t>
            </a:r>
            <a:endParaRPr lang="en-US" sz="20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11" name="Rounded Rectangle 10"/>
          <p:cNvSpPr/>
          <p:nvPr/>
        </p:nvSpPr>
        <p:spPr>
          <a:xfrm>
            <a:off x="7295953" y="5772308"/>
            <a:ext cx="2869810" cy="442674"/>
          </a:xfrm>
          <a:prstGeom prst="roundRect">
            <a:avLst/>
          </a:prstGeom>
          <a:noFill/>
          <a:ln>
            <a:noFill/>
          </a:ln>
        </p:spPr>
        <p:txBody>
          <a:bodyPr wrap="square">
            <a:spAutoFit/>
          </a:bodyPr>
          <a:lstStyle/>
          <a:p>
            <a:pPr algn="ctr" defTabSz="914400">
              <a:spcBef>
                <a:spcPct val="25000"/>
              </a:spcBef>
              <a:defRPr/>
            </a:pPr>
            <a:r>
              <a:rPr lang="zh-TW" altLang="en-US" sz="2000" kern="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邀請成為夥伴</a:t>
            </a:r>
            <a:endParaRPr lang="en-US" sz="20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12" name="Rectangle 11"/>
          <p:cNvSpPr/>
          <p:nvPr/>
        </p:nvSpPr>
        <p:spPr>
          <a:xfrm>
            <a:off x="3564344" y="581838"/>
            <a:ext cx="5128246" cy="707882"/>
          </a:xfrm>
          <a:prstGeom prst="rect">
            <a:avLst/>
          </a:prstGeom>
        </p:spPr>
        <p:txBody>
          <a:bodyPr wrap="none" lIns="91400" tIns="45718" rIns="91400" bIns="45718">
            <a:spAutoFit/>
          </a:bodyPr>
          <a:lstStyle/>
          <a:p>
            <a:pPr algn="ctr">
              <a:defRPr/>
            </a:pPr>
            <a:r>
              <a:rPr lang="zh-TW" altLang="en-US" sz="4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40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4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事業登記程序</a:t>
            </a:r>
            <a:endParaRPr lang="en-US" sz="4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Rectangle 12"/>
          <p:cNvSpPr/>
          <p:nvPr/>
        </p:nvSpPr>
        <p:spPr>
          <a:xfrm>
            <a:off x="2827505" y="1273431"/>
            <a:ext cx="6601406" cy="584771"/>
          </a:xfrm>
          <a:prstGeom prst="rect">
            <a:avLst/>
          </a:prstGeom>
        </p:spPr>
        <p:txBody>
          <a:bodyPr wrap="none" lIns="91400" tIns="45718" rIns="91400" bIns="45718">
            <a:spAutoFit/>
          </a:bodyPr>
          <a:lstStyle/>
          <a:p>
            <a:pPr algn="ctr">
              <a:spcBef>
                <a:spcPct val="25000"/>
              </a:spcBef>
              <a:defRPr/>
            </a:pPr>
            <a:r>
              <a:rPr lang="zh-TW" altLang="en-US" sz="3200" dirty="0" smtClean="0">
                <a:ln>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兩種方法</a:t>
            </a:r>
            <a:r>
              <a:rPr lang="zh-CN" altLang="en-US" sz="3200" dirty="0">
                <a:ln>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登記</a:t>
            </a:r>
            <a:r>
              <a:rPr lang="zh-CN" altLang="en-US" sz="3200" dirty="0" smtClean="0">
                <a:ln>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加入</a:t>
            </a:r>
            <a:r>
              <a:rPr lang="zh-TW" altLang="en-US" sz="3200" dirty="0" smtClean="0">
                <a:ln>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您的超連鎖</a:t>
            </a:r>
            <a:r>
              <a:rPr lang="en-US" altLang="zh-TW" sz="3200" b="1" baseline="30000"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3200" dirty="0" smtClean="0">
                <a:ln>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事業</a:t>
            </a:r>
            <a:endParaRPr lang="en-US" sz="3200" dirty="0">
              <a:ln>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4535678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527"/>
          <a:stretch/>
        </p:blipFill>
        <p:spPr>
          <a:xfrm>
            <a:off x="0" y="0"/>
            <a:ext cx="9663892" cy="6821905"/>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27"/>
          <a:stretch/>
        </p:blipFill>
        <p:spPr>
          <a:xfrm>
            <a:off x="0" y="36094"/>
            <a:ext cx="9663892" cy="6821905"/>
          </a:xfrm>
          <a:prstGeom prst="rect">
            <a:avLst/>
          </a:prstGeom>
        </p:spPr>
      </p:pic>
      <p:pic>
        <p:nvPicPr>
          <p:cNvPr id="3" name="Picture 2" descr="T:\Field Training\Field Training\North America\NA_ENGLISH\B5 update\images\Partner Now 2015-06-25 13-43-4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426391" y="0"/>
            <a:ext cx="27656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8443148" y="191671"/>
            <a:ext cx="2767777" cy="1456154"/>
          </a:xfrm>
          <a:custGeom>
            <a:avLst/>
            <a:gdLst>
              <a:gd name="connsiteX0" fmla="*/ 188259 w 3065930"/>
              <a:gd name="connsiteY0" fmla="*/ 376518 h 981635"/>
              <a:gd name="connsiteX1" fmla="*/ 188259 w 3065930"/>
              <a:gd name="connsiteY1" fmla="*/ 605118 h 981635"/>
              <a:gd name="connsiteX2" fmla="*/ 0 w 3065930"/>
              <a:gd name="connsiteY2" fmla="*/ 490818 h 981635"/>
              <a:gd name="connsiteX3" fmla="*/ 230843 w 3065930"/>
              <a:gd name="connsiteY3" fmla="*/ 0 h 981635"/>
              <a:gd name="connsiteX4" fmla="*/ 3023347 w 3065930"/>
              <a:gd name="connsiteY4" fmla="*/ 0 h 981635"/>
              <a:gd name="connsiteX5" fmla="*/ 3065930 w 3065930"/>
              <a:gd name="connsiteY5" fmla="*/ 42583 h 981635"/>
              <a:gd name="connsiteX6" fmla="*/ 3065930 w 3065930"/>
              <a:gd name="connsiteY6" fmla="*/ 939052 h 981635"/>
              <a:gd name="connsiteX7" fmla="*/ 3023347 w 3065930"/>
              <a:gd name="connsiteY7" fmla="*/ 981635 h 981635"/>
              <a:gd name="connsiteX8" fmla="*/ 230843 w 3065930"/>
              <a:gd name="connsiteY8" fmla="*/ 981635 h 981635"/>
              <a:gd name="connsiteX9" fmla="*/ 188260 w 3065930"/>
              <a:gd name="connsiteY9" fmla="*/ 939052 h 981635"/>
              <a:gd name="connsiteX10" fmla="*/ 188260 w 3065930"/>
              <a:gd name="connsiteY10" fmla="*/ 42583 h 981635"/>
              <a:gd name="connsiteX11" fmla="*/ 230843 w 3065930"/>
              <a:gd name="connsiteY11" fmla="*/ 0 h 9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930" h="981635">
                <a:moveTo>
                  <a:pt x="188259" y="376518"/>
                </a:moveTo>
                <a:lnTo>
                  <a:pt x="188259" y="605118"/>
                </a:lnTo>
                <a:lnTo>
                  <a:pt x="0" y="490818"/>
                </a:lnTo>
                <a:close/>
                <a:moveTo>
                  <a:pt x="230843" y="0"/>
                </a:moveTo>
                <a:lnTo>
                  <a:pt x="3023347" y="0"/>
                </a:lnTo>
                <a:cubicBezTo>
                  <a:pt x="3046865" y="0"/>
                  <a:pt x="3065930" y="19065"/>
                  <a:pt x="3065930" y="42583"/>
                </a:cubicBezTo>
                <a:lnTo>
                  <a:pt x="3065930" y="939052"/>
                </a:lnTo>
                <a:cubicBezTo>
                  <a:pt x="3065930" y="962570"/>
                  <a:pt x="3046865" y="981635"/>
                  <a:pt x="3023347" y="981635"/>
                </a:cubicBezTo>
                <a:lnTo>
                  <a:pt x="230843" y="981635"/>
                </a:lnTo>
                <a:cubicBezTo>
                  <a:pt x="207325" y="981635"/>
                  <a:pt x="188260" y="962570"/>
                  <a:pt x="188260" y="939052"/>
                </a:cubicBezTo>
                <a:lnTo>
                  <a:pt x="188260" y="42583"/>
                </a:lnTo>
                <a:cubicBezTo>
                  <a:pt x="188260" y="19065"/>
                  <a:pt x="207325" y="0"/>
                  <a:pt x="23084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zh-CN" altLang="en-US" sz="2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選取</a:t>
            </a:r>
            <a:r>
              <a:rPr lang="zh-TW" altLang="en-US" sz="2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您的新事業夥伴</a:t>
            </a:r>
            <a:r>
              <a:rPr lang="zh-CN" altLang="en-US" sz="2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所</a:t>
            </a:r>
            <a:r>
              <a:rPr lang="zh-TW" altLang="en-US" sz="2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居住</a:t>
            </a:r>
            <a:r>
              <a:rPr lang="zh-CN" altLang="en-US" sz="2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的國家（</a:t>
            </a:r>
            <a:r>
              <a:rPr lang="zh-TW" altLang="en-US" sz="2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地</a:t>
            </a:r>
            <a:r>
              <a:rPr lang="zh-CN" altLang="en-US" sz="2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區）</a:t>
            </a:r>
            <a:endParaRPr lang="en-US" sz="2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5987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916"/>
          <a:stretch/>
        </p:blipFill>
        <p:spPr>
          <a:xfrm>
            <a:off x="-163794" y="-12032"/>
            <a:ext cx="9605767" cy="6795294"/>
          </a:xfrm>
          <a:prstGeom prst="rect">
            <a:avLst/>
          </a:prstGeom>
        </p:spPr>
      </p:pic>
      <p:pic>
        <p:nvPicPr>
          <p:cNvPr id="3" name="Picture 2" descr="T:\Field Training\Field Training\North America\NA_ENGLISH\B5 update\images\Partner Now 2015-06-25 13-43-4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376558" y="0"/>
            <a:ext cx="27656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87"/>
          <a:stretch/>
        </p:blipFill>
        <p:spPr>
          <a:xfrm>
            <a:off x="-220501" y="50799"/>
            <a:ext cx="9605767" cy="6824611"/>
          </a:xfrm>
          <a:prstGeom prst="rect">
            <a:avLst/>
          </a:prstGeom>
        </p:spPr>
      </p:pic>
      <p:sp>
        <p:nvSpPr>
          <p:cNvPr id="4" name="Rounded Rectangle 3"/>
          <p:cNvSpPr/>
          <p:nvPr/>
        </p:nvSpPr>
        <p:spPr bwMode="auto">
          <a:xfrm>
            <a:off x="1220574" y="3447128"/>
            <a:ext cx="5603551" cy="602556"/>
          </a:xfrm>
          <a:prstGeom prst="roundRect">
            <a:avLst>
              <a:gd name="adj" fmla="val 7019"/>
            </a:avLst>
          </a:prstGeom>
          <a:noFill/>
          <a:ln w="19050"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latin typeface="微軟正黑體" panose="020B0604030504040204" pitchFamily="34" charset="-120"/>
            </a:endParaRPr>
          </a:p>
        </p:txBody>
      </p:sp>
      <p:sp>
        <p:nvSpPr>
          <p:cNvPr id="8" name="Freeform 7"/>
          <p:cNvSpPr/>
          <p:nvPr/>
        </p:nvSpPr>
        <p:spPr>
          <a:xfrm>
            <a:off x="7100113" y="3252670"/>
            <a:ext cx="4453779" cy="1535229"/>
          </a:xfrm>
          <a:custGeom>
            <a:avLst/>
            <a:gdLst>
              <a:gd name="connsiteX0" fmla="*/ 188259 w 3065930"/>
              <a:gd name="connsiteY0" fmla="*/ 376518 h 981635"/>
              <a:gd name="connsiteX1" fmla="*/ 188259 w 3065930"/>
              <a:gd name="connsiteY1" fmla="*/ 605118 h 981635"/>
              <a:gd name="connsiteX2" fmla="*/ 0 w 3065930"/>
              <a:gd name="connsiteY2" fmla="*/ 490818 h 981635"/>
              <a:gd name="connsiteX3" fmla="*/ 230843 w 3065930"/>
              <a:gd name="connsiteY3" fmla="*/ 0 h 981635"/>
              <a:gd name="connsiteX4" fmla="*/ 3023347 w 3065930"/>
              <a:gd name="connsiteY4" fmla="*/ 0 h 981635"/>
              <a:gd name="connsiteX5" fmla="*/ 3065930 w 3065930"/>
              <a:gd name="connsiteY5" fmla="*/ 42583 h 981635"/>
              <a:gd name="connsiteX6" fmla="*/ 3065930 w 3065930"/>
              <a:gd name="connsiteY6" fmla="*/ 939052 h 981635"/>
              <a:gd name="connsiteX7" fmla="*/ 3023347 w 3065930"/>
              <a:gd name="connsiteY7" fmla="*/ 981635 h 981635"/>
              <a:gd name="connsiteX8" fmla="*/ 230843 w 3065930"/>
              <a:gd name="connsiteY8" fmla="*/ 981635 h 981635"/>
              <a:gd name="connsiteX9" fmla="*/ 188260 w 3065930"/>
              <a:gd name="connsiteY9" fmla="*/ 939052 h 981635"/>
              <a:gd name="connsiteX10" fmla="*/ 188260 w 3065930"/>
              <a:gd name="connsiteY10" fmla="*/ 42583 h 981635"/>
              <a:gd name="connsiteX11" fmla="*/ 230843 w 3065930"/>
              <a:gd name="connsiteY11" fmla="*/ 0 h 9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930" h="981635">
                <a:moveTo>
                  <a:pt x="188259" y="376518"/>
                </a:moveTo>
                <a:lnTo>
                  <a:pt x="188259" y="605118"/>
                </a:lnTo>
                <a:lnTo>
                  <a:pt x="0" y="490818"/>
                </a:lnTo>
                <a:close/>
                <a:moveTo>
                  <a:pt x="230843" y="0"/>
                </a:moveTo>
                <a:lnTo>
                  <a:pt x="3023347" y="0"/>
                </a:lnTo>
                <a:cubicBezTo>
                  <a:pt x="3046865" y="0"/>
                  <a:pt x="3065930" y="19065"/>
                  <a:pt x="3065930" y="42583"/>
                </a:cubicBezTo>
                <a:lnTo>
                  <a:pt x="3065930" y="939052"/>
                </a:lnTo>
                <a:cubicBezTo>
                  <a:pt x="3065930" y="962570"/>
                  <a:pt x="3046865" y="981635"/>
                  <a:pt x="3023347" y="981635"/>
                </a:cubicBezTo>
                <a:lnTo>
                  <a:pt x="230843" y="981635"/>
                </a:lnTo>
                <a:cubicBezTo>
                  <a:pt x="207325" y="981635"/>
                  <a:pt x="188260" y="962570"/>
                  <a:pt x="188260" y="939052"/>
                </a:cubicBezTo>
                <a:lnTo>
                  <a:pt x="188260" y="42583"/>
                </a:lnTo>
                <a:cubicBezTo>
                  <a:pt x="188260" y="19065"/>
                  <a:pt x="207325" y="0"/>
                  <a:pt x="23084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zh-TW" altLang="en-US" sz="2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在註冊新事業夥伴之前</a:t>
            </a:r>
            <a:r>
              <a:rPr lang="zh-CN" altLang="en-US" sz="2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a:t>
            </a:r>
            <a:r>
              <a:rPr lang="zh-TW" altLang="en-US" sz="2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先與資深夥伴或推薦人商討放置位置事宜</a:t>
            </a:r>
            <a:endParaRPr lang="en-US" sz="2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33" y="1687037"/>
            <a:ext cx="498218" cy="275331"/>
          </a:xfrm>
          <a:prstGeom prst="rect">
            <a:avLst/>
          </a:prstGeom>
        </p:spPr>
      </p:pic>
    </p:spTree>
    <p:extLst>
      <p:ext uri="{BB962C8B-B14F-4D97-AF65-F5344CB8AC3E}">
        <p14:creationId xmlns:p14="http://schemas.microsoft.com/office/powerpoint/2010/main" val="169149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7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Rectangle 2"/>
          <p:cNvSpPr txBox="1">
            <a:spLocks noChangeArrowheads="1"/>
          </p:cNvSpPr>
          <p:nvPr/>
        </p:nvSpPr>
        <p:spPr>
          <a:xfrm>
            <a:off x="2209801" y="1043920"/>
            <a:ext cx="7772400" cy="715113"/>
          </a:xfrm>
          <a:prstGeom prst="rect">
            <a:avLst/>
          </a:prstGeom>
        </p:spPr>
        <p:txBody>
          <a:bodyPr lIns="91400" tIns="45718" rIns="91400" bIns="4571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cap="all"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三項必要訓練</a:t>
            </a:r>
            <a:endParaRPr lang="en-US" cap="all"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4" name="Rounded Rectangle 13"/>
          <p:cNvSpPr/>
          <p:nvPr/>
        </p:nvSpPr>
        <p:spPr>
          <a:xfrm>
            <a:off x="1062675" y="2283786"/>
            <a:ext cx="3126588" cy="1232229"/>
          </a:xfrm>
          <a:prstGeom prst="roundRect">
            <a:avLst>
              <a:gd name="adj" fmla="val 7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新超連鎖</a:t>
            </a:r>
            <a:r>
              <a:rPr lang="en-US" altLang="zh-TW" sz="2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店主訓練</a:t>
            </a:r>
            <a:r>
              <a:rPr lang="en-US" altLang="zh-TW"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(NUOT)</a:t>
            </a:r>
            <a:r>
              <a:rPr 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endPar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8" name="Rounded Rectangle 17"/>
          <p:cNvSpPr/>
          <p:nvPr/>
        </p:nvSpPr>
        <p:spPr>
          <a:xfrm>
            <a:off x="4532707" y="2283179"/>
            <a:ext cx="3126588" cy="1250635"/>
          </a:xfrm>
          <a:prstGeom prst="roundRect">
            <a:avLst>
              <a:gd name="adj" fmla="val 7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defTabSz="913946">
              <a:defRPr/>
            </a:pPr>
            <a:r>
              <a:rPr lang="zh-TW" altLang="en-US" sz="2400"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成功五要訣訓練</a:t>
            </a:r>
            <a:r>
              <a:rPr lang="en-US" sz="2400"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en-US" sz="2400"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B5) </a:t>
            </a:r>
          </a:p>
        </p:txBody>
      </p:sp>
      <p:sp>
        <p:nvSpPr>
          <p:cNvPr id="19" name="Rounded Rectangle 18"/>
          <p:cNvSpPr/>
          <p:nvPr/>
        </p:nvSpPr>
        <p:spPr>
          <a:xfrm>
            <a:off x="8002739" y="2283179"/>
            <a:ext cx="3126588" cy="1250635"/>
          </a:xfrm>
          <a:prstGeom prst="roundRect">
            <a:avLst>
              <a:gd name="adj" fmla="val 7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defTabSz="913946">
              <a:defRPr/>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授證經理級訓練</a:t>
            </a:r>
            <a:r>
              <a:rPr 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ECCT) </a:t>
            </a:r>
          </a:p>
        </p:txBody>
      </p:sp>
      <p:sp>
        <p:nvSpPr>
          <p:cNvPr id="20" name="Rectangle 19"/>
          <p:cNvSpPr/>
          <p:nvPr/>
        </p:nvSpPr>
        <p:spPr>
          <a:xfrm>
            <a:off x="1232590" y="3957347"/>
            <a:ext cx="2848708" cy="1200325"/>
          </a:xfrm>
          <a:prstGeom prst="rect">
            <a:avLst/>
          </a:prstGeom>
        </p:spPr>
        <p:txBody>
          <a:bodyPr wrap="square" lIns="91400" tIns="45718" rIns="91400" bIns="45718">
            <a:spAutoFit/>
          </a:bodyPr>
          <a:lstStyle/>
          <a:p>
            <a:pPr marL="0" lvl="1" algn="ctr" defTabSz="913946">
              <a:defRPr/>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專有名詞</a:t>
            </a:r>
            <a:endParaRPr lang="en-US" altLang="zh-TW"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defTabSz="913946">
              <a:defRPr/>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a:t>
            </a:r>
            <a:endParaRPr lang="en-US" altLang="zh-TW"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defTabSz="913946">
              <a:spcAft>
                <a:spcPts val="1800"/>
              </a:spcAft>
              <a:defRPr/>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基本要求</a:t>
            </a:r>
            <a:endPar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1" name="Rectangle 20"/>
          <p:cNvSpPr/>
          <p:nvPr/>
        </p:nvSpPr>
        <p:spPr>
          <a:xfrm>
            <a:off x="4579167" y="3957076"/>
            <a:ext cx="3126588" cy="830993"/>
          </a:xfrm>
          <a:prstGeom prst="rect">
            <a:avLst/>
          </a:prstGeom>
        </p:spPr>
        <p:txBody>
          <a:bodyPr wrap="square" lIns="91400" tIns="45718" rIns="91400" bIns="45718">
            <a:spAutoFit/>
          </a:bodyPr>
          <a:lstStyle/>
          <a:p>
            <a:pPr marL="0" lvl="1" algn="ctr">
              <a:defRPr/>
            </a:pPr>
            <a:r>
              <a:rPr lang="zh-CN"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建立</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2400" baseline="30000" dirty="0">
                <a:ln w="3175">
                  <a:solidFill>
                    <a:prstClr val="white"/>
                  </a:solidFill>
                </a:ln>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事業的</a:t>
            </a:r>
            <a:endParaRPr lang="en-US" altLang="zh-TW"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defTabSz="913946">
              <a:defRPr/>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基</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本原</a:t>
            </a: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則</a:t>
            </a:r>
            <a:endPar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2" name="Rectangle 21"/>
          <p:cNvSpPr/>
          <p:nvPr/>
        </p:nvSpPr>
        <p:spPr>
          <a:xfrm>
            <a:off x="8002737" y="3956811"/>
            <a:ext cx="3126587" cy="1569656"/>
          </a:xfrm>
          <a:prstGeom prst="rect">
            <a:avLst/>
          </a:prstGeom>
        </p:spPr>
        <p:txBody>
          <a:bodyPr wrap="square" lIns="91400" tIns="45718" rIns="91400" bIns="45718">
            <a:spAutoFit/>
          </a:bodyPr>
          <a:lstStyle/>
          <a:p>
            <a:pPr marL="0" lvl="1" algn="ctr" defTabSz="913946">
              <a:defRPr/>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深入了解專有名詞及基本要求</a:t>
            </a:r>
            <a:endParaRPr lang="en-US" altLang="zh-TW"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defTabSz="913946">
              <a:defRPr/>
            </a:pPr>
            <a:endParaRPr lang="en-US" altLang="zh-TW"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algn="ctr" defTabSz="913946">
              <a:defRPr/>
            </a:pPr>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深入了解政策與程序</a:t>
            </a:r>
            <a:endParaRPr 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3" name="Rounded Rectangle 22"/>
          <p:cNvSpPr/>
          <p:nvPr/>
        </p:nvSpPr>
        <p:spPr>
          <a:xfrm>
            <a:off x="1600200" y="5321655"/>
            <a:ext cx="6402537" cy="1053746"/>
          </a:xfrm>
          <a:prstGeom prst="roundRect">
            <a:avLst>
              <a:gd name="adj" fmla="val 7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zh-TW"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要找尋新超連鎖</a:t>
            </a:r>
            <a:r>
              <a:rPr lang="en-US" altLang="zh-TW" sz="2000" baseline="30000" dirty="0">
                <a:ln w="3175">
                  <a:solidFill>
                    <a:prstClr val="white"/>
                  </a:solidFill>
                </a:ln>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店主訓練及成功五要訣訓練資可到</a:t>
            </a:r>
            <a:endParaRPr lang="en-US" altLang="zh-TW"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defRPr/>
            </a:pPr>
            <a:r>
              <a:rPr lang="zh-TW"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2000" baseline="30000" dirty="0">
                <a:ln w="3175">
                  <a:solidFill>
                    <a:prstClr val="white"/>
                  </a:solidFill>
                </a:ln>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事業帳戶</a:t>
            </a:r>
            <a:r>
              <a:rPr lang="zh-CN"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&gt;</a:t>
            </a:r>
            <a:r>
              <a:rPr lang="zh-CN"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幫助及訓練</a:t>
            </a:r>
            <a:r>
              <a:rPr lang="zh-CN"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&gt;</a:t>
            </a:r>
            <a:r>
              <a:rPr lang="zh-CN"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2000" baseline="30000" dirty="0">
                <a:ln w="3175">
                  <a:solidFill>
                    <a:prstClr val="white"/>
                  </a:solidFill>
                </a:ln>
                <a:solidFill>
                  <a:srgbClr val="FF0000"/>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培訓網站</a:t>
            </a:r>
            <a:endParaRPr lang="en-US"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11779945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0" grpId="0"/>
      <p:bldP spid="21" grpId="0"/>
      <p:bldP spid="22" grpId="0"/>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3635D"/>
        </a:solidFill>
        <a:effectLst/>
      </p:bgPr>
    </p:bg>
    <p:spTree>
      <p:nvGrpSpPr>
        <p:cNvPr id="1" name=""/>
        <p:cNvGrpSpPr/>
        <p:nvPr/>
      </p:nvGrpSpPr>
      <p:grpSpPr>
        <a:xfrm>
          <a:off x="0" y="0"/>
          <a:ext cx="0" cy="0"/>
          <a:chOff x="0" y="0"/>
          <a:chExt cx="0" cy="0"/>
        </a:xfrm>
      </p:grpSpPr>
      <p:sp>
        <p:nvSpPr>
          <p:cNvPr id="3" name="Rectangle 2"/>
          <p:cNvSpPr/>
          <p:nvPr/>
        </p:nvSpPr>
        <p:spPr>
          <a:xfrm>
            <a:off x="8040981" y="2828839"/>
            <a:ext cx="3570515" cy="1723549"/>
          </a:xfrm>
          <a:prstGeom prst="rect">
            <a:avLst/>
          </a:prstGeom>
        </p:spPr>
        <p:txBody>
          <a:bodyPr wrap="square">
            <a:spAutoFit/>
          </a:bodyPr>
          <a:lstStyle/>
          <a:p>
            <a:pPr algn="ctr" defTabSz="912838">
              <a:spcAft>
                <a:spcPts val="600"/>
              </a:spcAft>
            </a:pPr>
            <a:r>
              <a:rPr lang="zh-CN"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告知</a:t>
            </a:r>
            <a:r>
              <a:rPr lang="zh-TW"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您的潛在夥伴</a:t>
            </a:r>
            <a:endParaRPr lang="en-US" altLang="zh-TW"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a:p>
            <a:pPr algn="ctr" defTabSz="912838">
              <a:spcAft>
                <a:spcPts val="600"/>
              </a:spcAft>
            </a:pPr>
            <a:r>
              <a:rPr lang="zh-CN"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閲讀</a:t>
            </a:r>
            <a:r>
              <a:rPr lang="zh-TW"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此電子郵件</a:t>
            </a:r>
            <a:r>
              <a:rPr lang="zh-CN"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a:t>
            </a:r>
            <a:endParaRPr lang="en-US" altLang="zh-CN"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a:p>
            <a:pPr algn="ctr" defTabSz="912838">
              <a:spcAft>
                <a:spcPts val="1200"/>
              </a:spcAft>
            </a:pPr>
            <a:r>
              <a:rPr lang="zh-CN"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並</a:t>
            </a:r>
            <a:r>
              <a:rPr lang="zh-TW" altLang="en-US" sz="3200" dirty="0" smtClean="0">
                <a:ln w="3175">
                  <a:solidFill>
                    <a:prstClr val="white"/>
                  </a:solidFill>
                </a:ln>
                <a:solidFill>
                  <a:schemeClr val="bg1"/>
                </a:solidFill>
                <a:latin typeface="微軟正黑體" panose="020B0604030504040204" pitchFamily="34" charset="-120"/>
                <a:ea typeface="微軟正黑體" panose="020B0604030504040204" pitchFamily="34" charset="-120"/>
                <a:cs typeface="Tahoma" panose="020B0604030504040204" pitchFamily="34" charset="0"/>
              </a:rPr>
              <a:t>開始</a:t>
            </a:r>
            <a:r>
              <a:rPr lang="zh-CN"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跟進</a:t>
            </a:r>
            <a:endParaRPr lang="en-US" sz="3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pic>
        <p:nvPicPr>
          <p:cNvPr id="2" name="Picture 1"/>
          <p:cNvPicPr>
            <a:picLocks noChangeAspect="1"/>
          </p:cNvPicPr>
          <p:nvPr/>
        </p:nvPicPr>
        <p:blipFill>
          <a:blip r:embed="rId2">
            <a:lum contrast="3000"/>
            <a:extLst>
              <a:ext uri="{28A0092B-C50C-407E-A947-70E740481C1C}">
                <a14:useLocalDpi xmlns:a14="http://schemas.microsoft.com/office/drawing/2010/main" val="0"/>
              </a:ext>
            </a:extLst>
          </a:blip>
          <a:stretch>
            <a:fillRect/>
          </a:stretch>
        </p:blipFill>
        <p:spPr>
          <a:xfrm>
            <a:off x="1526270" y="360947"/>
            <a:ext cx="5620488" cy="5798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964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6000">
              <a:schemeClr val="bg1">
                <a:lumMod val="95000"/>
              </a:schemeClr>
            </a:gs>
            <a:gs pos="100000">
              <a:schemeClr val="bg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3" y="956303"/>
            <a:ext cx="8309296" cy="5680063"/>
          </a:xfrm>
          <a:prstGeom prst="rect">
            <a:avLst/>
          </a:prstGeom>
        </p:spPr>
      </p:pic>
      <p:sp>
        <p:nvSpPr>
          <p:cNvPr id="4" name="Rectangle 3"/>
          <p:cNvSpPr/>
          <p:nvPr/>
        </p:nvSpPr>
        <p:spPr>
          <a:xfrm>
            <a:off x="1257300" y="319214"/>
            <a:ext cx="9448799" cy="769441"/>
          </a:xfrm>
          <a:prstGeom prst="rect">
            <a:avLst/>
          </a:prstGeom>
        </p:spPr>
        <p:txBody>
          <a:bodyPr wrap="square">
            <a:spAutoFit/>
          </a:bodyPr>
          <a:lstStyle/>
          <a:p>
            <a:pPr indent="1588" algn="ctr" defTabSz="914400"/>
            <a:r>
              <a:rPr lang="x-none" sz="4400" cap="all" dirty="0" smtClean="0">
                <a:solidFill>
                  <a:srgbClr val="443988"/>
                </a:solidFill>
              </a:rPr>
              <a:t>Programa de Inicio Rápido</a:t>
            </a:r>
          </a:p>
        </p:txBody>
      </p:sp>
      <p:sp>
        <p:nvSpPr>
          <p:cNvPr id="6" name="Rectangle 5"/>
          <p:cNvSpPr/>
          <p:nvPr/>
        </p:nvSpPr>
        <p:spPr>
          <a:xfrm>
            <a:off x="8201101" y="3090882"/>
            <a:ext cx="3991009"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當使用「成為夥伴」</a:t>
            </a:r>
            <a:endParaRPr lang="en-US" altLang="zh-CN"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a:p>
            <a:pPr lvl="0" algn="ctr" defTabSz="914400"/>
            <a:r>
              <a:rPr lang="zh-CN"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登記加入</a:t>
            </a: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時</a:t>
            </a:r>
            <a:r>
              <a:rPr lang="zh-CN"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a:t>
            </a: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必須要購買</a:t>
            </a:r>
            <a:r>
              <a:rPr lang="zh-CN"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新人快速啓動組合</a:t>
            </a:r>
            <a:endParaRPr 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Tree>
    <p:extLst>
      <p:ext uri="{BB962C8B-B14F-4D97-AF65-F5344CB8AC3E}">
        <p14:creationId xmlns:p14="http://schemas.microsoft.com/office/powerpoint/2010/main" val="42694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389605" y="891529"/>
            <a:ext cx="9862029" cy="923330"/>
          </a:xfrm>
          <a:prstGeom prst="rect">
            <a:avLst/>
          </a:prstGeom>
        </p:spPr>
        <p:txBody>
          <a:bodyPr wrap="square">
            <a:spAutoFit/>
          </a:bodyPr>
          <a:lstStyle/>
          <a:p>
            <a:pPr indent="1588" defTabSz="914400"/>
            <a:r>
              <a:rPr lang="zh-TW" altLang="en-US" sz="5400" cap="all" dirty="0" smtClean="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您的入會資料包括</a:t>
            </a:r>
            <a:r>
              <a:rPr lang="zh-CN" altLang="en-US" sz="5400" cap="all" dirty="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5400" cap="all" dirty="0" smtClean="0">
              <a:ln w="3175">
                <a:solidFill>
                  <a:srgbClr val="443988"/>
                </a:solidFill>
              </a:ln>
              <a:solidFill>
                <a:srgbClr val="443988"/>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Rectangle 2"/>
          <p:cNvSpPr/>
          <p:nvPr/>
        </p:nvSpPr>
        <p:spPr>
          <a:xfrm>
            <a:off x="389606" y="2307967"/>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24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事業帳戶</a:t>
            </a:r>
            <a:endParaRPr 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Rectangle 3"/>
          <p:cNvSpPr/>
          <p:nvPr/>
        </p:nvSpPr>
        <p:spPr>
          <a:xfrm>
            <a:off x="389606" y="3391506"/>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個人</a:t>
            </a:r>
            <a:r>
              <a:rPr lang="zh-CN"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化</a:t>
            </a:r>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及支援網站</a:t>
            </a:r>
            <a:endParaRPr 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 name="Rectangle 4"/>
          <p:cNvSpPr/>
          <p:nvPr/>
        </p:nvSpPr>
        <p:spPr>
          <a:xfrm>
            <a:off x="389606" y="4475425"/>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專業手冊</a:t>
            </a:r>
            <a:endParaRPr 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 name="Rectangle 5"/>
          <p:cNvSpPr/>
          <p:nvPr/>
        </p:nvSpPr>
        <p:spPr>
          <a:xfrm>
            <a:off x="389606" y="5559154"/>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起步指南</a:t>
            </a:r>
            <a:endParaRPr 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 name="Rectangle 7"/>
          <p:cNvSpPr/>
          <p:nvPr/>
        </p:nvSpPr>
        <p:spPr>
          <a:xfrm>
            <a:off x="3985151" y="3391506"/>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全</a:t>
            </a:r>
            <a:r>
              <a:rPr lang="zh-TW"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國會議聯盟系</a:t>
            </a:r>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統</a:t>
            </a:r>
            <a:r>
              <a:rPr lang="zh-CN"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資</a:t>
            </a:r>
            <a:r>
              <a:rPr lang="zh-CN" alt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料</a:t>
            </a:r>
            <a:endParaRPr 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9" name="Rectangle 8"/>
          <p:cNvSpPr/>
          <p:nvPr/>
        </p:nvSpPr>
        <p:spPr>
          <a:xfrm>
            <a:off x="3985151" y="4475235"/>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3"/>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經驗豐富的超連鎖</a:t>
            </a:r>
            <a:r>
              <a:rPr lang="en-US" altLang="zh-TW" sz="24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提供建議與指導</a:t>
            </a:r>
            <a:endParaRPr 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ectangle 11"/>
          <p:cNvSpPr/>
          <p:nvPr/>
        </p:nvSpPr>
        <p:spPr>
          <a:xfrm>
            <a:off x="3985151" y="2307967"/>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3">
              <a:lnSpc>
                <a:spcPct val="120000"/>
              </a:lnSpc>
            </a:pPr>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24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400"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事業雜誌</a:t>
            </a:r>
            <a:endParaRPr lang="en-US" sz="24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3195734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8060427"/>
          </a:xfrm>
          <a:prstGeom prst="rect">
            <a:avLst/>
          </a:prstGeom>
        </p:spPr>
      </p:pic>
      <p:sp>
        <p:nvSpPr>
          <p:cNvPr id="3" name="Rounded Rectangle 2"/>
          <p:cNvSpPr/>
          <p:nvPr/>
        </p:nvSpPr>
        <p:spPr bwMode="auto">
          <a:xfrm>
            <a:off x="2805670" y="1968273"/>
            <a:ext cx="4702261" cy="1317625"/>
          </a:xfrm>
          <a:prstGeom prst="roundRect">
            <a:avLst>
              <a:gd name="adj" fmla="val 7019"/>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2400" smtClean="0">
              <a:solidFill>
                <a:srgbClr val="FFFFFF"/>
              </a:solidFill>
              <a:effectLst>
                <a:outerShdw blurRad="38100" dist="38100" dir="2700000" algn="tl">
                  <a:srgbClr val="000000">
                    <a:alpha val="43137"/>
                  </a:srgbClr>
                </a:outerShdw>
              </a:effectLst>
              <a:latin typeface="+mn-ea"/>
            </a:endParaRPr>
          </a:p>
        </p:txBody>
      </p:sp>
      <p:sp>
        <p:nvSpPr>
          <p:cNvPr id="6" name="Rectangle 5"/>
          <p:cNvSpPr/>
          <p:nvPr/>
        </p:nvSpPr>
        <p:spPr>
          <a:xfrm>
            <a:off x="8737600" y="1164318"/>
            <a:ext cx="3149600" cy="146276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912838">
              <a:spcAft>
                <a:spcPts val="1200"/>
              </a:spcAft>
            </a:pP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透過設定</a:t>
            </a:r>
            <a:r>
              <a:rPr lang="en-US" altLang="zh-TW"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ES.SHOP.COM</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網站</a:t>
            </a: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引導您</a:t>
            </a: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的</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rPr>
              <a:t>新事業夥伴</a:t>
            </a:r>
            <a:endParaRPr 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Tahoma" panose="020B0604030504040204" pitchFamily="34" charset="0"/>
            </a:endParaRPr>
          </a:p>
        </p:txBody>
      </p:sp>
    </p:spTree>
    <p:extLst>
      <p:ext uri="{BB962C8B-B14F-4D97-AF65-F5344CB8AC3E}">
        <p14:creationId xmlns:p14="http://schemas.microsoft.com/office/powerpoint/2010/main" val="42193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024868"/>
          </a:xfrm>
          <a:prstGeom prst="rect">
            <a:avLst/>
          </a:prstGeom>
        </p:spPr>
      </p:pic>
      <p:sp>
        <p:nvSpPr>
          <p:cNvPr id="3" name="Rounded Rectangle 2"/>
          <p:cNvSpPr/>
          <p:nvPr/>
        </p:nvSpPr>
        <p:spPr bwMode="auto">
          <a:xfrm>
            <a:off x="6255129" y="1208558"/>
            <a:ext cx="5177465" cy="2244325"/>
          </a:xfrm>
          <a:prstGeom prst="roundRect">
            <a:avLst>
              <a:gd name="adj" fmla="val 2465"/>
            </a:avLst>
          </a:prstGeom>
          <a:noFill/>
          <a:ln w="34925" cap="rnd" cmpd="sng" algn="ctr">
            <a:solidFill>
              <a:srgbClr val="23635D"/>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
        <p:nvSpPr>
          <p:cNvPr id="4" name="Rectangle 3"/>
          <p:cNvSpPr/>
          <p:nvPr/>
        </p:nvSpPr>
        <p:spPr>
          <a:xfrm>
            <a:off x="7881257" y="5261159"/>
            <a:ext cx="4310743" cy="138530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912838">
              <a:spcAft>
                <a:spcPts val="1200"/>
              </a:spcAft>
            </a:pPr>
            <a:r>
              <a:rPr lang="zh-CN" altLang="en-US" sz="2000" dirty="0" smtClean="0">
                <a:ln w="3175">
                  <a:solidFill>
                    <a:prstClr val="white"/>
                  </a:solidFill>
                </a:ln>
                <a:solidFill>
                  <a:prstClr val="white"/>
                </a:solidFill>
                <a:ea typeface="Tahoma" panose="020B0604030504040204" pitchFamily="34" charset="0"/>
                <a:cs typeface="Tahoma" panose="020B0604030504040204" pitchFamily="34" charset="0"/>
              </a:rPr>
              <a:t>要找相關教學影片可在到：</a:t>
            </a:r>
            <a:endParaRPr lang="en-US" altLang="zh-CN" sz="2000" dirty="0" smtClean="0">
              <a:ln w="3175">
                <a:solidFill>
                  <a:prstClr val="white"/>
                </a:solidFill>
              </a:ln>
              <a:solidFill>
                <a:prstClr val="white"/>
              </a:solidFill>
              <a:ea typeface="Tahoma" panose="020B0604030504040204" pitchFamily="34" charset="0"/>
              <a:cs typeface="Tahoma" panose="020B0604030504040204" pitchFamily="34" charset="0"/>
            </a:endParaRPr>
          </a:p>
          <a:p>
            <a:pPr marL="115888" defTabSz="912838">
              <a:spcAft>
                <a:spcPts val="1200"/>
              </a:spcAft>
            </a:pPr>
            <a:r>
              <a:rPr lang="zh-CN" altLang="en-US" sz="2000" dirty="0">
                <a:ln w="3175">
                  <a:solidFill>
                    <a:prstClr val="white"/>
                  </a:solidFill>
                </a:ln>
                <a:solidFill>
                  <a:prstClr val="white"/>
                </a:solidFill>
                <a:ea typeface="Tahoma" panose="020B0604030504040204" pitchFamily="34" charset="0"/>
                <a:cs typeface="Tahoma" panose="020B0604030504040204" pitchFamily="34" charset="0"/>
              </a:rPr>
              <a:t>幫助及訓練</a:t>
            </a: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 </a:t>
            </a:r>
            <a:r>
              <a:rPr lang="en-US" sz="2000" dirty="0">
                <a:ln w="3175">
                  <a:solidFill>
                    <a:prstClr val="white"/>
                  </a:solidFill>
                </a:ln>
                <a:solidFill>
                  <a:prstClr val="white"/>
                </a:solidFill>
                <a:ea typeface="Tahoma" panose="020B0604030504040204" pitchFamily="34" charset="0"/>
                <a:cs typeface="Tahoma" panose="020B0604030504040204" pitchFamily="34" charset="0"/>
              </a:rPr>
              <a:t>&gt; </a:t>
            </a:r>
            <a:r>
              <a:rPr lang="zh-CN" altLang="en-US" sz="2000" dirty="0" smtClean="0">
                <a:ln w="3175">
                  <a:solidFill>
                    <a:prstClr val="white"/>
                  </a:solidFill>
                </a:ln>
                <a:solidFill>
                  <a:prstClr val="white"/>
                </a:solidFill>
                <a:ea typeface="Tahoma" panose="020B0604030504040204" pitchFamily="34" charset="0"/>
                <a:cs typeface="Tahoma" panose="020B0604030504040204" pitchFamily="34" charset="0"/>
              </a:rPr>
              <a:t>網上訓練</a:t>
            </a:r>
            <a:r>
              <a:rPr lang="en-US" sz="2000" dirty="0" smtClean="0">
                <a:ln w="3175">
                  <a:solidFill>
                    <a:prstClr val="white"/>
                  </a:solidFill>
                </a:ln>
                <a:solidFill>
                  <a:prstClr val="white"/>
                </a:solidFill>
                <a:ea typeface="Tahoma" panose="020B0604030504040204" pitchFamily="34" charset="0"/>
                <a:cs typeface="Tahoma" panose="020B0604030504040204" pitchFamily="34" charset="0"/>
              </a:rPr>
              <a:t> </a:t>
            </a:r>
            <a:r>
              <a:rPr lang="en-US" sz="2000" dirty="0">
                <a:ln w="3175">
                  <a:solidFill>
                    <a:prstClr val="white"/>
                  </a:solidFill>
                </a:ln>
                <a:solidFill>
                  <a:prstClr val="white"/>
                </a:solidFill>
                <a:ea typeface="Tahoma" panose="020B0604030504040204" pitchFamily="34" charset="0"/>
                <a:cs typeface="Tahoma" panose="020B0604030504040204" pitchFamily="34" charset="0"/>
              </a:rPr>
              <a:t>&gt; </a:t>
            </a:r>
            <a:r>
              <a:rPr lang="zh-CN" altLang="en-US" sz="2000" dirty="0" smtClean="0">
                <a:ln w="3175">
                  <a:solidFill>
                    <a:prstClr val="white"/>
                  </a:solidFill>
                </a:ln>
                <a:solidFill>
                  <a:prstClr val="white"/>
                </a:solidFill>
                <a:ea typeface="Tahoma" panose="020B0604030504040204" pitchFamily="34" charset="0"/>
                <a:cs typeface="Tahoma" panose="020B0604030504040204" pitchFamily="34" charset="0"/>
              </a:rPr>
              <a:t>課程目錄</a:t>
            </a:r>
            <a:endParaRPr lang="en-US" sz="2000" dirty="0">
              <a:ln w="3175">
                <a:solidFill>
                  <a:prstClr val="white"/>
                </a:solidFill>
              </a:ln>
              <a:solidFill>
                <a:prstClr val="white"/>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274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6670765" y="2123580"/>
            <a:ext cx="5064035" cy="2308324"/>
          </a:xfrm>
          <a:prstGeom prst="rect">
            <a:avLst/>
          </a:prstGeom>
        </p:spPr>
        <p:txBody>
          <a:bodyPr wrap="square">
            <a:spAutoFit/>
          </a:bodyPr>
          <a:lstStyle/>
          <a:p>
            <a:pPr defTabSz="912838">
              <a:lnSpc>
                <a:spcPct val="150000"/>
              </a:lnSpc>
              <a:spcAft>
                <a:spcPts val="1200"/>
              </a:spcAft>
            </a:pPr>
            <a:r>
              <a:rPr lang="zh-TW"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利用社群媒體來歡迎新事業夥伴加入團隊</a:t>
            </a:r>
            <a:r>
              <a:rPr lang="zh-CN"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同時協助他們開展事業以達到成功</a:t>
            </a:r>
            <a:endParaRPr lang="en-US" sz="32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27399" cy="6858000"/>
          </a:xfrm>
          <a:prstGeom prst="rect">
            <a:avLst/>
          </a:prstGeom>
        </p:spPr>
      </p:pic>
    </p:spTree>
    <p:extLst>
      <p:ext uri="{BB962C8B-B14F-4D97-AF65-F5344CB8AC3E}">
        <p14:creationId xmlns:p14="http://schemas.microsoft.com/office/powerpoint/2010/main" val="35612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0000"/>
            <a:lum/>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057400" y="1257246"/>
            <a:ext cx="8356600" cy="1905000"/>
            <a:chOff x="2057400" y="1257246"/>
            <a:chExt cx="8356600" cy="1905000"/>
          </a:xfrm>
        </p:grpSpPr>
        <p:sp>
          <p:nvSpPr>
            <p:cNvPr id="28" name="Rectangle 10"/>
            <p:cNvSpPr>
              <a:spLocks noChangeArrowheads="1"/>
            </p:cNvSpPr>
            <p:nvPr/>
          </p:nvSpPr>
          <p:spPr bwMode="auto">
            <a:xfrm>
              <a:off x="2057400" y="1257246"/>
              <a:ext cx="40386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lnSpc>
                  <a:spcPct val="150000"/>
                </a:lnSpc>
                <a:defRPr/>
              </a:pPr>
              <a:r>
                <a:rPr lang="en-GB" sz="2200" b="1" kern="0" dirty="0" smtClean="0">
                  <a:solidFill>
                    <a:srgbClr val="C32F23"/>
                  </a:solidFill>
                  <a:latin typeface="Arial"/>
                  <a:cs typeface="Arial"/>
                </a:rPr>
                <a:t>BV</a:t>
              </a:r>
              <a:r>
                <a:rPr lang="zh-CN" altLang="en-US" sz="2200" b="1" kern="0" dirty="0" smtClean="0">
                  <a:solidFill>
                    <a:srgbClr val="C32F23"/>
                  </a:solidFill>
                  <a:latin typeface="Arial"/>
                  <a:cs typeface="Arial"/>
                </a:rPr>
                <a:t>：</a:t>
              </a:r>
              <a:r>
                <a:rPr lang="zh-CN" altLang="en-US" sz="2400" b="1" kern="0" dirty="0">
                  <a:solidFill>
                    <a:srgbClr val="FFFFFF"/>
                  </a:solidFill>
                  <a:latin typeface="微軟正黑體" panose="020B0604030504040204" pitchFamily="34" charset="-120"/>
                  <a:ea typeface="微軟正黑體" panose="020B0604030504040204" pitchFamily="34" charset="-120"/>
                  <a:cs typeface="Century Gothic"/>
                </a:rPr>
                <a:t>業績點數</a:t>
              </a:r>
              <a:endParaRPr lang="en-GB" sz="2200" b="1" kern="0" dirty="0">
                <a:solidFill>
                  <a:srgbClr val="C32F23"/>
                </a:solidFill>
                <a:latin typeface="Arial"/>
                <a:cs typeface="Arial"/>
              </a:endParaRPr>
            </a:p>
            <a:p>
              <a:pPr algn="ctr" defTabSz="914400">
                <a:lnSpc>
                  <a:spcPct val="150000"/>
                </a:lnSpc>
                <a:defRPr/>
              </a:pPr>
              <a:r>
                <a:rPr lang="zh-TW" altLang="en-US" sz="1800" b="1" kern="0" dirty="0" smtClean="0">
                  <a:solidFill>
                    <a:srgbClr val="FFFFFF"/>
                  </a:solidFill>
                  <a:latin typeface="微軟正黑體" panose="020B0604030504040204" pitchFamily="34" charset="-120"/>
                  <a:ea typeface="微軟正黑體" panose="020B0604030504040204" pitchFamily="34" charset="-120"/>
                  <a:cs typeface="Century Gothic"/>
                </a:rPr>
                <a:t>是</a:t>
              </a:r>
              <a:r>
                <a:rPr lang="zh-TW" altLang="en-US" sz="1800" b="1" kern="0" dirty="0">
                  <a:solidFill>
                    <a:srgbClr val="FFFFFF"/>
                  </a:solidFill>
                  <a:latin typeface="微軟正黑體" panose="020B0604030504040204" pitchFamily="34" charset="-120"/>
                  <a:ea typeface="微軟正黑體" panose="020B0604030504040204" pitchFamily="34" charset="-120"/>
                  <a:cs typeface="Century Gothic"/>
                </a:rPr>
                <a:t>每項美</a:t>
              </a:r>
              <a:r>
                <a:rPr lang="zh-TW" altLang="en-US" sz="1800" b="1" kern="0" dirty="0" smtClean="0">
                  <a:solidFill>
                    <a:srgbClr val="FFFFFF"/>
                  </a:solidFill>
                  <a:latin typeface="微軟正黑體" panose="020B0604030504040204" pitchFamily="34" charset="-120"/>
                  <a:ea typeface="微軟正黑體" panose="020B0604030504040204" pitchFamily="34" charset="-120"/>
                  <a:cs typeface="Century Gothic"/>
                </a:rPr>
                <a:t>安西班牙獨</a:t>
              </a:r>
              <a:r>
                <a:rPr lang="zh-TW" altLang="en-US" sz="1800" b="1" kern="0" dirty="0">
                  <a:solidFill>
                    <a:srgbClr val="FFFFFF"/>
                  </a:solidFill>
                  <a:latin typeface="微軟正黑體" panose="020B0604030504040204" pitchFamily="34" charset="-120"/>
                  <a:ea typeface="微軟正黑體" panose="020B0604030504040204" pitchFamily="34" charset="-120"/>
                  <a:cs typeface="Century Gothic"/>
                </a:rPr>
                <a:t>家品牌商品的價值單位（點數）</a:t>
              </a:r>
              <a:endParaRPr lang="en-GB" sz="1800" kern="0" dirty="0">
                <a:solidFill>
                  <a:prstClr val="white"/>
                </a:solidFill>
                <a:latin typeface="Arial"/>
                <a:cs typeface="Arial"/>
              </a:endParaRPr>
            </a:p>
          </p:txBody>
        </p:sp>
        <p:sp>
          <p:nvSpPr>
            <p:cNvPr id="29" name="Rectangle 10"/>
            <p:cNvSpPr>
              <a:spLocks noChangeArrowheads="1"/>
            </p:cNvSpPr>
            <p:nvPr/>
          </p:nvSpPr>
          <p:spPr bwMode="auto">
            <a:xfrm>
              <a:off x="6070600" y="1257246"/>
              <a:ext cx="4343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lnSpc>
                  <a:spcPct val="150000"/>
                </a:lnSpc>
                <a:defRPr/>
              </a:pPr>
              <a:r>
                <a:rPr lang="en-GB" sz="2200" b="1" kern="0" dirty="0" smtClean="0">
                  <a:solidFill>
                    <a:srgbClr val="85BA37"/>
                  </a:solidFill>
                  <a:latin typeface="Arial"/>
                  <a:cs typeface="Arial"/>
                </a:rPr>
                <a:t>IBV</a:t>
              </a:r>
              <a:r>
                <a:rPr lang="zh-CN" altLang="en-US" sz="2200" b="1" kern="0" dirty="0" smtClean="0">
                  <a:solidFill>
                    <a:srgbClr val="85BA37"/>
                  </a:solidFill>
                  <a:latin typeface="Arial"/>
                  <a:cs typeface="Arial"/>
                </a:rPr>
                <a:t>：</a:t>
              </a:r>
              <a:r>
                <a:rPr lang="zh-TW" altLang="en-US" sz="2400" b="1" kern="0" dirty="0">
                  <a:solidFill>
                    <a:srgbClr val="FFFFFF"/>
                  </a:solidFill>
                  <a:latin typeface="微軟正黑體" panose="020B0604030504040204" pitchFamily="34" charset="-120"/>
                  <a:ea typeface="微軟正黑體" panose="020B0604030504040204" pitchFamily="34" charset="-120"/>
                  <a:cs typeface="Century Gothic"/>
                </a:rPr>
                <a:t>獎勵業績點數</a:t>
              </a:r>
              <a:endParaRPr lang="en-GB" sz="2200" b="1" kern="0" dirty="0">
                <a:solidFill>
                  <a:srgbClr val="85BA37"/>
                </a:solidFill>
                <a:latin typeface="Arial"/>
                <a:cs typeface="Arial"/>
              </a:endParaRPr>
            </a:p>
            <a:p>
              <a:pPr marL="287338" algn="ctr" defTabSz="914400">
                <a:lnSpc>
                  <a:spcPct val="150000"/>
                </a:lnSpc>
                <a:defRPr/>
              </a:pPr>
              <a:r>
                <a:rPr lang="zh-TW" altLang="en-US" sz="1800" b="1" kern="0" dirty="0" smtClean="0">
                  <a:solidFill>
                    <a:srgbClr val="FFFFFF"/>
                  </a:solidFill>
                  <a:latin typeface="微軟正黑體" panose="020B0604030504040204" pitchFamily="34" charset="-120"/>
                  <a:ea typeface="微軟正黑體" panose="020B0604030504040204" pitchFamily="34" charset="-120"/>
                  <a:cs typeface="Century Gothic"/>
                </a:rPr>
                <a:t>是</a:t>
              </a:r>
              <a:r>
                <a:rPr lang="zh-TW" altLang="en-US" sz="1800" b="1" kern="0" dirty="0">
                  <a:solidFill>
                    <a:srgbClr val="FFFFFF"/>
                  </a:solidFill>
                  <a:latin typeface="微軟正黑體" panose="020B0604030504040204" pitchFamily="34" charset="-120"/>
                  <a:ea typeface="微軟正黑體" panose="020B0604030504040204" pitchFamily="34" charset="-120"/>
                  <a:cs typeface="Century Gothic"/>
                </a:rPr>
                <a:t>每項夥伴商店商品的價值單位（點數）</a:t>
              </a:r>
            </a:p>
          </p:txBody>
        </p:sp>
      </p:grpSp>
      <p:cxnSp>
        <p:nvCxnSpPr>
          <p:cNvPr id="30" name="Straight Connector 29"/>
          <p:cNvCxnSpPr/>
          <p:nvPr/>
        </p:nvCxnSpPr>
        <p:spPr>
          <a:xfrm>
            <a:off x="6096000" y="1828800"/>
            <a:ext cx="0" cy="4572000"/>
          </a:xfrm>
          <a:prstGeom prst="line">
            <a:avLst/>
          </a:prstGeom>
          <a:ln>
            <a:solidFill>
              <a:srgbClr val="042555"/>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064357" y="444800"/>
            <a:ext cx="3634373" cy="584775"/>
          </a:xfrm>
          <a:prstGeom prst="rect">
            <a:avLst/>
          </a:prstGeom>
        </p:spPr>
        <p:txBody>
          <a:bodyPr wrap="square">
            <a:spAutoFit/>
          </a:bodyPr>
          <a:lstStyle/>
          <a:p>
            <a:pPr defTabSz="457200"/>
            <a:r>
              <a:rPr lang="en-US" sz="3200" b="1" dirty="0">
                <a:solidFill>
                  <a:prstClr val="white"/>
                </a:solidFill>
                <a:latin typeface="微軟正黑體" panose="020B0604030504040204" pitchFamily="34" charset="-120"/>
                <a:ea typeface="微軟正黑體" panose="020B0604030504040204" pitchFamily="34" charset="-120"/>
                <a:cs typeface="Century Gothic"/>
              </a:rPr>
              <a:t>2 – </a:t>
            </a:r>
            <a:r>
              <a:rPr lang="zh-CN" altLang="en-US" sz="3200" b="1" dirty="0">
                <a:solidFill>
                  <a:prstClr val="white"/>
                </a:solidFill>
                <a:latin typeface="微軟正黑體" panose="020B0604030504040204" pitchFamily="34" charset="-120"/>
                <a:ea typeface="微軟正黑體" panose="020B0604030504040204" pitchFamily="34" charset="-120"/>
                <a:cs typeface="Century Gothic"/>
              </a:rPr>
              <a:t>產生點數</a:t>
            </a:r>
            <a:endParaRPr lang="en-US" sz="3200" b="1" dirty="0">
              <a:solidFill>
                <a:prstClr val="white"/>
              </a:solidFill>
              <a:latin typeface="微軟正黑體" panose="020B0604030504040204" pitchFamily="34" charset="-120"/>
              <a:ea typeface="微軟正黑體" panose="020B0604030504040204" pitchFamily="34" charset="-120"/>
              <a:cs typeface="Century Gothic"/>
            </a:endParaRPr>
          </a:p>
        </p:txBody>
      </p:sp>
      <p:cxnSp>
        <p:nvCxnSpPr>
          <p:cNvPr id="56" name="Straight Connector 55"/>
          <p:cNvCxnSpPr/>
          <p:nvPr/>
        </p:nvCxnSpPr>
        <p:spPr>
          <a:xfrm>
            <a:off x="784748" y="386686"/>
            <a:ext cx="533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84748" y="1035165"/>
            <a:ext cx="5334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2192951" y="2788137"/>
            <a:ext cx="7755297" cy="3317821"/>
            <a:chOff x="3018066" y="954609"/>
            <a:chExt cx="7755297" cy="3317821"/>
          </a:xfrm>
        </p:grpSpPr>
        <p:sp>
          <p:nvSpPr>
            <p:cNvPr id="97" name="Rectangle 96"/>
            <p:cNvSpPr/>
            <p:nvPr/>
          </p:nvSpPr>
          <p:spPr>
            <a:xfrm>
              <a:off x="9194284" y="3586630"/>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1" name="Rectangle 90"/>
            <p:cNvSpPr/>
            <p:nvPr/>
          </p:nvSpPr>
          <p:spPr>
            <a:xfrm>
              <a:off x="9197674" y="1826629"/>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9" name="Rectangle 88"/>
            <p:cNvSpPr/>
            <p:nvPr/>
          </p:nvSpPr>
          <p:spPr>
            <a:xfrm>
              <a:off x="9163181" y="954609"/>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4952971" y="954609"/>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9" name="Picture 58" descr="Screen shot 2014-10-09 at 9.29.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838" y="3603038"/>
              <a:ext cx="1088606" cy="669392"/>
            </a:xfrm>
            <a:prstGeom prst="rect">
              <a:avLst/>
            </a:prstGeom>
          </p:spPr>
        </p:pic>
        <p:pic>
          <p:nvPicPr>
            <p:cNvPr id="60" name="Picture 59" descr="head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7686" y="1945209"/>
              <a:ext cx="1562358" cy="435566"/>
            </a:xfrm>
            <a:prstGeom prst="rect">
              <a:avLst/>
            </a:prstGeom>
          </p:spPr>
        </p:pic>
        <p:pic>
          <p:nvPicPr>
            <p:cNvPr id="61" name="Picture 60" descr="Screen Shot 2014-10-09 at 9.54.3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3074" y="1046292"/>
              <a:ext cx="1502991" cy="488438"/>
            </a:xfrm>
            <a:prstGeom prst="rect">
              <a:avLst/>
            </a:prstGeom>
          </p:spPr>
        </p:pic>
        <p:grpSp>
          <p:nvGrpSpPr>
            <p:cNvPr id="74" name="Group 73"/>
            <p:cNvGrpSpPr/>
            <p:nvPr/>
          </p:nvGrpSpPr>
          <p:grpSpPr>
            <a:xfrm>
              <a:off x="3018066" y="954609"/>
              <a:ext cx="1575689" cy="685800"/>
              <a:chOff x="-1276534" y="2789499"/>
              <a:chExt cx="1575689" cy="685800"/>
            </a:xfrm>
          </p:grpSpPr>
          <p:sp>
            <p:nvSpPr>
              <p:cNvPr id="76" name="Rectangle 75"/>
              <p:cNvSpPr/>
              <p:nvPr/>
            </p:nvSpPr>
            <p:spPr>
              <a:xfrm>
                <a:off x="-1276534" y="2789499"/>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185" y="3005489"/>
                <a:ext cx="1256990" cy="253820"/>
              </a:xfrm>
              <a:prstGeom prst="rect">
                <a:avLst/>
              </a:prstGeom>
            </p:spPr>
          </p:pic>
        </p:grpSp>
        <p:sp>
          <p:nvSpPr>
            <p:cNvPr id="78" name="Rectangle 77"/>
            <p:cNvSpPr/>
            <p:nvPr/>
          </p:nvSpPr>
          <p:spPr>
            <a:xfrm>
              <a:off x="4952971" y="3577064"/>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79" name="Group 78"/>
            <p:cNvGrpSpPr/>
            <p:nvPr/>
          </p:nvGrpSpPr>
          <p:grpSpPr>
            <a:xfrm>
              <a:off x="3018066" y="1826357"/>
              <a:ext cx="1575689" cy="685800"/>
              <a:chOff x="-1353666" y="3552274"/>
              <a:chExt cx="1575689" cy="685800"/>
            </a:xfrm>
          </p:grpSpPr>
          <p:sp>
            <p:nvSpPr>
              <p:cNvPr id="81" name="Rectangle 80"/>
              <p:cNvSpPr/>
              <p:nvPr/>
            </p:nvSpPr>
            <p:spPr>
              <a:xfrm>
                <a:off x="-1353666" y="3552274"/>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0" name="Picture 7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7906" y="3690288"/>
                <a:ext cx="1284168" cy="409772"/>
              </a:xfrm>
              <a:prstGeom prst="rect">
                <a:avLst/>
              </a:prstGeom>
            </p:spPr>
          </p:pic>
        </p:grpSp>
        <p:sp>
          <p:nvSpPr>
            <p:cNvPr id="82" name="Rectangle 81"/>
            <p:cNvSpPr/>
            <p:nvPr/>
          </p:nvSpPr>
          <p:spPr>
            <a:xfrm>
              <a:off x="4952971" y="1826629"/>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83" name="Group 82"/>
            <p:cNvGrpSpPr/>
            <p:nvPr/>
          </p:nvGrpSpPr>
          <p:grpSpPr>
            <a:xfrm>
              <a:off x="3024098" y="2689420"/>
              <a:ext cx="1575689" cy="685800"/>
              <a:chOff x="-1353666" y="4387046"/>
              <a:chExt cx="1575689" cy="685800"/>
            </a:xfrm>
          </p:grpSpPr>
          <p:sp>
            <p:nvSpPr>
              <p:cNvPr id="85" name="Rectangle 84"/>
              <p:cNvSpPr/>
              <p:nvPr/>
            </p:nvSpPr>
            <p:spPr>
              <a:xfrm>
                <a:off x="-1353666" y="4387046"/>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4" name="Picture 83" descr="Lumier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3548" y="4527152"/>
                <a:ext cx="1395452" cy="405588"/>
              </a:xfrm>
              <a:prstGeom prst="rect">
                <a:avLst/>
              </a:prstGeom>
            </p:spPr>
          </p:pic>
        </p:grpSp>
        <p:sp>
          <p:nvSpPr>
            <p:cNvPr id="86" name="Rectangle 85"/>
            <p:cNvSpPr/>
            <p:nvPr/>
          </p:nvSpPr>
          <p:spPr>
            <a:xfrm>
              <a:off x="4949576" y="2696140"/>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7" name="Rectangle 86"/>
            <p:cNvSpPr/>
            <p:nvPr/>
          </p:nvSpPr>
          <p:spPr>
            <a:xfrm>
              <a:off x="3018066" y="3567513"/>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8" name="Rectangle 87"/>
            <p:cNvSpPr/>
            <p:nvPr/>
          </p:nvSpPr>
          <p:spPr>
            <a:xfrm>
              <a:off x="7289781" y="954609"/>
              <a:ext cx="1575689" cy="685800"/>
            </a:xfrm>
            <a:prstGeom prst="rect">
              <a:avLst/>
            </a:prstGeom>
            <a:solidFill>
              <a:srgbClr val="21212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0" name="Rectangle 89"/>
            <p:cNvSpPr/>
            <p:nvPr/>
          </p:nvSpPr>
          <p:spPr>
            <a:xfrm>
              <a:off x="7319914" y="1826629"/>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2" name="Rectangle 91"/>
            <p:cNvSpPr/>
            <p:nvPr/>
          </p:nvSpPr>
          <p:spPr>
            <a:xfrm>
              <a:off x="7319914" y="2695062"/>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3" name="Rectangle 92"/>
            <p:cNvSpPr/>
            <p:nvPr/>
          </p:nvSpPr>
          <p:spPr>
            <a:xfrm>
              <a:off x="9197674" y="2695249"/>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94" name="Group 93"/>
            <p:cNvGrpSpPr/>
            <p:nvPr/>
          </p:nvGrpSpPr>
          <p:grpSpPr>
            <a:xfrm>
              <a:off x="7275239" y="3567513"/>
              <a:ext cx="1575689" cy="685800"/>
              <a:chOff x="4658594" y="5134800"/>
              <a:chExt cx="1575689" cy="685800"/>
            </a:xfrm>
          </p:grpSpPr>
          <p:sp>
            <p:nvSpPr>
              <p:cNvPr id="96" name="Rectangle 95"/>
              <p:cNvSpPr/>
              <p:nvPr/>
            </p:nvSpPr>
            <p:spPr>
              <a:xfrm>
                <a:off x="4658594" y="5134800"/>
                <a:ext cx="1575689" cy="685800"/>
              </a:xfrm>
              <a:prstGeom prst="rect">
                <a:avLst/>
              </a:prstGeom>
              <a:solidFill>
                <a:schemeClr val="bg1"/>
              </a:solid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5" name="Picture 94" descr="Toys_R_Us_99-0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63376" y="5264585"/>
                <a:ext cx="1366124" cy="426230"/>
              </a:xfrm>
              <a:prstGeom prst="rect">
                <a:avLst/>
              </a:prstGeom>
            </p:spPr>
          </p:pic>
        </p:grpSp>
        <p:pic>
          <p:nvPicPr>
            <p:cNvPr id="98" name="Picture 97" descr="Screen shot 2014-10-09 at 9.27.30 AM.png"/>
            <p:cNvPicPr>
              <a:picLocks noChangeAspect="1"/>
            </p:cNvPicPr>
            <p:nvPr/>
          </p:nvPicPr>
          <p:blipFill rotWithShape="1">
            <a:blip r:embed="rId11">
              <a:extLst>
                <a:ext uri="{28A0092B-C50C-407E-A947-70E740481C1C}">
                  <a14:useLocalDpi xmlns:a14="http://schemas.microsoft.com/office/drawing/2010/main" val="0"/>
                </a:ext>
              </a:extLst>
            </a:blip>
            <a:srcRect l="1438" r="2337"/>
            <a:stretch/>
          </p:blipFill>
          <p:spPr>
            <a:xfrm>
              <a:off x="7313570" y="1076313"/>
              <a:ext cx="1542650" cy="448744"/>
            </a:xfrm>
            <a:prstGeom prst="rect">
              <a:avLst/>
            </a:prstGeom>
          </p:spPr>
        </p:pic>
        <p:pic>
          <p:nvPicPr>
            <p:cNvPr id="99" name="Picture 98" descr="asos-log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1243" y="1919663"/>
              <a:ext cx="1321218" cy="507348"/>
            </a:xfrm>
            <a:prstGeom prst="rect">
              <a:avLst/>
            </a:prstGeom>
          </p:spPr>
        </p:pic>
        <p:pic>
          <p:nvPicPr>
            <p:cNvPr id="100" name="Picture 99" descr="logo-tx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4908" y="2948934"/>
              <a:ext cx="1406116" cy="142470"/>
            </a:xfrm>
            <a:prstGeom prst="rect">
              <a:avLst/>
            </a:prstGeom>
          </p:spPr>
        </p:pic>
        <p:pic>
          <p:nvPicPr>
            <p:cNvPr id="101" name="Picture 100" descr="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97901" y="2842124"/>
              <a:ext cx="1382594" cy="414778"/>
            </a:xfrm>
            <a:prstGeom prst="rect">
              <a:avLst/>
            </a:prstGeom>
          </p:spPr>
        </p:pic>
        <p:pic>
          <p:nvPicPr>
            <p:cNvPr id="102" name="Picture 10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96839" y="1231255"/>
              <a:ext cx="1302177" cy="180554"/>
            </a:xfrm>
            <a:prstGeom prst="rect">
              <a:avLst/>
            </a:prstGeom>
          </p:spPr>
        </p:pic>
        <p:pic>
          <p:nvPicPr>
            <p:cNvPr id="103" name="Picture 10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1810" y="2004350"/>
              <a:ext cx="1388958" cy="397842"/>
            </a:xfrm>
            <a:prstGeom prst="rect">
              <a:avLst/>
            </a:prstGeom>
          </p:spPr>
        </p:pic>
        <p:pic>
          <p:nvPicPr>
            <p:cNvPr id="104" name="Picture 10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69416" y="2820649"/>
              <a:ext cx="1318012" cy="541510"/>
            </a:xfrm>
            <a:prstGeom prst="rect">
              <a:avLst/>
            </a:prstGeom>
          </p:spPr>
        </p:pic>
        <p:pic>
          <p:nvPicPr>
            <p:cNvPr id="105" name="Picture 10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56501" y="3604490"/>
              <a:ext cx="1174060" cy="644698"/>
            </a:xfrm>
            <a:prstGeom prst="rect">
              <a:avLst/>
            </a:prstGeom>
          </p:spPr>
        </p:pic>
        <p:pic>
          <p:nvPicPr>
            <p:cNvPr id="106" name="Picture 10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86144" y="3746143"/>
              <a:ext cx="1439120" cy="326454"/>
            </a:xfrm>
            <a:prstGeom prst="rect">
              <a:avLst/>
            </a:prstGeom>
          </p:spPr>
        </p:pic>
      </p:grpSp>
    </p:spTree>
    <p:extLst>
      <p:ext uri="{BB962C8B-B14F-4D97-AF65-F5344CB8AC3E}">
        <p14:creationId xmlns:p14="http://schemas.microsoft.com/office/powerpoint/2010/main" val="9022960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0000"/>
            <a:lum/>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581" y="3334793"/>
            <a:ext cx="5657215" cy="3051642"/>
          </a:xfrm>
          <a:prstGeom prst="rect">
            <a:avLst/>
          </a:prstGeom>
          <a:scene3d>
            <a:camera prst="orthographicFront">
              <a:rot lat="0" lon="0" rev="0"/>
            </a:camera>
            <a:lightRig rig="threePt" dir="t"/>
          </a:scene3d>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6142"/>
          <a:stretch/>
        </p:blipFill>
        <p:spPr>
          <a:xfrm>
            <a:off x="1282700" y="3519187"/>
            <a:ext cx="3901538" cy="2462513"/>
          </a:xfrm>
          <a:prstGeom prst="rect">
            <a:avLst/>
          </a:prstGeom>
        </p:spPr>
      </p:pic>
      <p:sp>
        <p:nvSpPr>
          <p:cNvPr id="57" name="TextBox 56"/>
          <p:cNvSpPr txBox="1"/>
          <p:nvPr/>
        </p:nvSpPr>
        <p:spPr>
          <a:xfrm>
            <a:off x="5915428" y="4564410"/>
            <a:ext cx="2808431" cy="535531"/>
          </a:xfrm>
          <a:prstGeom prst="rect">
            <a:avLst/>
          </a:prstGeom>
          <a:noFill/>
        </p:spPr>
        <p:txBody>
          <a:bodyPr wrap="square" rtlCol="0">
            <a:spAutoFit/>
          </a:bodyPr>
          <a:lstStyle/>
          <a:p>
            <a:pPr marL="114265" indent="-114265" algn="ctr" defTabSz="914105">
              <a:lnSpc>
                <a:spcPct val="120000"/>
              </a:lnSpc>
            </a:pPr>
            <a:r>
              <a:rPr lang="zh-CN" altLang="en-US" sz="2400" b="1" dirty="0">
                <a:ln w="3175">
                  <a:noFill/>
                </a:ln>
                <a:solidFill>
                  <a:prstClr val="white"/>
                </a:solidFill>
                <a:latin typeface="微軟正黑體" panose="020B0604030504040204" pitchFamily="34" charset="-120"/>
                <a:ea typeface="微軟正黑體" panose="020B0604030504040204" pitchFamily="34" charset="-120"/>
                <a:cs typeface="Century Gothic"/>
              </a:rPr>
              <a:t>購物年金</a:t>
            </a:r>
          </a:p>
        </p:txBody>
      </p:sp>
      <p:sp>
        <p:nvSpPr>
          <p:cNvPr id="59" name="TextBox 58"/>
          <p:cNvSpPr txBox="1"/>
          <p:nvPr/>
        </p:nvSpPr>
        <p:spPr>
          <a:xfrm>
            <a:off x="9445544" y="6246989"/>
            <a:ext cx="2209361" cy="535531"/>
          </a:xfrm>
          <a:prstGeom prst="rect">
            <a:avLst/>
          </a:prstGeom>
          <a:noFill/>
        </p:spPr>
        <p:txBody>
          <a:bodyPr wrap="square" rtlCol="0">
            <a:spAutoFit/>
          </a:bodyPr>
          <a:lstStyle/>
          <a:p>
            <a:pPr marL="114265" lvl="1" indent="-114265" algn="ctr" defTabSz="914105">
              <a:lnSpc>
                <a:spcPct val="120000"/>
              </a:lnSpc>
            </a:pPr>
            <a:r>
              <a:rPr lang="zh-CN" altLang="en-US" sz="2400" b="1" dirty="0">
                <a:ln w="3175">
                  <a:noFill/>
                </a:ln>
                <a:solidFill>
                  <a:prstClr val="white"/>
                </a:solidFill>
                <a:latin typeface="微軟正黑體" panose="020B0604030504040204" pitchFamily="34" charset="-120"/>
                <a:ea typeface="微軟正黑體" panose="020B0604030504040204" pitchFamily="34" charset="-120"/>
                <a:cs typeface="Century Gothic"/>
              </a:rPr>
              <a:t>購物大師</a:t>
            </a:r>
            <a:r>
              <a:rPr lang="zh-CN" altLang="en-US" sz="2400" b="1" dirty="0" smtClean="0">
                <a:ln w="3175">
                  <a:noFill/>
                </a:ln>
                <a:solidFill>
                  <a:prstClr val="white"/>
                </a:solidFill>
                <a:latin typeface="微軟正黑體" panose="020B0604030504040204" pitchFamily="34" charset="-120"/>
                <a:ea typeface="微軟正黑體" panose="020B0604030504040204" pitchFamily="34" charset="-120"/>
                <a:cs typeface="Century Gothic"/>
              </a:rPr>
              <a:t> </a:t>
            </a:r>
            <a:endParaRPr lang="zh-CN" altLang="en-US" sz="2400" b="1" dirty="0">
              <a:ln w="3175">
                <a:noFill/>
              </a:ln>
              <a:solidFill>
                <a:prstClr val="white"/>
              </a:solidFill>
              <a:latin typeface="微軟正黑體" panose="020B0604030504040204" pitchFamily="34" charset="-120"/>
              <a:ea typeface="微軟正黑體" panose="020B0604030504040204" pitchFamily="34" charset="-120"/>
              <a:cs typeface="Century Gothic"/>
            </a:endParaRPr>
          </a:p>
        </p:txBody>
      </p:sp>
      <p:sp>
        <p:nvSpPr>
          <p:cNvPr id="60" name="TextBox 59"/>
          <p:cNvSpPr txBox="1"/>
          <p:nvPr/>
        </p:nvSpPr>
        <p:spPr>
          <a:xfrm>
            <a:off x="9126253" y="2995289"/>
            <a:ext cx="2847941" cy="535531"/>
          </a:xfrm>
          <a:prstGeom prst="rect">
            <a:avLst/>
          </a:prstGeom>
          <a:noFill/>
        </p:spPr>
        <p:txBody>
          <a:bodyPr wrap="square" rtlCol="0">
            <a:spAutoFit/>
          </a:bodyPr>
          <a:lstStyle/>
          <a:p>
            <a:pPr marL="114265" indent="-114265" algn="ctr" defTabSz="914105">
              <a:lnSpc>
                <a:spcPct val="120000"/>
              </a:lnSpc>
            </a:pPr>
            <a:r>
              <a:rPr lang="zh-CN" altLang="en-US" sz="2400" b="1" dirty="0" smtClean="0">
                <a:ln w="3175">
                  <a:noFill/>
                </a:ln>
                <a:solidFill>
                  <a:prstClr val="white"/>
                </a:solidFill>
                <a:latin typeface="微軟正黑體" panose="020B0604030504040204" pitchFamily="34" charset="-120"/>
                <a:ea typeface="微軟正黑體" panose="020B0604030504040204" pitchFamily="34" charset="-120"/>
                <a:cs typeface="Century Gothic"/>
              </a:rPr>
              <a:t>社群媒</a:t>
            </a:r>
            <a:r>
              <a:rPr lang="zh-CN" altLang="en-US" sz="2400" b="1" dirty="0">
                <a:ln w="3175">
                  <a:noFill/>
                </a:ln>
                <a:solidFill>
                  <a:prstClr val="white"/>
                </a:solidFill>
                <a:latin typeface="微軟正黑體" panose="020B0604030504040204" pitchFamily="34" charset="-120"/>
                <a:ea typeface="微軟正黑體" panose="020B0604030504040204" pitchFamily="34" charset="-120"/>
                <a:cs typeface="Century Gothic"/>
              </a:rPr>
              <a:t>體</a:t>
            </a:r>
            <a:endParaRPr lang="en-US" sz="2400" b="1" dirty="0">
              <a:ln w="3175">
                <a:noFill/>
              </a:ln>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7" name="Rectangle 16"/>
          <p:cNvSpPr/>
          <p:nvPr/>
        </p:nvSpPr>
        <p:spPr>
          <a:xfrm>
            <a:off x="712337" y="285410"/>
            <a:ext cx="5097818" cy="629720"/>
          </a:xfrm>
          <a:prstGeom prst="rect">
            <a:avLst/>
          </a:prstGeom>
        </p:spPr>
        <p:txBody>
          <a:bodyPr wrap="none" lIns="91414" tIns="45718" rIns="91414" bIns="45718">
            <a:spAutoFit/>
          </a:bodyPr>
          <a:lstStyle/>
          <a:p>
            <a:pPr defTabSz="914105">
              <a:lnSpc>
                <a:spcPct val="120000"/>
              </a:lnSpc>
              <a:defRPr/>
            </a:pPr>
            <a:r>
              <a:rPr lang="en-US" altLang="zh-TW" sz="3200" b="1" dirty="0">
                <a:solidFill>
                  <a:prstClr val="white"/>
                </a:solidFill>
                <a:latin typeface="微軟正黑體" panose="020B0604030504040204" pitchFamily="34" charset="-120"/>
                <a:ea typeface="微軟正黑體" panose="020B0604030504040204" pitchFamily="34" charset="-120"/>
                <a:cs typeface="Century Gothic"/>
              </a:rPr>
              <a:t>BV</a:t>
            </a:r>
            <a:r>
              <a:rPr lang="zh-TW" altLang="en-US" sz="3200" b="1" dirty="0">
                <a:solidFill>
                  <a:prstClr val="white"/>
                </a:solidFill>
                <a:latin typeface="微軟正黑體" panose="020B0604030504040204" pitchFamily="34" charset="-120"/>
                <a:ea typeface="微軟正黑體" panose="020B0604030504040204" pitchFamily="34" charset="-120"/>
                <a:cs typeface="Century Gothic"/>
              </a:rPr>
              <a:t>與</a:t>
            </a:r>
            <a:r>
              <a:rPr lang="en-US" altLang="zh-TW" sz="3200" b="1" dirty="0">
                <a:solidFill>
                  <a:prstClr val="white"/>
                </a:solidFill>
                <a:latin typeface="微軟正黑體" panose="020B0604030504040204" pitchFamily="34" charset="-120"/>
                <a:ea typeface="微軟正黑體" panose="020B0604030504040204" pitchFamily="34" charset="-120"/>
                <a:cs typeface="Century Gothic"/>
              </a:rPr>
              <a:t>IBV</a:t>
            </a:r>
            <a:r>
              <a:rPr lang="zh-TW" altLang="en-US" sz="3200" b="1" dirty="0">
                <a:solidFill>
                  <a:prstClr val="white"/>
                </a:solidFill>
                <a:latin typeface="微軟正黑體" panose="020B0604030504040204" pitchFamily="34" charset="-120"/>
                <a:ea typeface="微軟正黑體" panose="020B0604030504040204" pitchFamily="34" charset="-120"/>
                <a:cs typeface="Century Gothic"/>
              </a:rPr>
              <a:t>點數的產生方式：</a:t>
            </a:r>
          </a:p>
        </p:txBody>
      </p:sp>
      <p:sp>
        <p:nvSpPr>
          <p:cNvPr id="18" name="TextBox 17"/>
          <p:cNvSpPr txBox="1"/>
          <p:nvPr/>
        </p:nvSpPr>
        <p:spPr>
          <a:xfrm>
            <a:off x="1712775" y="6366514"/>
            <a:ext cx="2808431" cy="495392"/>
          </a:xfrm>
          <a:prstGeom prst="rect">
            <a:avLst/>
          </a:prstGeom>
          <a:noFill/>
        </p:spPr>
        <p:txBody>
          <a:bodyPr wrap="square" rtlCol="0">
            <a:spAutoFit/>
          </a:bodyPr>
          <a:lstStyle/>
          <a:p>
            <a:pPr marL="114265" indent="-114265" algn="ctr" defTabSz="914105">
              <a:lnSpc>
                <a:spcPct val="120000"/>
              </a:lnSpc>
            </a:pPr>
            <a:r>
              <a:rPr lang="en-US" sz="2400" b="1" dirty="0" smtClean="0">
                <a:ln w="3175">
                  <a:noFill/>
                </a:ln>
                <a:solidFill>
                  <a:prstClr val="white"/>
                </a:solidFill>
                <a:latin typeface="微軟正黑體" panose="020B0604030504040204" pitchFamily="34" charset="-120"/>
                <a:ea typeface="微軟正黑體" panose="020B0604030504040204" pitchFamily="34" charset="-120"/>
                <a:cs typeface="Century Gothic"/>
              </a:rPr>
              <a:t>ES.SHOP.COM</a:t>
            </a:r>
            <a:endParaRPr lang="en-US" sz="2400" b="1" dirty="0">
              <a:ln w="3175">
                <a:noFill/>
              </a:ln>
              <a:solidFill>
                <a:prstClr val="white"/>
              </a:solidFill>
              <a:latin typeface="微軟正黑體" panose="020B0604030504040204" pitchFamily="34" charset="-120"/>
              <a:ea typeface="微軟正黑體" panose="020B0604030504040204" pitchFamily="34" charset="-120"/>
              <a:cs typeface="Century Gothic"/>
            </a:endParaRPr>
          </a:p>
        </p:txBody>
      </p:sp>
      <p:cxnSp>
        <p:nvCxnSpPr>
          <p:cNvPr id="21" name="Straight Connector 20"/>
          <p:cNvCxnSpPr/>
          <p:nvPr/>
        </p:nvCxnSpPr>
        <p:spPr>
          <a:xfrm>
            <a:off x="457200" y="304800"/>
            <a:ext cx="533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57200" y="953279"/>
            <a:ext cx="5334000"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44726" y="1065144"/>
            <a:ext cx="3980509" cy="2246769"/>
          </a:xfrm>
          <a:prstGeom prst="rect">
            <a:avLst/>
          </a:prstGeom>
          <a:noFill/>
        </p:spPr>
        <p:txBody>
          <a:bodyPr wrap="square" rtlCol="0">
            <a:spAutoFit/>
          </a:bodyPr>
          <a:lstStyle/>
          <a:p>
            <a:pPr marL="285750" indent="-285750" defTabSz="457200">
              <a:spcBef>
                <a:spcPts val="600"/>
              </a:spcBef>
              <a:buFont typeface="Arial" panose="020B0604020202020204" pitchFamily="34" charset="0"/>
              <a:buChar char="•"/>
              <a:defRPr/>
            </a:pPr>
            <a:r>
              <a:rPr lang="zh-TW" altLang="en-US" sz="2400" b="1" dirty="0" smtClean="0">
                <a:solidFill>
                  <a:schemeClr val="bg1"/>
                </a:solidFill>
                <a:latin typeface="微軟正黑體" panose="020B0604030504040204" pitchFamily="34" charset="-120"/>
                <a:ea typeface="微軟正黑體" panose="020B0604030504040204" pitchFamily="34" charset="-120"/>
              </a:rPr>
              <a:t>購</a:t>
            </a:r>
            <a:r>
              <a:rPr lang="zh-TW" altLang="en-US" sz="2400" b="1" dirty="0">
                <a:solidFill>
                  <a:schemeClr val="bg1"/>
                </a:solidFill>
                <a:latin typeface="微軟正黑體" panose="020B0604030504040204" pitchFamily="34" charset="-120"/>
                <a:ea typeface="微軟正黑體" panose="020B0604030504040204" pitchFamily="34" charset="-120"/>
              </a:rPr>
              <a:t>買產品自用 </a:t>
            </a:r>
            <a:endParaRPr lang="en-US" sz="2400" b="1" dirty="0">
              <a:solidFill>
                <a:schemeClr val="bg1"/>
              </a:solidFill>
              <a:latin typeface="微軟正黑體" panose="020B0604030504040204" pitchFamily="34" charset="-120"/>
              <a:ea typeface="微軟正黑體" panose="020B0604030504040204" pitchFamily="34" charset="-120"/>
            </a:endParaRPr>
          </a:p>
          <a:p>
            <a:pPr marL="285750" indent="-285750" defTabSz="457200">
              <a:spcBef>
                <a:spcPts val="600"/>
              </a:spcBef>
              <a:buFont typeface="Arial" panose="020B0604020202020204" pitchFamily="34" charset="0"/>
              <a:buChar char="•"/>
              <a:defRPr/>
            </a:pPr>
            <a:r>
              <a:rPr lang="zh-TW" altLang="en-US" sz="2400" b="1" dirty="0">
                <a:solidFill>
                  <a:schemeClr val="bg1"/>
                </a:solidFill>
                <a:latin typeface="微軟正黑體" panose="020B0604030504040204" pitchFamily="34" charset="-120"/>
                <a:ea typeface="微軟正黑體" panose="020B0604030504040204" pitchFamily="34" charset="-120"/>
              </a:rPr>
              <a:t>超</a:t>
            </a:r>
            <a:r>
              <a:rPr lang="zh-TW" altLang="en-US" sz="2400" b="1" dirty="0" smtClean="0">
                <a:solidFill>
                  <a:schemeClr val="bg1"/>
                </a:solidFill>
                <a:latin typeface="微軟正黑體" panose="020B0604030504040204" pitchFamily="34" charset="-120"/>
                <a:ea typeface="微軟正黑體" panose="020B0604030504040204" pitchFamily="34" charset="-120"/>
              </a:rPr>
              <a:t>連鎖</a:t>
            </a:r>
            <a:r>
              <a:rPr lang="en-US" altLang="zh-TW" sz="2400" b="1" baseline="30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solidFill>
                  <a:schemeClr val="bg1"/>
                </a:solidFill>
                <a:latin typeface="微軟正黑體" panose="020B0604030504040204" pitchFamily="34" charset="-120"/>
                <a:ea typeface="微軟正黑體" panose="020B0604030504040204" pitchFamily="34" charset="-120"/>
              </a:rPr>
              <a:t>事業</a:t>
            </a:r>
            <a:r>
              <a:rPr lang="zh-TW" altLang="en-US" sz="2400" b="1" dirty="0">
                <a:solidFill>
                  <a:schemeClr val="bg1"/>
                </a:solidFill>
                <a:latin typeface="微軟正黑體" panose="020B0604030504040204" pitchFamily="34" charset="-120"/>
                <a:ea typeface="微軟正黑體" panose="020B0604030504040204" pitchFamily="34" charset="-120"/>
              </a:rPr>
              <a:t>自動購貨  </a:t>
            </a:r>
            <a:endParaRPr lang="en-US" sz="2400" b="1" dirty="0">
              <a:solidFill>
                <a:schemeClr val="bg1"/>
              </a:solidFill>
              <a:latin typeface="微軟正黑體" panose="020B0604030504040204" pitchFamily="34" charset="-120"/>
              <a:ea typeface="微軟正黑體" panose="020B0604030504040204" pitchFamily="34" charset="-120"/>
            </a:endParaRPr>
          </a:p>
          <a:p>
            <a:pPr marL="285750" indent="-285750" defTabSz="457200">
              <a:spcBef>
                <a:spcPts val="600"/>
              </a:spcBef>
              <a:buFont typeface="Arial" panose="020B0604020202020204" pitchFamily="34" charset="0"/>
              <a:buChar char="•"/>
              <a:defRPr/>
            </a:pPr>
            <a:r>
              <a:rPr lang="zh-TW" altLang="en-US" sz="2400" b="1" dirty="0">
                <a:solidFill>
                  <a:schemeClr val="bg1"/>
                </a:solidFill>
                <a:latin typeface="微軟正黑體" panose="020B0604030504040204" pitchFamily="34" charset="-120"/>
                <a:ea typeface="微軟正黑體" panose="020B0604030504040204" pitchFamily="34" charset="-120"/>
              </a:rPr>
              <a:t>購買產品零售 </a:t>
            </a:r>
            <a:endParaRPr lang="en-US" sz="2400" b="1" dirty="0">
              <a:solidFill>
                <a:schemeClr val="bg1"/>
              </a:solidFill>
              <a:latin typeface="微軟正黑體" panose="020B0604030504040204" pitchFamily="34" charset="-120"/>
              <a:ea typeface="微軟正黑體" panose="020B0604030504040204" pitchFamily="34" charset="-120"/>
            </a:endParaRPr>
          </a:p>
          <a:p>
            <a:pPr marL="285750" indent="-285750" defTabSz="457200">
              <a:spcBef>
                <a:spcPts val="600"/>
              </a:spcBef>
              <a:buFont typeface="Arial" panose="020B0604020202020204" pitchFamily="34" charset="0"/>
              <a:buChar char="•"/>
              <a:defRPr/>
            </a:pPr>
            <a:r>
              <a:rPr lang="zh-TW" altLang="en-US" sz="2400" b="1" dirty="0">
                <a:solidFill>
                  <a:schemeClr val="bg1"/>
                </a:solidFill>
                <a:latin typeface="微軟正黑體" panose="020B0604030504040204" pitchFamily="34" charset="-120"/>
                <a:ea typeface="微軟正黑體" panose="020B0604030504040204" pitchFamily="34" charset="-120"/>
              </a:rPr>
              <a:t>網際網路行</a:t>
            </a:r>
            <a:r>
              <a:rPr lang="zh-TW" altLang="en-US" sz="2400" b="1" dirty="0" smtClean="0">
                <a:solidFill>
                  <a:schemeClr val="bg1"/>
                </a:solidFill>
                <a:latin typeface="微軟正黑體" panose="020B0604030504040204" pitchFamily="34" charset="-120"/>
                <a:ea typeface="微軟正黑體" panose="020B0604030504040204" pitchFamily="34" charset="-120"/>
              </a:rPr>
              <a:t>銷</a:t>
            </a:r>
            <a:endParaRPr lang="en-US" altLang="zh-TW" sz="2400" b="1" dirty="0" smtClean="0">
              <a:solidFill>
                <a:schemeClr val="bg1"/>
              </a:solidFill>
              <a:latin typeface="微軟正黑體" panose="020B0604030504040204" pitchFamily="34" charset="-120"/>
              <a:ea typeface="微軟正黑體" panose="020B0604030504040204" pitchFamily="34" charset="-120"/>
            </a:endParaRPr>
          </a:p>
          <a:p>
            <a:pPr marL="285750" indent="-285750" defTabSz="457200">
              <a:spcBef>
                <a:spcPts val="600"/>
              </a:spcBef>
              <a:buFont typeface="Arial" panose="020B0604020202020204" pitchFamily="34" charset="0"/>
              <a:buChar char="•"/>
              <a:defRPr/>
            </a:pPr>
            <a:r>
              <a:rPr lang="zh-TW" altLang="en-US" sz="2400" b="1" dirty="0">
                <a:solidFill>
                  <a:schemeClr val="bg1"/>
                </a:solidFill>
                <a:latin typeface="微軟正黑體" panose="020B0604030504040204" pitchFamily="34" charset="-120"/>
                <a:ea typeface="微軟正黑體" panose="020B0604030504040204" pitchFamily="34" charset="-120"/>
              </a:rPr>
              <a:t>一對一行</a:t>
            </a:r>
            <a:r>
              <a:rPr lang="zh-TW" altLang="en-US" sz="2400" b="1" dirty="0" smtClean="0">
                <a:solidFill>
                  <a:schemeClr val="bg1"/>
                </a:solidFill>
                <a:latin typeface="微軟正黑體" panose="020B0604030504040204" pitchFamily="34" charset="-120"/>
                <a:ea typeface="微軟正黑體" panose="020B0604030504040204" pitchFamily="34" charset="-120"/>
              </a:rPr>
              <a:t>銷 </a:t>
            </a:r>
            <a:endParaRPr lang="en-US" altLang="zh-TW" sz="2400" b="1" dirty="0" smtClean="0">
              <a:solidFill>
                <a:schemeClr val="bg1"/>
              </a:solidFill>
              <a:latin typeface="微軟正黑體" panose="020B0604030504040204" pitchFamily="34" charset="-120"/>
              <a:ea typeface="微軟正黑體" panose="020B0604030504040204" pitchFamily="34" charset="-120"/>
            </a:endParaRPr>
          </a:p>
        </p:txBody>
      </p:sp>
      <p:sp>
        <p:nvSpPr>
          <p:cNvPr id="25" name="Rectangle 24"/>
          <p:cNvSpPr/>
          <p:nvPr/>
        </p:nvSpPr>
        <p:spPr>
          <a:xfrm>
            <a:off x="9143999" y="480700"/>
            <a:ext cx="2847941" cy="2311072"/>
          </a:xfrm>
          <a:prstGeom prst="rect">
            <a:avLst/>
          </a:prstGeom>
          <a:blipFill dpi="0" rotWithShape="1">
            <a:blip r:embed="rId6" cstate="print">
              <a:extLst>
                <a:ext uri="{28A0092B-C50C-407E-A947-70E740481C1C}">
                  <a14:useLocalDpi xmlns:a14="http://schemas.microsoft.com/office/drawing/2010/main"/>
                </a:ext>
              </a:extLst>
            </a:blip>
            <a:srcRect/>
            <a:stretch>
              <a:fillRect/>
            </a:stretch>
          </a:blip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05"/>
            <a:endParaRPr lang="en-US" sz="2000" dirty="0">
              <a:ln w="3175">
                <a:noFill/>
              </a:ln>
              <a:solidFill>
                <a:prstClr val="white"/>
              </a:solidFill>
            </a:endParaRPr>
          </a:p>
        </p:txBody>
      </p:sp>
      <p:pic>
        <p:nvPicPr>
          <p:cNvPr id="27" name="Picture 26"/>
          <p:cNvPicPr>
            <a:picLocks noChangeAspect="1"/>
          </p:cNvPicPr>
          <p:nvPr/>
        </p:nvPicPr>
        <p:blipFill rotWithShape="1">
          <a:blip r:embed="rId7"/>
          <a:srcRect r="7351"/>
          <a:stretch/>
        </p:blipFill>
        <p:spPr>
          <a:xfrm>
            <a:off x="9143999" y="3734338"/>
            <a:ext cx="2897437" cy="2269855"/>
          </a:xfrm>
          <a:prstGeom prst="rect">
            <a:avLst/>
          </a:prstGeom>
          <a:ln w="6350">
            <a:solidFill>
              <a:srgbClr val="00A9FC"/>
            </a:solidFill>
          </a:ln>
        </p:spPr>
      </p:pic>
      <p:pic>
        <p:nvPicPr>
          <p:cNvPr id="28" name="Picture 27"/>
          <p:cNvPicPr>
            <a:picLocks noChangeAspect="1"/>
          </p:cNvPicPr>
          <p:nvPr/>
        </p:nvPicPr>
        <p:blipFill rotWithShape="1">
          <a:blip r:embed="rId8"/>
          <a:srcRect l="3046" b="959"/>
          <a:stretch/>
        </p:blipFill>
        <p:spPr>
          <a:xfrm>
            <a:off x="5810155" y="2051482"/>
            <a:ext cx="2987408" cy="2248097"/>
          </a:xfrm>
          <a:prstGeom prst="rect">
            <a:avLst/>
          </a:prstGeom>
          <a:ln w="6350">
            <a:solidFill>
              <a:srgbClr val="00A9FC"/>
            </a:solidFill>
          </a:ln>
        </p:spPr>
      </p:pic>
    </p:spTree>
    <p:extLst>
      <p:ext uri="{BB962C8B-B14F-4D97-AF65-F5344CB8AC3E}">
        <p14:creationId xmlns:p14="http://schemas.microsoft.com/office/powerpoint/2010/main" val="40134280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21000" b="-21000"/>
          </a:stretch>
        </a:blipFill>
        <a:effectLst/>
      </p:bgPr>
    </p:bg>
    <p:spTree>
      <p:nvGrpSpPr>
        <p:cNvPr id="1" name=""/>
        <p:cNvGrpSpPr/>
        <p:nvPr/>
      </p:nvGrpSpPr>
      <p:grpSpPr>
        <a:xfrm>
          <a:off x="0" y="0"/>
          <a:ext cx="0" cy="0"/>
          <a:chOff x="0" y="0"/>
          <a:chExt cx="0" cy="0"/>
        </a:xfrm>
      </p:grpSpPr>
      <p:sp>
        <p:nvSpPr>
          <p:cNvPr id="11" name="Rectangle 10"/>
          <p:cNvSpPr/>
          <p:nvPr/>
        </p:nvSpPr>
        <p:spPr>
          <a:xfrm>
            <a:off x="5313867" y="3932479"/>
            <a:ext cx="8458200" cy="923330"/>
          </a:xfrm>
          <a:prstGeom prst="rect">
            <a:avLst/>
          </a:prstGeom>
        </p:spPr>
        <p:txBody>
          <a:bodyPr wrap="square">
            <a:spAutoFit/>
          </a:bodyPr>
          <a:lstStyle/>
          <a:p>
            <a:pPr defTabSz="685783"/>
            <a:r>
              <a:rPr lang="zh-TW" altLang="en-US" sz="5400" b="1" dirty="0" smtClean="0">
                <a:solidFill>
                  <a:prstClr val="white"/>
                </a:solidFill>
                <a:latin typeface="微軟正黑體" panose="020B0604030504040204" pitchFamily="34" charset="-120"/>
                <a:ea typeface="微軟正黑體" panose="020B0604030504040204" pitchFamily="34" charset="-120"/>
              </a:rPr>
              <a:t>您本</a:t>
            </a:r>
            <a:r>
              <a:rPr lang="zh-TW" altLang="en-US" sz="5400" b="1" dirty="0">
                <a:solidFill>
                  <a:prstClr val="white"/>
                </a:solidFill>
                <a:latin typeface="微軟正黑體" panose="020B0604030504040204" pitchFamily="34" charset="-120"/>
                <a:ea typeface="微軟正黑體" panose="020B0604030504040204" pitchFamily="34" charset="-120"/>
              </a:rPr>
              <a:t>來就在消費</a:t>
            </a:r>
            <a:r>
              <a:rPr lang="en-US" altLang="zh-TW" sz="5400" b="1" dirty="0" smtClean="0">
                <a:solidFill>
                  <a:prstClr val="white"/>
                </a:solidFill>
                <a:latin typeface="微軟正黑體" panose="020B0604030504040204" pitchFamily="34" charset="-120"/>
                <a:ea typeface="微軟正黑體" panose="020B0604030504040204" pitchFamily="34" charset="-120"/>
              </a:rPr>
              <a:t>…</a:t>
            </a:r>
            <a:endParaRPr lang="en-US" sz="5400" b="1" dirty="0">
              <a:solidFill>
                <a:prstClr val="white"/>
              </a:solidFill>
              <a:latin typeface="微軟正黑體" panose="020B0604030504040204" pitchFamily="34" charset="-120"/>
              <a:ea typeface="微軟正黑體" panose="020B0604030504040204" pitchFamily="34" charset="-120"/>
            </a:endParaRPr>
          </a:p>
        </p:txBody>
      </p:sp>
      <p:sp>
        <p:nvSpPr>
          <p:cNvPr id="12" name="Rectangle 11"/>
          <p:cNvSpPr/>
          <p:nvPr/>
        </p:nvSpPr>
        <p:spPr>
          <a:xfrm>
            <a:off x="5313867" y="4840069"/>
            <a:ext cx="5724644" cy="646331"/>
          </a:xfrm>
          <a:prstGeom prst="rect">
            <a:avLst/>
          </a:prstGeom>
        </p:spPr>
        <p:txBody>
          <a:bodyPr wrap="none">
            <a:spAutoFit/>
          </a:bodyPr>
          <a:lstStyle/>
          <a:p>
            <a:pPr defTabSz="685783"/>
            <a:r>
              <a:rPr lang="zh-TW" altLang="en-US" sz="3600" b="1" dirty="0" smtClean="0">
                <a:solidFill>
                  <a:schemeClr val="accent5">
                    <a:lumMod val="75000"/>
                  </a:schemeClr>
                </a:solidFill>
                <a:latin typeface="微軟正黑體" panose="020B0604030504040204" pitchFamily="34" charset="-120"/>
                <a:ea typeface="微軟正黑體" panose="020B0604030504040204" pitchFamily="34" charset="-120"/>
              </a:rPr>
              <a:t>何</a:t>
            </a:r>
            <a:r>
              <a:rPr lang="zh-TW" altLang="en-US" sz="3600" b="1" dirty="0">
                <a:solidFill>
                  <a:schemeClr val="accent5">
                    <a:lumMod val="75000"/>
                  </a:schemeClr>
                </a:solidFill>
                <a:latin typeface="微軟正黑體" panose="020B0604030504040204" pitchFamily="34" charset="-120"/>
                <a:ea typeface="微軟正黑體" panose="020B0604030504040204" pitchFamily="34" charset="-120"/>
              </a:rPr>
              <a:t>不</a:t>
            </a:r>
            <a:r>
              <a:rPr lang="zh-TW" altLang="en-US" sz="3600" b="1" dirty="0" smtClean="0">
                <a:solidFill>
                  <a:schemeClr val="accent5">
                    <a:lumMod val="75000"/>
                  </a:schemeClr>
                </a:solidFill>
                <a:latin typeface="微軟正黑體" panose="020B0604030504040204" pitchFamily="34" charset="-120"/>
                <a:ea typeface="微軟正黑體" panose="020B0604030504040204" pitchFamily="34" charset="-120"/>
              </a:rPr>
              <a:t>將您的</a:t>
            </a:r>
            <a:r>
              <a:rPr lang="zh-TW" altLang="en-US" sz="3600" b="1" dirty="0">
                <a:solidFill>
                  <a:schemeClr val="accent5">
                    <a:lumMod val="75000"/>
                  </a:schemeClr>
                </a:solidFill>
                <a:latin typeface="微軟正黑體" panose="020B0604030504040204" pitchFamily="34" charset="-120"/>
                <a:ea typeface="微軟正黑體" panose="020B0604030504040204" pitchFamily="34" charset="-120"/>
              </a:rPr>
              <a:t>消費轉為收入？</a:t>
            </a:r>
            <a:endParaRPr lang="en-US" sz="3600" b="1" dirty="0">
              <a:solidFill>
                <a:schemeClr val="accent5">
                  <a:lumMod val="75000"/>
                </a:schemeClr>
              </a:solidFill>
              <a:latin typeface="微軟正黑體" panose="020B0604030504040204" pitchFamily="34" charset="-120"/>
              <a:ea typeface="微軟正黑體" panose="020B0604030504040204" pitchFamily="34" charset="-120"/>
            </a:endParaRPr>
          </a:p>
        </p:txBody>
      </p:sp>
      <p:grpSp>
        <p:nvGrpSpPr>
          <p:cNvPr id="4" name="Group 3"/>
          <p:cNvGrpSpPr/>
          <p:nvPr/>
        </p:nvGrpSpPr>
        <p:grpSpPr>
          <a:xfrm>
            <a:off x="1009175" y="1581263"/>
            <a:ext cx="9445925" cy="3829732"/>
            <a:chOff x="1009175" y="1581263"/>
            <a:chExt cx="9445925" cy="3829732"/>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9175" y="1581263"/>
              <a:ext cx="3925801" cy="3829732"/>
            </a:xfrm>
            <a:prstGeom prst="rect">
              <a:avLst/>
            </a:prstGeom>
            <a:effectLst>
              <a:outerShdw blurRad="1219200" sx="118000" sy="118000" algn="ctr" rotWithShape="0">
                <a:prstClr val="black">
                  <a:alpha val="28000"/>
                </a:prstClr>
              </a:outerShdw>
            </a:effectLst>
          </p:spPr>
        </p:pic>
        <p:grpSp>
          <p:nvGrpSpPr>
            <p:cNvPr id="3" name="Group 2"/>
            <p:cNvGrpSpPr/>
            <p:nvPr/>
          </p:nvGrpSpPr>
          <p:grpSpPr>
            <a:xfrm>
              <a:off x="5313867" y="1588107"/>
              <a:ext cx="5141233" cy="2047557"/>
              <a:chOff x="5313867" y="1588107"/>
              <a:chExt cx="5141233" cy="2047557"/>
            </a:xfrm>
          </p:grpSpPr>
          <p:grpSp>
            <p:nvGrpSpPr>
              <p:cNvPr id="10" name="Group 9"/>
              <p:cNvGrpSpPr/>
              <p:nvPr/>
            </p:nvGrpSpPr>
            <p:grpSpPr>
              <a:xfrm>
                <a:off x="5313867" y="2466113"/>
                <a:ext cx="5141233" cy="1169551"/>
                <a:chOff x="5313864" y="3422875"/>
                <a:chExt cx="5141232" cy="1169551"/>
              </a:xfrm>
            </p:grpSpPr>
            <p:sp>
              <p:nvSpPr>
                <p:cNvPr id="7" name="Rectangle 6"/>
                <p:cNvSpPr/>
                <p:nvPr/>
              </p:nvSpPr>
              <p:spPr>
                <a:xfrm>
                  <a:off x="5313864" y="3422875"/>
                  <a:ext cx="4900943" cy="707886"/>
                </a:xfrm>
                <a:prstGeom prst="rect">
                  <a:avLst/>
                </a:prstGeom>
              </p:spPr>
              <p:txBody>
                <a:bodyPr wrap="square">
                  <a:spAutoFit/>
                </a:bodyPr>
                <a:lstStyle/>
                <a:p>
                  <a:pPr defTabSz="685783"/>
                  <a:r>
                    <a:rPr lang="zh-TW" altLang="en-US" sz="6000" cap="all" baseline="300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購物年金</a:t>
                  </a:r>
                  <a:endParaRPr lang="en-US" sz="6000" cap="all" baseline="30000" dirty="0" smtClean="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9" name="TextBox 8"/>
                <p:cNvSpPr txBox="1"/>
                <p:nvPr/>
              </p:nvSpPr>
              <p:spPr>
                <a:xfrm>
                  <a:off x="5313864" y="4069206"/>
                  <a:ext cx="5141232" cy="523220"/>
                </a:xfrm>
                <a:prstGeom prst="rect">
                  <a:avLst/>
                </a:prstGeom>
                <a:noFill/>
              </p:spPr>
              <p:txBody>
                <a:bodyPr wrap="square" rtlCol="0">
                  <a:spAutoFit/>
                </a:bodyPr>
                <a:lstStyle/>
                <a:p>
                  <a:pPr defTabSz="914400"/>
                  <a:r>
                    <a:rPr lang="zh-TW" altLang="en-US" sz="2800" dirty="0" smtClean="0">
                      <a:ln w="3175">
                        <a:solidFill>
                          <a:srgbClr val="FFBE00"/>
                        </a:solidFill>
                      </a:ln>
                      <a:solidFill>
                        <a:srgbClr val="FFBE00"/>
                      </a:solidFill>
                      <a:latin typeface="微軟正黑體" panose="020B0604030504040204" pitchFamily="34" charset="-120"/>
                      <a:ea typeface="微軟正黑體" panose="020B0604030504040204" pitchFamily="34" charset="-120"/>
                    </a:rPr>
                    <a:t>轉消費為收入</a:t>
                  </a:r>
                  <a:endParaRPr lang="en-US" sz="2800" dirty="0">
                    <a:ln w="3175">
                      <a:solidFill>
                        <a:srgbClr val="FFBE00"/>
                      </a:solidFill>
                    </a:ln>
                    <a:solidFill>
                      <a:srgbClr val="FFBE00"/>
                    </a:solidFill>
                    <a:latin typeface="微軟正黑體" panose="020B0604030504040204" pitchFamily="34" charset="-120"/>
                    <a:ea typeface="微軟正黑體" panose="020B0604030504040204" pitchFamily="34" charset="-120"/>
                  </a:endParaRPr>
                </a:p>
              </p:txBody>
            </p:sp>
          </p:grpSp>
          <p:pic>
            <p:nvPicPr>
              <p:cNvPr id="8" name="Picture 7"/>
              <p:cNvPicPr>
                <a:picLocks noChangeAspect="1"/>
              </p:cNvPicPr>
              <p:nvPr/>
            </p:nvPicPr>
            <p:blipFill>
              <a:blip r:embed="rId4"/>
              <a:stretch>
                <a:fillRect/>
              </a:stretch>
            </p:blipFill>
            <p:spPr>
              <a:xfrm>
                <a:off x="5410338" y="1588107"/>
                <a:ext cx="4948289" cy="494829"/>
              </a:xfrm>
              <a:prstGeom prst="rect">
                <a:avLst/>
              </a:prstGeom>
            </p:spPr>
          </p:pic>
        </p:grpSp>
      </p:grpSp>
    </p:spTree>
    <p:extLst>
      <p:ext uri="{BB962C8B-B14F-4D97-AF65-F5344CB8AC3E}">
        <p14:creationId xmlns:p14="http://schemas.microsoft.com/office/powerpoint/2010/main" val="41630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2" presetClass="entr" presetSubtype="1"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1000"/>
                                        <p:tgtEl>
                                          <p:spTgt spid="11"/>
                                        </p:tgtEl>
                                      </p:cBhvr>
                                    </p:animEffect>
                                  </p:childTnLst>
                                </p:cTn>
                              </p:par>
                            </p:childTnLst>
                          </p:cTn>
                        </p:par>
                        <p:par>
                          <p:cTn id="12" fill="hold">
                            <p:stCondLst>
                              <p:cond delay="3000"/>
                            </p:stCondLst>
                            <p:childTnLst>
                              <p:par>
                                <p:cTn id="13" presetID="22" presetClass="entr" presetSubtype="1" fill="hold" grpId="1"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2"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0" y="3819983"/>
            <a:ext cx="5864353" cy="1947043"/>
            <a:chOff x="0" y="3819832"/>
            <a:chExt cx="5864352" cy="1947043"/>
          </a:xfrm>
        </p:grpSpPr>
        <p:sp>
          <p:nvSpPr>
            <p:cNvPr id="4" name="Rectangle 3"/>
            <p:cNvSpPr/>
            <p:nvPr/>
          </p:nvSpPr>
          <p:spPr>
            <a:xfrm>
              <a:off x="0" y="3819832"/>
              <a:ext cx="5864352" cy="1947043"/>
            </a:xfrm>
            <a:prstGeom prst="rect">
              <a:avLst/>
            </a:prstGeom>
            <a:gradFill flip="none" rotWithShape="1">
              <a:gsLst>
                <a:gs pos="0">
                  <a:schemeClr val="tx1">
                    <a:alpha val="0"/>
                  </a:schemeClr>
                </a:gs>
                <a:gs pos="100000">
                  <a:schemeClr val="accent2">
                    <a:lumMod val="50000"/>
                  </a:schemeClr>
                </a:gs>
                <a:gs pos="36000">
                  <a:schemeClr val="accent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7663" defTabSz="914400"/>
              <a:endParaRPr lang="en-US" sz="6600" dirty="0">
                <a:ln w="3175">
                  <a:solidFill>
                    <a:prstClr val="white"/>
                  </a:solidFill>
                </a:ln>
                <a:solidFill>
                  <a:prstClr val="white"/>
                </a:solidFill>
                <a:latin typeface="微軟正黑體" panose="020B0604030504040204" pitchFamily="34" charset="-120"/>
              </a:endParaRPr>
            </a:p>
          </p:txBody>
        </p:sp>
        <p:sp>
          <p:nvSpPr>
            <p:cNvPr id="3" name="Rectangle 2"/>
            <p:cNvSpPr/>
            <p:nvPr/>
          </p:nvSpPr>
          <p:spPr>
            <a:xfrm>
              <a:off x="349870" y="4048629"/>
              <a:ext cx="4679309" cy="584775"/>
            </a:xfrm>
            <a:prstGeom prst="rect">
              <a:avLst/>
            </a:prstGeom>
          </p:spPr>
          <p:txBody>
            <a:bodyPr wrap="square">
              <a:spAutoFit/>
            </a:bodyPr>
            <a:lstStyle/>
            <a:p>
              <a:pPr defTabSz="685783"/>
              <a:r>
                <a:rPr lang="zh-TW" altLang="en-US" sz="3200" dirty="0" smtClean="0">
                  <a:solidFill>
                    <a:prstClr val="white"/>
                  </a:solidFill>
                  <a:latin typeface="Century Gothic"/>
                  <a:ea typeface="微軟正黑體" panose="020B0604030504040204" pitchFamily="34" charset="-120"/>
                  <a:cs typeface="Century Gothic"/>
                </a:rPr>
                <a:t>如</a:t>
              </a:r>
              <a:r>
                <a:rPr lang="zh-TW" altLang="en-US" sz="3200" dirty="0">
                  <a:solidFill>
                    <a:prstClr val="white"/>
                  </a:solidFill>
                  <a:latin typeface="Century Gothic"/>
                  <a:ea typeface="微軟正黑體" panose="020B0604030504040204" pitchFamily="34" charset="-120"/>
                  <a:cs typeface="Century Gothic"/>
                </a:rPr>
                <a:t>何開始建立購物年金</a:t>
              </a:r>
              <a:r>
                <a:rPr lang="zh-TW" altLang="en-US" sz="3200" dirty="0" smtClean="0">
                  <a:solidFill>
                    <a:prstClr val="white"/>
                  </a:solidFill>
                  <a:latin typeface="Century Gothic"/>
                  <a:ea typeface="微軟正黑體" panose="020B0604030504040204" pitchFamily="34" charset="-120"/>
                  <a:cs typeface="Century Gothic"/>
                </a:rPr>
                <a:t>？</a:t>
              </a:r>
              <a:endParaRPr lang="zh-TW" altLang="en-US" sz="3200" dirty="0">
                <a:solidFill>
                  <a:prstClr val="white"/>
                </a:solidFill>
                <a:latin typeface="Century Gothic"/>
                <a:ea typeface="微軟正黑體" panose="020B0604030504040204" pitchFamily="34" charset="-120"/>
                <a:cs typeface="Century Gothic"/>
              </a:endParaRPr>
            </a:p>
          </p:txBody>
        </p:sp>
        <p:sp>
          <p:nvSpPr>
            <p:cNvPr id="5" name="Rectangle 4"/>
            <p:cNvSpPr/>
            <p:nvPr/>
          </p:nvSpPr>
          <p:spPr>
            <a:xfrm>
              <a:off x="349870" y="4687518"/>
              <a:ext cx="5327009" cy="707886"/>
            </a:xfrm>
            <a:prstGeom prst="rect">
              <a:avLst/>
            </a:prstGeom>
          </p:spPr>
          <p:txBody>
            <a:bodyPr wrap="square">
              <a:spAutoFit/>
            </a:bodyPr>
            <a:lstStyle/>
            <a:p>
              <a:pPr defTabSz="685783"/>
              <a:r>
                <a:rPr lang="zh-TW" altLang="en-US" sz="40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開</a:t>
              </a:r>
              <a:r>
                <a:rPr lang="zh-TW" altLang="en-US" sz="4000" cap="all" dirty="0">
                  <a:ln w="3175">
                    <a:solidFill>
                      <a:prstClr val="white"/>
                    </a:solidFill>
                  </a:ln>
                  <a:solidFill>
                    <a:prstClr val="white"/>
                  </a:solidFill>
                  <a:latin typeface="微軟正黑體" panose="020B0604030504040204" pitchFamily="34" charset="-120"/>
                  <a:ea typeface="微軟正黑體" panose="020B0604030504040204" pitchFamily="34" charset="-120"/>
                </a:rPr>
                <a:t>始改</a:t>
              </a:r>
              <a:r>
                <a:rPr lang="zh-TW" altLang="en-US" sz="40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變您的</a:t>
              </a:r>
              <a:r>
                <a:rPr lang="zh-TW" altLang="en-US" sz="4000" cap="all" dirty="0">
                  <a:ln w="3175">
                    <a:solidFill>
                      <a:prstClr val="white"/>
                    </a:solidFill>
                  </a:ln>
                  <a:solidFill>
                    <a:prstClr val="white"/>
                  </a:solidFill>
                  <a:latin typeface="微軟正黑體" panose="020B0604030504040204" pitchFamily="34" charset="-120"/>
                  <a:ea typeface="微軟正黑體" panose="020B0604030504040204" pitchFamily="34" charset="-120"/>
                </a:rPr>
                <a:t>購</a:t>
              </a:r>
              <a:r>
                <a:rPr lang="zh-TW" altLang="en-US" sz="40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物習慣</a:t>
              </a:r>
              <a:endParaRPr lang="en-US" sz="4000" cap="all" dirty="0">
                <a:ln w="3175">
                  <a:solidFill>
                    <a:prstClr val="white"/>
                  </a:solidFill>
                </a:ln>
                <a:solidFill>
                  <a:prstClr val="white"/>
                </a:solidFill>
                <a:latin typeface="微軟正黑體" panose="020B0604030504040204" pitchFamily="34" charset="-120"/>
              </a:endParaRPr>
            </a:p>
          </p:txBody>
        </p:sp>
      </p:grpSp>
    </p:spTree>
    <p:extLst>
      <p:ext uri="{BB962C8B-B14F-4D97-AF65-F5344CB8AC3E}">
        <p14:creationId xmlns:p14="http://schemas.microsoft.com/office/powerpoint/2010/main" val="164899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7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2209801" y="1043984"/>
            <a:ext cx="7772400" cy="801908"/>
          </a:xfrm>
          <a:prstGeom prst="rect">
            <a:avLst/>
          </a:prstGeom>
        </p:spPr>
        <p:txBody>
          <a:bodyPr lIns="91400" tIns="45718" rIns="91400" bIns="4571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cap="all" dirty="0" smtClean="0">
                <a:ln>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持續教育</a:t>
            </a:r>
            <a:endParaRPr lang="en-US" cap="all" dirty="0">
              <a:ln>
                <a:solidFill>
                  <a:prstClr val="white"/>
                </a:solidFill>
              </a:ln>
              <a:solidFill>
                <a:prstClr val="white"/>
              </a:solidFill>
              <a:latin typeface="Arial" panose="020B0604020202020204" pitchFamily="34" charset="0"/>
              <a:ea typeface="+mn-ea"/>
              <a:cs typeface="Arial" panose="020B0604020202020204" pitchFamily="34" charset="0"/>
            </a:endParaRPr>
          </a:p>
        </p:txBody>
      </p:sp>
      <p:sp>
        <p:nvSpPr>
          <p:cNvPr id="9" name="Rounded Rectangle 8"/>
          <p:cNvSpPr/>
          <p:nvPr/>
        </p:nvSpPr>
        <p:spPr>
          <a:xfrm>
            <a:off x="1062675" y="2283930"/>
            <a:ext cx="3126588" cy="1232229"/>
          </a:xfrm>
          <a:prstGeom prst="roundRect">
            <a:avLst>
              <a:gd name="adj" fmla="val 7510"/>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r>
              <a:rPr lang="zh-CN" altLang="en-US" sz="2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是否應該</a:t>
            </a:r>
            <a:endParaRPr lang="en-US" altLang="zh-CN" sz="2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CN" altLang="en-US" sz="28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多</a:t>
            </a:r>
            <a:r>
              <a:rPr lang="zh-CN" altLang="en-US" sz="2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次參加</a:t>
            </a:r>
            <a:r>
              <a:rPr lang="zh-TW" altLang="en-US" sz="2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訓練</a:t>
            </a:r>
            <a:r>
              <a:rPr lang="zh-CN" altLang="en-US" sz="2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8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Rounded Rectangle 11"/>
          <p:cNvSpPr/>
          <p:nvPr/>
        </p:nvSpPr>
        <p:spPr>
          <a:xfrm>
            <a:off x="4532707" y="2283323"/>
            <a:ext cx="3126588" cy="1250635"/>
          </a:xfrm>
          <a:prstGeom prst="roundRect">
            <a:avLst>
              <a:gd name="adj" fmla="val 7510"/>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zh-TW" altLang="en-US" sz="28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在什麼時候</a:t>
            </a:r>
            <a:r>
              <a:rPr lang="zh-CN" altLang="en-US" sz="28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應該</a:t>
            </a:r>
            <a:endParaRPr lang="en-US" altLang="zh-CN" sz="28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defRPr/>
            </a:pPr>
            <a:r>
              <a:rPr lang="zh-CN" altLang="en-US" sz="28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再</a:t>
            </a:r>
            <a:r>
              <a:rPr lang="zh-CN" altLang="en-US" sz="28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次參加訓練</a:t>
            </a:r>
            <a:r>
              <a:rPr lang="zh-TW" altLang="en-US" sz="28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8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 name="Rounded Rectangle 12"/>
          <p:cNvSpPr/>
          <p:nvPr/>
        </p:nvSpPr>
        <p:spPr>
          <a:xfrm>
            <a:off x="8002739" y="2283323"/>
            <a:ext cx="3126588" cy="1250635"/>
          </a:xfrm>
          <a:prstGeom prst="roundRect">
            <a:avLst>
              <a:gd name="adj" fmla="val 7510"/>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zh-TW" altLang="en-US" sz="2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還有其他建議的</a:t>
            </a:r>
            <a:endParaRPr lang="en-US" altLang="zh-TW" sz="2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defRPr/>
            </a:pPr>
            <a:r>
              <a:rPr lang="zh-TW" altLang="en-US" sz="2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訓練嗎</a:t>
            </a:r>
            <a:r>
              <a:rPr lang="zh-TW" altLang="en-US" sz="28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8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 name="Rectangle 14"/>
          <p:cNvSpPr/>
          <p:nvPr/>
        </p:nvSpPr>
        <p:spPr>
          <a:xfrm>
            <a:off x="1232590" y="3957343"/>
            <a:ext cx="2848708" cy="830993"/>
          </a:xfrm>
          <a:prstGeom prst="rect">
            <a:avLst/>
          </a:prstGeom>
        </p:spPr>
        <p:txBody>
          <a:bodyPr wrap="square" lIns="91400" tIns="45718" rIns="91400" bIns="45718">
            <a:spAutoFit/>
          </a:bodyPr>
          <a:lstStyle/>
          <a:p>
            <a:pPr marL="0" lvl="1" algn="ctr">
              <a:spcAft>
                <a:spcPts val="1800"/>
              </a:spcAft>
              <a:defRPr/>
            </a:pP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是</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的，要成功就要</a:t>
            </a: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持續</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接受訓練</a:t>
            </a:r>
            <a:endParaRPr 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6" name="Rectangle 15"/>
          <p:cNvSpPr/>
          <p:nvPr/>
        </p:nvSpPr>
        <p:spPr>
          <a:xfrm>
            <a:off x="4401084" y="3957119"/>
            <a:ext cx="3384135" cy="1569656"/>
          </a:xfrm>
          <a:prstGeom prst="rect">
            <a:avLst/>
          </a:prstGeom>
        </p:spPr>
        <p:txBody>
          <a:bodyPr wrap="square" lIns="91400" tIns="45718" rIns="91400" bIns="45718">
            <a:spAutoFit/>
          </a:bodyPr>
          <a:lstStyle/>
          <a:p>
            <a:pPr marL="0" lvl="1" algn="ctr">
              <a:defRPr/>
            </a:pPr>
            <a:r>
              <a:rPr lang="zh-TW" altLang="en-US" sz="2400" dirty="0" smtClean="0">
                <a:ln w="3175">
                  <a:solidFill>
                    <a:prstClr val="white"/>
                  </a:solidFill>
                </a:ln>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攜</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帶新</a:t>
            </a: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夥伴</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一齊參與</a:t>
            </a:r>
            <a:endParaRPr lang="en-US" altLang="zh-CN"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0" lvl="1" algn="ctr">
              <a:defRPr/>
            </a:pP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如卓越超連鎖</a:t>
            </a:r>
            <a:r>
              <a:rPr lang="en-US" altLang="zh-TW" sz="2400" baseline="30000" dirty="0">
                <a:ln w="3175">
                  <a:solidFill>
                    <a:prstClr val="white"/>
                  </a:solidFill>
                </a:ln>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店主計畫</a:t>
            </a: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所建議</a:t>
            </a: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endParaRPr lang="en-US" altLang="zh-CN"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0" lvl="1" algn="ctr">
              <a:defRPr/>
            </a:pP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至</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少</a:t>
            </a: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季度一次</a:t>
            </a:r>
            <a:endParaRPr 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7" name="Rectangle 16"/>
          <p:cNvSpPr/>
          <p:nvPr/>
        </p:nvSpPr>
        <p:spPr>
          <a:xfrm>
            <a:off x="8002801" y="3956763"/>
            <a:ext cx="3320377" cy="1200325"/>
          </a:xfrm>
          <a:prstGeom prst="rect">
            <a:avLst/>
          </a:prstGeom>
          <a:ln w="63500">
            <a:noFill/>
          </a:ln>
        </p:spPr>
        <p:txBody>
          <a:bodyPr wrap="square" lIns="91400" tIns="45718" rIns="91400" bIns="45718">
            <a:spAutoFit/>
          </a:bodyPr>
          <a:lstStyle/>
          <a:p>
            <a:pPr marL="0" lvl="1" algn="ctr">
              <a:defRPr/>
            </a:pP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美安</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大學</a:t>
            </a:r>
            <a:r>
              <a:rPr lang="zh-CN"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專項</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訓練、</a:t>
            </a:r>
            <a:endParaRPr lang="en-US" altLang="zh-TW"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0" lvl="1" algn="ctr">
              <a:defRPr/>
            </a:pP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地方</a:t>
            </a: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研討會</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及領導者訓練大</a:t>
            </a:r>
            <a:r>
              <a:rPr lang="zh-CN"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會</a:t>
            </a:r>
            <a:endParaRPr 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5653710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2008110" y="3159262"/>
            <a:ext cx="6860036" cy="300060"/>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29" y="-11017"/>
            <a:ext cx="5299113" cy="6869017"/>
          </a:xfrm>
          <a:prstGeom prst="rect">
            <a:avLst/>
          </a:prstGeom>
        </p:spPr>
      </p:pic>
      <p:sp>
        <p:nvSpPr>
          <p:cNvPr id="3" name="Rectangle 2"/>
          <p:cNvSpPr/>
          <p:nvPr/>
        </p:nvSpPr>
        <p:spPr>
          <a:xfrm>
            <a:off x="-10793" y="985314"/>
            <a:ext cx="5298983" cy="5900057"/>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sz="1800" dirty="0">
              <a:solidFill>
                <a:prstClr val="white"/>
              </a:solidFill>
              <a:latin typeface="Century Gothic" panose="020B0502020202020204" pitchFamily="34" charset="0"/>
            </a:endParaRPr>
          </a:p>
        </p:txBody>
      </p:sp>
      <p:sp>
        <p:nvSpPr>
          <p:cNvPr id="39" name="Rectangle 38"/>
          <p:cNvSpPr/>
          <p:nvPr/>
        </p:nvSpPr>
        <p:spPr>
          <a:xfrm>
            <a:off x="0" y="4150307"/>
            <a:ext cx="5288097" cy="1446546"/>
          </a:xfrm>
          <a:prstGeom prst="rect">
            <a:avLst/>
          </a:prstGeom>
        </p:spPr>
        <p:txBody>
          <a:bodyPr wrap="square" lIns="91436" tIns="45718" rIns="91436" bIns="45718">
            <a:spAutoFit/>
          </a:bodyPr>
          <a:lstStyle/>
          <a:p>
            <a:pPr algn="ctr" defTabSz="914354"/>
            <a:r>
              <a:rPr lang="en-US" altLang="zh-TW" sz="4400" b="1" cap="all" dirty="0" smtClean="0">
                <a:solidFill>
                  <a:prstClr val="white"/>
                </a:solidFill>
                <a:latin typeface="微軟正黑體" panose="020B0604030504040204" pitchFamily="34" charset="-120"/>
                <a:ea typeface="微軟正黑體" panose="020B0604030504040204" pitchFamily="34" charset="-120"/>
              </a:rPr>
              <a:t>4</a:t>
            </a:r>
            <a:r>
              <a:rPr lang="zh-TW" altLang="en-US" sz="4400" b="1" cap="all" dirty="0">
                <a:solidFill>
                  <a:prstClr val="white"/>
                </a:solidFill>
                <a:latin typeface="微軟正黑體" panose="020B0604030504040204" pitchFamily="34" charset="-120"/>
                <a:ea typeface="微軟正黑體" panose="020B0604030504040204" pitchFamily="34" charset="-120"/>
              </a:rPr>
              <a:t>個簡單步驟便可以建</a:t>
            </a:r>
            <a:r>
              <a:rPr lang="zh-TW" altLang="en-US" sz="4400" b="1" cap="all" dirty="0" smtClean="0">
                <a:solidFill>
                  <a:prstClr val="white"/>
                </a:solidFill>
                <a:latin typeface="微軟正黑體" panose="020B0604030504040204" pitchFamily="34" charset="-120"/>
                <a:ea typeface="微軟正黑體" panose="020B0604030504040204" pitchFamily="34" charset="-120"/>
              </a:rPr>
              <a:t>立您的</a:t>
            </a:r>
            <a:r>
              <a:rPr lang="zh-TW" altLang="en-US" sz="4400" b="1" cap="all" dirty="0">
                <a:solidFill>
                  <a:prstClr val="white"/>
                </a:solidFill>
                <a:latin typeface="微軟正黑體" panose="020B0604030504040204" pitchFamily="34" charset="-120"/>
                <a:ea typeface="微軟正黑體" panose="020B0604030504040204" pitchFamily="34" charset="-120"/>
              </a:rPr>
              <a:t>購物年</a:t>
            </a:r>
            <a:r>
              <a:rPr lang="zh-TW" altLang="en-US" sz="4400" b="1" cap="all" dirty="0" smtClean="0">
                <a:solidFill>
                  <a:prstClr val="white"/>
                </a:solidFill>
                <a:latin typeface="微軟正黑體" panose="020B0604030504040204" pitchFamily="34" charset="-120"/>
                <a:ea typeface="微軟正黑體" panose="020B0604030504040204" pitchFamily="34" charset="-120"/>
              </a:rPr>
              <a:t>金</a:t>
            </a:r>
            <a:endParaRPr lang="en-US" sz="4400" b="1" cap="all" dirty="0">
              <a:solidFill>
                <a:prstClr val="white"/>
              </a:solidFill>
              <a:latin typeface="微軟正黑體" panose="020B0604030504040204" pitchFamily="34" charset="-120"/>
              <a:ea typeface="微軟正黑體" panose="020B0604030504040204" pitchFamily="34" charset="-120"/>
            </a:endParaRPr>
          </a:p>
        </p:txBody>
      </p:sp>
      <p:sp>
        <p:nvSpPr>
          <p:cNvPr id="2" name="TextBox 1"/>
          <p:cNvSpPr txBox="1"/>
          <p:nvPr/>
        </p:nvSpPr>
        <p:spPr>
          <a:xfrm>
            <a:off x="5702903" y="609600"/>
            <a:ext cx="6374797" cy="1446550"/>
          </a:xfrm>
          <a:prstGeom prst="rect">
            <a:avLst/>
          </a:prstGeom>
          <a:noFill/>
        </p:spPr>
        <p:txBody>
          <a:bodyPr wrap="square" rtlCol="0">
            <a:spAutoFit/>
          </a:bodyPr>
          <a:lstStyle/>
          <a:p>
            <a:pPr defTabSz="914400"/>
            <a:r>
              <a:rPr lang="zh-TW"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落</a:t>
            </a:r>
            <a:r>
              <a:rPr lang="zh-TW" altLang="en-US" sz="3200" dirty="0">
                <a:ln w="3175">
                  <a:solidFill>
                    <a:prstClr val="white"/>
                  </a:solidFill>
                </a:ln>
                <a:solidFill>
                  <a:prstClr val="white"/>
                </a:solidFill>
                <a:latin typeface="微軟正黑體" panose="020B0604030504040204" pitchFamily="34" charset="-120"/>
                <a:ea typeface="微軟正黑體" panose="020B0604030504040204" pitchFamily="34" charset="-120"/>
              </a:rPr>
              <a:t>實購物年金，從每一位超</a:t>
            </a:r>
            <a:r>
              <a:rPr lang="zh-TW"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連鎖</a:t>
            </a:r>
            <a:r>
              <a:rPr lang="en-US" altLang="zh-TW" sz="3200" b="1" baseline="30000" dirty="0">
                <a:solidFill>
                  <a:schemeClr val="bg1"/>
                </a:solidFill>
                <a:latin typeface="微軟正黑體"/>
                <a:ea typeface="微軟正黑體"/>
                <a:cs typeface="Arial" panose="020B0604020202020204" pitchFamily="34" charset="0"/>
              </a:rPr>
              <a:t>®</a:t>
            </a:r>
            <a:r>
              <a:rPr lang="zh-TW" altLang="en-US" sz="32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店主</a:t>
            </a:r>
            <a:r>
              <a:rPr lang="zh-TW" altLang="en-US" sz="3200" dirty="0">
                <a:ln w="3175">
                  <a:solidFill>
                    <a:prstClr val="white"/>
                  </a:solidFill>
                </a:ln>
                <a:solidFill>
                  <a:prstClr val="white"/>
                </a:solidFill>
                <a:latin typeface="微軟正黑體" panose="020B0604030504040204" pitchFamily="34" charset="-120"/>
                <a:ea typeface="微軟正黑體" panose="020B0604030504040204" pitchFamily="34" charset="-120"/>
              </a:rPr>
              <a:t>完成購物年金評量開始</a:t>
            </a:r>
          </a:p>
          <a:p>
            <a:pPr defTabSz="914400"/>
            <a:endParaRPr lang="en-US" sz="2400" dirty="0">
              <a:ln w="3175">
                <a:solidFill>
                  <a:prstClr val="white"/>
                </a:solidFill>
              </a:ln>
              <a:solidFill>
                <a:prstClr val="white"/>
              </a:solidFill>
              <a:latin typeface="微軟正黑體" panose="020B0604030504040204" pitchFamily="34" charset="-120"/>
            </a:endParaRPr>
          </a:p>
        </p:txBody>
      </p:sp>
      <p:grpSp>
        <p:nvGrpSpPr>
          <p:cNvPr id="61" name="Group 60"/>
          <p:cNvGrpSpPr/>
          <p:nvPr/>
        </p:nvGrpSpPr>
        <p:grpSpPr>
          <a:xfrm>
            <a:off x="5927942" y="5325160"/>
            <a:ext cx="6264167" cy="997290"/>
            <a:chOff x="5736305" y="5223081"/>
            <a:chExt cx="6895330" cy="1099369"/>
          </a:xfrm>
        </p:grpSpPr>
        <p:sp>
          <p:nvSpPr>
            <p:cNvPr id="62" name="Rectangle 61"/>
            <p:cNvSpPr/>
            <p:nvPr/>
          </p:nvSpPr>
          <p:spPr>
            <a:xfrm>
              <a:off x="5929263" y="5223081"/>
              <a:ext cx="6702372" cy="2321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63" name="Round Single Corner Rectangle 62"/>
            <p:cNvSpPr/>
            <p:nvPr/>
          </p:nvSpPr>
          <p:spPr>
            <a:xfrm flipH="1" flipV="1">
              <a:off x="5736305" y="5438401"/>
              <a:ext cx="6895329" cy="884049"/>
            </a:xfrm>
            <a:prstGeom prst="round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64" name="Right Triangle 63"/>
            <p:cNvSpPr/>
            <p:nvPr/>
          </p:nvSpPr>
          <p:spPr>
            <a:xfrm flipH="1">
              <a:off x="5736305" y="5227519"/>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65" name="Rounded Rectangle 64"/>
            <p:cNvSpPr/>
            <p:nvPr/>
          </p:nvSpPr>
          <p:spPr>
            <a:xfrm>
              <a:off x="5872590" y="5525078"/>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sz="2400" b="1" dirty="0">
                  <a:solidFill>
                    <a:prstClr val="white"/>
                  </a:solidFill>
                  <a:latin typeface="微軟正黑體" panose="020B0604030504040204" pitchFamily="34" charset="-120"/>
                </a:rPr>
                <a:t>4</a:t>
              </a:r>
            </a:p>
          </p:txBody>
        </p:sp>
        <p:sp>
          <p:nvSpPr>
            <p:cNvPr id="66" name="Rectangle 65"/>
            <p:cNvSpPr/>
            <p:nvPr/>
          </p:nvSpPr>
          <p:spPr>
            <a:xfrm>
              <a:off x="6764998" y="5659095"/>
              <a:ext cx="4475171" cy="508919"/>
            </a:xfrm>
            <a:prstGeom prst="rect">
              <a:avLst/>
            </a:prstGeom>
          </p:spPr>
          <p:txBody>
            <a:bodyPr wrap="none">
              <a:spAutoFit/>
            </a:bodyPr>
            <a:lstStyle/>
            <a:p>
              <a:pPr marL="0" lvl="1" defTabSz="914354"/>
              <a:r>
                <a:rPr lang="zh-TW" altLang="en-US" sz="2400" b="1" dirty="0" smtClean="0">
                  <a:ln w="3175">
                    <a:noFill/>
                  </a:ln>
                  <a:solidFill>
                    <a:schemeClr val="bg1"/>
                  </a:solidFill>
                  <a:latin typeface="微軟正黑體" panose="020B0604030504040204" pitchFamily="34" charset="-120"/>
                  <a:ea typeface="微軟正黑體" panose="020B0604030504040204" pitchFamily="34" charset="-120"/>
                </a:rPr>
                <a:t>透</a:t>
              </a:r>
              <a:r>
                <a:rPr lang="zh-TW" altLang="en-US" sz="2400" b="1" dirty="0">
                  <a:ln w="3175">
                    <a:noFill/>
                  </a:ln>
                  <a:solidFill>
                    <a:schemeClr val="bg1"/>
                  </a:solidFill>
                  <a:latin typeface="微軟正黑體" panose="020B0604030504040204" pitchFamily="34" charset="-120"/>
                  <a:ea typeface="微軟正黑體" panose="020B0604030504040204" pitchFamily="34" charset="-120"/>
                </a:rPr>
                <a:t>過優惠顧客建立</a:t>
              </a:r>
              <a:r>
                <a:rPr lang="en-US" sz="2400" b="1" dirty="0">
                  <a:ln w="3175">
                    <a:noFill/>
                  </a:ln>
                  <a:solidFill>
                    <a:schemeClr val="bg1"/>
                  </a:solidFill>
                  <a:latin typeface="微軟正黑體" panose="020B0604030504040204" pitchFamily="34" charset="-120"/>
                  <a:ea typeface="微軟正黑體" panose="020B0604030504040204" pitchFamily="34" charset="-120"/>
                </a:rPr>
                <a:t> BV &amp; </a:t>
              </a:r>
              <a:r>
                <a:rPr lang="en-US" sz="2400" b="1" dirty="0" smtClean="0">
                  <a:ln w="3175">
                    <a:noFill/>
                  </a:ln>
                  <a:solidFill>
                    <a:schemeClr val="bg1"/>
                  </a:solidFill>
                  <a:latin typeface="微軟正黑體" panose="020B0604030504040204" pitchFamily="34" charset="-120"/>
                  <a:ea typeface="微軟正黑體" panose="020B0604030504040204" pitchFamily="34" charset="-120"/>
                </a:rPr>
                <a:t>IBV</a:t>
              </a:r>
              <a:endParaRPr lang="en-US" sz="2400" b="1" dirty="0">
                <a:ln w="3175">
                  <a:noFill/>
                </a:ln>
                <a:solidFill>
                  <a:schemeClr val="bg1"/>
                </a:solidFill>
                <a:latin typeface="微軟正黑體" panose="020B0604030504040204" pitchFamily="34" charset="-120"/>
                <a:ea typeface="微軟正黑體" panose="020B0604030504040204" pitchFamily="34" charset="-120"/>
              </a:endParaRPr>
            </a:p>
          </p:txBody>
        </p:sp>
      </p:grpSp>
      <p:grpSp>
        <p:nvGrpSpPr>
          <p:cNvPr id="67" name="Group 66"/>
          <p:cNvGrpSpPr/>
          <p:nvPr/>
        </p:nvGrpSpPr>
        <p:grpSpPr>
          <a:xfrm>
            <a:off x="6335949" y="4328112"/>
            <a:ext cx="5856107" cy="997291"/>
            <a:chOff x="6185479" y="4123712"/>
            <a:chExt cx="6446155" cy="1099370"/>
          </a:xfrm>
        </p:grpSpPr>
        <p:sp>
          <p:nvSpPr>
            <p:cNvPr id="68" name="Rectangle 67"/>
            <p:cNvSpPr/>
            <p:nvPr/>
          </p:nvSpPr>
          <p:spPr>
            <a:xfrm>
              <a:off x="6378440" y="4123712"/>
              <a:ext cx="6253194" cy="23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69" name="Rectangle 68"/>
            <p:cNvSpPr/>
            <p:nvPr/>
          </p:nvSpPr>
          <p:spPr>
            <a:xfrm>
              <a:off x="6185480" y="4339033"/>
              <a:ext cx="6446154"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70" name="Rounded Rectangle 69"/>
            <p:cNvSpPr/>
            <p:nvPr/>
          </p:nvSpPr>
          <p:spPr>
            <a:xfrm>
              <a:off x="6300504" y="4423316"/>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sz="2400" b="1" dirty="0">
                  <a:solidFill>
                    <a:prstClr val="white"/>
                  </a:solidFill>
                  <a:latin typeface="微軟正黑體" panose="020B0604030504040204" pitchFamily="34" charset="-120"/>
                </a:rPr>
                <a:t>3</a:t>
              </a:r>
            </a:p>
          </p:txBody>
        </p:sp>
        <p:sp>
          <p:nvSpPr>
            <p:cNvPr id="71" name="Right Triangle 70"/>
            <p:cNvSpPr/>
            <p:nvPr/>
          </p:nvSpPr>
          <p:spPr>
            <a:xfrm flipH="1">
              <a:off x="6185479" y="4126224"/>
              <a:ext cx="192959" cy="21280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72" name="Rectangle 71"/>
            <p:cNvSpPr/>
            <p:nvPr/>
          </p:nvSpPr>
          <p:spPr>
            <a:xfrm>
              <a:off x="7107350" y="4562198"/>
              <a:ext cx="1558422" cy="508919"/>
            </a:xfrm>
            <a:prstGeom prst="rect">
              <a:avLst/>
            </a:prstGeom>
          </p:spPr>
          <p:txBody>
            <a:bodyPr wrap="none">
              <a:spAutoFit/>
            </a:bodyPr>
            <a:lstStyle/>
            <a:p>
              <a:pPr marL="0" lvl="1" defTabSz="914354"/>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向</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rPr>
                <a:t>下複</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製</a:t>
              </a:r>
              <a:endParaRPr lang="en-US" sz="2400" dirty="0">
                <a:ln w="3175">
                  <a:solidFill>
                    <a:prstClr val="white"/>
                  </a:solidFill>
                </a:ln>
                <a:solidFill>
                  <a:prstClr val="white"/>
                </a:solidFill>
                <a:latin typeface="微軟正黑體" panose="020B0604030504040204" pitchFamily="34" charset="-120"/>
              </a:endParaRPr>
            </a:p>
          </p:txBody>
        </p:sp>
      </p:grpSp>
      <p:grpSp>
        <p:nvGrpSpPr>
          <p:cNvPr id="73" name="Group 72"/>
          <p:cNvGrpSpPr/>
          <p:nvPr/>
        </p:nvGrpSpPr>
        <p:grpSpPr>
          <a:xfrm>
            <a:off x="6724247" y="3330591"/>
            <a:ext cx="5467760" cy="1005605"/>
            <a:chOff x="6612958" y="3024344"/>
            <a:chExt cx="6018679" cy="1108535"/>
          </a:xfrm>
        </p:grpSpPr>
        <p:sp>
          <p:nvSpPr>
            <p:cNvPr id="74" name="Rectangle 73"/>
            <p:cNvSpPr/>
            <p:nvPr/>
          </p:nvSpPr>
          <p:spPr>
            <a:xfrm>
              <a:off x="6612958" y="3239664"/>
              <a:ext cx="6018679" cy="8840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75" name="Rectangle 74"/>
            <p:cNvSpPr/>
            <p:nvPr/>
          </p:nvSpPr>
          <p:spPr>
            <a:xfrm>
              <a:off x="6805916" y="3024344"/>
              <a:ext cx="5825719" cy="215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76" name="Right Triangle 75"/>
            <p:cNvSpPr/>
            <p:nvPr/>
          </p:nvSpPr>
          <p:spPr>
            <a:xfrm flipH="1">
              <a:off x="6612958" y="3026855"/>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77" name="Rounded Rectangle 76"/>
            <p:cNvSpPr/>
            <p:nvPr/>
          </p:nvSpPr>
          <p:spPr>
            <a:xfrm>
              <a:off x="6731209" y="3332322"/>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sz="2400" b="1" dirty="0">
                  <a:solidFill>
                    <a:prstClr val="white"/>
                  </a:solidFill>
                  <a:latin typeface="微軟正黑體" panose="020B0604030504040204" pitchFamily="34" charset="-120"/>
                </a:rPr>
                <a:t>2</a:t>
              </a:r>
            </a:p>
          </p:txBody>
        </p:sp>
        <p:sp>
          <p:nvSpPr>
            <p:cNvPr id="78" name="Rectangle 77"/>
            <p:cNvSpPr/>
            <p:nvPr/>
          </p:nvSpPr>
          <p:spPr>
            <a:xfrm>
              <a:off x="7561001" y="3216825"/>
              <a:ext cx="5070628" cy="916054"/>
            </a:xfrm>
            <a:prstGeom prst="rect">
              <a:avLst/>
            </a:prstGeom>
          </p:spPr>
          <p:txBody>
            <a:bodyPr wrap="square">
              <a:spAutoFit/>
            </a:bodyPr>
            <a:lstStyle/>
            <a:p>
              <a:pPr marL="0" lvl="1" defTabSz="914354"/>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購買美安西班牙</a:t>
              </a:r>
              <a:r>
                <a:rPr lang="en-US" altLang="zh-TW"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ES.SHOP.COM</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夥</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rPr>
                <a:t>伴商店產品，</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帶來 </a:t>
              </a:r>
              <a:r>
                <a:rPr lang="en-US" altLang="zh-TW"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IBV</a:t>
              </a:r>
              <a:endParaRPr lang="en-US" altLang="zh-TW" sz="2400"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grpSp>
      <p:grpSp>
        <p:nvGrpSpPr>
          <p:cNvPr id="79" name="Group 78"/>
          <p:cNvGrpSpPr/>
          <p:nvPr/>
        </p:nvGrpSpPr>
        <p:grpSpPr>
          <a:xfrm>
            <a:off x="7084652" y="2333535"/>
            <a:ext cx="5107437" cy="1057365"/>
            <a:chOff x="7009584" y="1924975"/>
            <a:chExt cx="5622050" cy="1165594"/>
          </a:xfrm>
        </p:grpSpPr>
        <p:sp>
          <p:nvSpPr>
            <p:cNvPr id="80" name="Rectangle 79"/>
            <p:cNvSpPr/>
            <p:nvPr/>
          </p:nvSpPr>
          <p:spPr>
            <a:xfrm>
              <a:off x="7202545" y="1924975"/>
              <a:ext cx="5429087" cy="232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81" name="Rectangle 80"/>
            <p:cNvSpPr/>
            <p:nvPr/>
          </p:nvSpPr>
          <p:spPr>
            <a:xfrm>
              <a:off x="7009584" y="2140295"/>
              <a:ext cx="5622050"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82" name="Right Triangle 81"/>
            <p:cNvSpPr/>
            <p:nvPr/>
          </p:nvSpPr>
          <p:spPr>
            <a:xfrm flipH="1">
              <a:off x="7009587" y="1927486"/>
              <a:ext cx="192959" cy="21532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2400" dirty="0">
                <a:solidFill>
                  <a:prstClr val="white"/>
                </a:solidFill>
                <a:latin typeface="微軟正黑體" panose="020B0604030504040204" pitchFamily="34" charset="-120"/>
              </a:endParaRPr>
            </a:p>
          </p:txBody>
        </p:sp>
        <p:sp>
          <p:nvSpPr>
            <p:cNvPr id="83" name="Rounded Rectangle 82"/>
            <p:cNvSpPr/>
            <p:nvPr/>
          </p:nvSpPr>
          <p:spPr>
            <a:xfrm>
              <a:off x="7148118" y="2219698"/>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en-US" sz="2400" b="1" dirty="0">
                  <a:solidFill>
                    <a:prstClr val="white"/>
                  </a:solidFill>
                  <a:latin typeface="微軟正黑體" panose="020B0604030504040204" pitchFamily="34" charset="-120"/>
                </a:rPr>
                <a:t>1</a:t>
              </a:r>
            </a:p>
          </p:txBody>
        </p:sp>
        <p:sp>
          <p:nvSpPr>
            <p:cNvPr id="84" name="Rectangle 83"/>
            <p:cNvSpPr/>
            <p:nvPr/>
          </p:nvSpPr>
          <p:spPr>
            <a:xfrm>
              <a:off x="7945545" y="2174513"/>
              <a:ext cx="4607508" cy="916056"/>
            </a:xfrm>
            <a:prstGeom prst="rect">
              <a:avLst/>
            </a:prstGeom>
          </p:spPr>
          <p:txBody>
            <a:bodyPr wrap="none">
              <a:spAutoFit/>
            </a:bodyPr>
            <a:lstStyle/>
            <a:p>
              <a:pPr marL="0" lvl="1" defTabSz="914354"/>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購買美安西班牙獨</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rPr>
                <a:t>家代理</a:t>
              </a:r>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產品</a:t>
              </a:r>
              <a:endParaRPr lang="en-US" altLang="zh-TW"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endParaRPr>
            </a:p>
            <a:p>
              <a:pPr marL="0" lvl="1" defTabSz="914354"/>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帶來 </a:t>
              </a:r>
              <a:r>
                <a:rPr lang="en-US" altLang="zh-TW"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BV</a:t>
              </a:r>
              <a:endParaRPr lang="en-US" altLang="zh-TW" sz="2400"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4110023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1300"/>
                            </p:stCondLst>
                            <p:childTnLst>
                              <p:par>
                                <p:cTn id="9" presetID="22" presetClass="entr" presetSubtype="2"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right)">
                                      <p:cBhvr>
                                        <p:cTn id="11" dur="500"/>
                                        <p:tgtEl>
                                          <p:spTgt spid="79"/>
                                        </p:tgtEl>
                                      </p:cBhvr>
                                    </p:animEffect>
                                  </p:childTnLst>
                                </p:cTn>
                              </p:par>
                            </p:childTnLst>
                          </p:cTn>
                        </p:par>
                        <p:par>
                          <p:cTn id="12" fill="hold">
                            <p:stCondLst>
                              <p:cond delay="1800"/>
                            </p:stCondLst>
                            <p:childTnLst>
                              <p:par>
                                <p:cTn id="13" presetID="22" presetClass="entr" presetSubtype="2"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right)">
                                      <p:cBhvr>
                                        <p:cTn id="15" dur="500"/>
                                        <p:tgtEl>
                                          <p:spTgt spid="73"/>
                                        </p:tgtEl>
                                      </p:cBhvr>
                                    </p:animEffect>
                                  </p:childTnLst>
                                </p:cTn>
                              </p:par>
                            </p:childTnLst>
                          </p:cTn>
                        </p:par>
                        <p:par>
                          <p:cTn id="16" fill="hold">
                            <p:stCondLst>
                              <p:cond delay="2300"/>
                            </p:stCondLst>
                            <p:childTnLst>
                              <p:par>
                                <p:cTn id="17" presetID="22" presetClass="entr" presetSubtype="2"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2800"/>
                            </p:stCondLst>
                            <p:childTnLst>
                              <p:par>
                                <p:cTn id="21" presetID="22" presetClass="entr" presetSubtype="2"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right)">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8433" y="-128894"/>
            <a:ext cx="12366172" cy="710575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sz="2000" dirty="0">
              <a:solidFill>
                <a:prstClr val="white"/>
              </a:solidFill>
            </a:endParaRPr>
          </a:p>
        </p:txBody>
      </p:sp>
      <p:grpSp>
        <p:nvGrpSpPr>
          <p:cNvPr id="37" name="Group 36"/>
          <p:cNvGrpSpPr/>
          <p:nvPr/>
        </p:nvGrpSpPr>
        <p:grpSpPr>
          <a:xfrm>
            <a:off x="-58433" y="-128894"/>
            <a:ext cx="7682105" cy="7005442"/>
            <a:chOff x="3429015" y="1993847"/>
            <a:chExt cx="5333986" cy="4864153"/>
          </a:xfrm>
        </p:grpSpPr>
        <p:sp>
          <p:nvSpPr>
            <p:cNvPr id="38" name="Rectangle 37"/>
            <p:cNvSpPr/>
            <p:nvPr/>
          </p:nvSpPr>
          <p:spPr>
            <a:xfrm>
              <a:off x="3429015" y="1993847"/>
              <a:ext cx="5333986" cy="4864153"/>
            </a:xfrm>
            <a:prstGeom prst="rect">
              <a:avLst/>
            </a:prstGeom>
            <a:solidFill>
              <a:schemeClr val="accent2">
                <a:lumMod val="75000"/>
              </a:schemeClr>
            </a:solidFill>
            <a:ln>
              <a:noFill/>
            </a:ln>
            <a:effectLst>
              <a:outerShdw blurRad="1270000" dist="38100" dir="16200000" sx="127000" sy="127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dirty="0">
                <a:solidFill>
                  <a:prstClr val="white"/>
                </a:solidFill>
              </a:endParaRPr>
            </a:p>
          </p:txBody>
        </p:sp>
        <p:cxnSp>
          <p:nvCxnSpPr>
            <p:cNvPr id="70" name="Straight Connector 69"/>
            <p:cNvCxnSpPr/>
            <p:nvPr/>
          </p:nvCxnSpPr>
          <p:spPr>
            <a:xfrm rot="5400000">
              <a:off x="6096008" y="685045"/>
              <a:ext cx="0" cy="438912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031302" y="3376146"/>
              <a:ext cx="1280160" cy="1278138"/>
              <a:chOff x="4057931" y="3312646"/>
              <a:chExt cx="1280160" cy="1278138"/>
            </a:xfrm>
          </p:grpSpPr>
          <p:sp>
            <p:nvSpPr>
              <p:cNvPr id="65" name="Rounded Rectangle 64"/>
              <p:cNvSpPr/>
              <p:nvPr/>
            </p:nvSpPr>
            <p:spPr>
              <a:xfrm>
                <a:off x="4057931"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pic>
            <p:nvPicPr>
              <p:cNvPr id="68" name="Picture 67"/>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296329" y="3777552"/>
                <a:ext cx="803365" cy="348327"/>
              </a:xfrm>
              <a:prstGeom prst="rect">
                <a:avLst/>
              </a:prstGeom>
            </p:spPr>
          </p:pic>
        </p:grpSp>
        <p:grpSp>
          <p:nvGrpSpPr>
            <p:cNvPr id="42" name="Group 41"/>
            <p:cNvGrpSpPr/>
            <p:nvPr/>
          </p:nvGrpSpPr>
          <p:grpSpPr>
            <a:xfrm>
              <a:off x="5485779" y="3376146"/>
              <a:ext cx="1280160" cy="1278138"/>
              <a:chOff x="5481876" y="3312646"/>
              <a:chExt cx="1280160" cy="1278138"/>
            </a:xfrm>
          </p:grpSpPr>
          <p:sp>
            <p:nvSpPr>
              <p:cNvPr id="61" name="Rounded Rectangle 60"/>
              <p:cNvSpPr/>
              <p:nvPr/>
            </p:nvSpPr>
            <p:spPr>
              <a:xfrm>
                <a:off x="5481876"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4" name="Freeform 20"/>
              <p:cNvSpPr>
                <a:spLocks noEditPoints="1"/>
              </p:cNvSpPr>
              <p:nvPr/>
            </p:nvSpPr>
            <p:spPr bwMode="auto">
              <a:xfrm>
                <a:off x="5735909" y="3574156"/>
                <a:ext cx="772094" cy="755119"/>
              </a:xfrm>
              <a:custGeom>
                <a:avLst/>
                <a:gdLst>
                  <a:gd name="T0" fmla="*/ 1473 w 3259"/>
                  <a:gd name="T1" fmla="*/ 1413 h 3226"/>
                  <a:gd name="T2" fmla="*/ 1233 w 3259"/>
                  <a:gd name="T3" fmla="*/ 1527 h 3226"/>
                  <a:gd name="T4" fmla="*/ 1192 w 3259"/>
                  <a:gd name="T5" fmla="*/ 1770 h 3226"/>
                  <a:gd name="T6" fmla="*/ 1300 w 3259"/>
                  <a:gd name="T7" fmla="*/ 2036 h 3226"/>
                  <a:gd name="T8" fmla="*/ 1264 w 3259"/>
                  <a:gd name="T9" fmla="*/ 2179 h 3226"/>
                  <a:gd name="T10" fmla="*/ 1110 w 3259"/>
                  <a:gd name="T11" fmla="*/ 2144 h 3226"/>
                  <a:gd name="T12" fmla="*/ 950 w 3259"/>
                  <a:gd name="T13" fmla="*/ 1906 h 3226"/>
                  <a:gd name="T14" fmla="*/ 855 w 3259"/>
                  <a:gd name="T15" fmla="*/ 2156 h 3226"/>
                  <a:gd name="T16" fmla="*/ 1133 w 3259"/>
                  <a:gd name="T17" fmla="*/ 2390 h 3226"/>
                  <a:gd name="T18" fmla="*/ 1418 w 3259"/>
                  <a:gd name="T19" fmla="*/ 2382 h 3226"/>
                  <a:gd name="T20" fmla="*/ 1568 w 3259"/>
                  <a:gd name="T21" fmla="*/ 2185 h 3226"/>
                  <a:gd name="T22" fmla="*/ 1508 w 3259"/>
                  <a:gd name="T23" fmla="*/ 1906 h 3226"/>
                  <a:gd name="T24" fmla="*/ 1446 w 3259"/>
                  <a:gd name="T25" fmla="*/ 1704 h 3226"/>
                  <a:gd name="T26" fmla="*/ 1527 w 3259"/>
                  <a:gd name="T27" fmla="*/ 1636 h 3226"/>
                  <a:gd name="T28" fmla="*/ 1701 w 3259"/>
                  <a:gd name="T29" fmla="*/ 1768 h 3226"/>
                  <a:gd name="T30" fmla="*/ 1935 w 3259"/>
                  <a:gd name="T31" fmla="*/ 1785 h 3226"/>
                  <a:gd name="T32" fmla="*/ 1915 w 3259"/>
                  <a:gd name="T33" fmla="*/ 1490 h 3226"/>
                  <a:gd name="T34" fmla="*/ 1953 w 3259"/>
                  <a:gd name="T35" fmla="*/ 519 h 3226"/>
                  <a:gd name="T36" fmla="*/ 2018 w 3259"/>
                  <a:gd name="T37" fmla="*/ 722 h 3226"/>
                  <a:gd name="T38" fmla="*/ 1991 w 3259"/>
                  <a:gd name="T39" fmla="*/ 993 h 3226"/>
                  <a:gd name="T40" fmla="*/ 2112 w 3259"/>
                  <a:gd name="T41" fmla="*/ 1215 h 3226"/>
                  <a:gd name="T42" fmla="*/ 2370 w 3259"/>
                  <a:gd name="T43" fmla="*/ 1232 h 3226"/>
                  <a:gd name="T44" fmla="*/ 2520 w 3259"/>
                  <a:gd name="T45" fmla="*/ 1033 h 3226"/>
                  <a:gd name="T46" fmla="*/ 2437 w 3259"/>
                  <a:gd name="T47" fmla="*/ 800 h 3226"/>
                  <a:gd name="T48" fmla="*/ 2385 w 3259"/>
                  <a:gd name="T49" fmla="*/ 594 h 3226"/>
                  <a:gd name="T50" fmla="*/ 2558 w 3259"/>
                  <a:gd name="T51" fmla="*/ 570 h 3226"/>
                  <a:gd name="T52" fmla="*/ 2674 w 3259"/>
                  <a:gd name="T53" fmla="*/ 645 h 3226"/>
                  <a:gd name="T54" fmla="*/ 2711 w 3259"/>
                  <a:gd name="T55" fmla="*/ 908 h 3226"/>
                  <a:gd name="T56" fmla="*/ 2743 w 3259"/>
                  <a:gd name="T57" fmla="*/ 1285 h 3226"/>
                  <a:gd name="T58" fmla="*/ 2753 w 3259"/>
                  <a:gd name="T59" fmla="*/ 1622 h 3226"/>
                  <a:gd name="T60" fmla="*/ 1318 w 3259"/>
                  <a:gd name="T61" fmla="*/ 3162 h 3226"/>
                  <a:gd name="T62" fmla="*/ 1116 w 3259"/>
                  <a:gd name="T63" fmla="*/ 3221 h 3226"/>
                  <a:gd name="T64" fmla="*/ 26 w 3259"/>
                  <a:gd name="T65" fmla="*/ 2181 h 3226"/>
                  <a:gd name="T66" fmla="*/ 26 w 3259"/>
                  <a:gd name="T67" fmla="*/ 1973 h 3226"/>
                  <a:gd name="T68" fmla="*/ 1540 w 3259"/>
                  <a:gd name="T69" fmla="*/ 517 h 3226"/>
                  <a:gd name="T70" fmla="*/ 2799 w 3259"/>
                  <a:gd name="T71" fmla="*/ 12 h 3226"/>
                  <a:gd name="T72" fmla="*/ 3130 w 3259"/>
                  <a:gd name="T73" fmla="*/ 220 h 3226"/>
                  <a:gd name="T74" fmla="*/ 3259 w 3259"/>
                  <a:gd name="T75" fmla="*/ 619 h 3226"/>
                  <a:gd name="T76" fmla="*/ 3197 w 3259"/>
                  <a:gd name="T77" fmla="*/ 1075 h 3226"/>
                  <a:gd name="T78" fmla="*/ 3087 w 3259"/>
                  <a:gd name="T79" fmla="*/ 1380 h 3226"/>
                  <a:gd name="T80" fmla="*/ 3022 w 3259"/>
                  <a:gd name="T81" fmla="*/ 1495 h 3226"/>
                  <a:gd name="T82" fmla="*/ 2901 w 3259"/>
                  <a:gd name="T83" fmla="*/ 1512 h 3226"/>
                  <a:gd name="T84" fmla="*/ 2868 w 3259"/>
                  <a:gd name="T85" fmla="*/ 1380 h 3226"/>
                  <a:gd name="T86" fmla="*/ 2925 w 3259"/>
                  <a:gd name="T87" fmla="*/ 1268 h 3226"/>
                  <a:gd name="T88" fmla="*/ 3024 w 3259"/>
                  <a:gd name="T89" fmla="*/ 974 h 3226"/>
                  <a:gd name="T90" fmla="*/ 3063 w 3259"/>
                  <a:gd name="T91" fmla="*/ 567 h 3226"/>
                  <a:gd name="T92" fmla="*/ 2925 w 3259"/>
                  <a:gd name="T93" fmla="*/ 282 h 3226"/>
                  <a:gd name="T94" fmla="*/ 2630 w 3259"/>
                  <a:gd name="T95" fmla="*/ 194 h 3226"/>
                  <a:gd name="T96" fmla="*/ 2360 w 3259"/>
                  <a:gd name="T97" fmla="*/ 356 h 3226"/>
                  <a:gd name="T98" fmla="*/ 2294 w 3259"/>
                  <a:gd name="T99" fmla="*/ 630 h 3226"/>
                  <a:gd name="T100" fmla="*/ 2335 w 3259"/>
                  <a:gd name="T101" fmla="*/ 890 h 3226"/>
                  <a:gd name="T102" fmla="*/ 2332 w 3259"/>
                  <a:gd name="T103" fmla="*/ 1054 h 3226"/>
                  <a:gd name="T104" fmla="*/ 2195 w 3259"/>
                  <a:gd name="T105" fmla="*/ 1067 h 3226"/>
                  <a:gd name="T106" fmla="*/ 2149 w 3259"/>
                  <a:gd name="T107" fmla="*/ 942 h 3226"/>
                  <a:gd name="T108" fmla="*/ 2108 w 3259"/>
                  <a:gd name="T109" fmla="*/ 701 h 3226"/>
                  <a:gd name="T110" fmla="*/ 2124 w 3259"/>
                  <a:gd name="T111" fmla="*/ 404 h 3226"/>
                  <a:gd name="T112" fmla="*/ 2354 w 3259"/>
                  <a:gd name="T113" fmla="*/ 99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9" h="3226">
                    <a:moveTo>
                      <a:pt x="1796" y="1373"/>
                    </a:moveTo>
                    <a:lnTo>
                      <a:pt x="1680" y="1486"/>
                    </a:lnTo>
                    <a:lnTo>
                      <a:pt x="1638" y="1461"/>
                    </a:lnTo>
                    <a:lnTo>
                      <a:pt x="1596" y="1440"/>
                    </a:lnTo>
                    <a:lnTo>
                      <a:pt x="1555" y="1426"/>
                    </a:lnTo>
                    <a:lnTo>
                      <a:pt x="1513" y="1416"/>
                    </a:lnTo>
                    <a:lnTo>
                      <a:pt x="1473" y="1413"/>
                    </a:lnTo>
                    <a:lnTo>
                      <a:pt x="1433" y="1414"/>
                    </a:lnTo>
                    <a:lnTo>
                      <a:pt x="1395" y="1421"/>
                    </a:lnTo>
                    <a:lnTo>
                      <a:pt x="1358" y="1432"/>
                    </a:lnTo>
                    <a:lnTo>
                      <a:pt x="1324" y="1449"/>
                    </a:lnTo>
                    <a:lnTo>
                      <a:pt x="1290" y="1470"/>
                    </a:lnTo>
                    <a:lnTo>
                      <a:pt x="1260" y="1498"/>
                    </a:lnTo>
                    <a:lnTo>
                      <a:pt x="1233" y="1527"/>
                    </a:lnTo>
                    <a:lnTo>
                      <a:pt x="1212" y="1558"/>
                    </a:lnTo>
                    <a:lnTo>
                      <a:pt x="1198" y="1590"/>
                    </a:lnTo>
                    <a:lnTo>
                      <a:pt x="1187" y="1623"/>
                    </a:lnTo>
                    <a:lnTo>
                      <a:pt x="1182" y="1659"/>
                    </a:lnTo>
                    <a:lnTo>
                      <a:pt x="1182" y="1694"/>
                    </a:lnTo>
                    <a:lnTo>
                      <a:pt x="1185" y="1732"/>
                    </a:lnTo>
                    <a:lnTo>
                      <a:pt x="1192" y="1770"/>
                    </a:lnTo>
                    <a:lnTo>
                      <a:pt x="1204" y="1808"/>
                    </a:lnTo>
                    <a:lnTo>
                      <a:pt x="1219" y="1849"/>
                    </a:lnTo>
                    <a:lnTo>
                      <a:pt x="1235" y="1891"/>
                    </a:lnTo>
                    <a:lnTo>
                      <a:pt x="1256" y="1933"/>
                    </a:lnTo>
                    <a:lnTo>
                      <a:pt x="1274" y="1971"/>
                    </a:lnTo>
                    <a:lnTo>
                      <a:pt x="1289" y="2005"/>
                    </a:lnTo>
                    <a:lnTo>
                      <a:pt x="1300" y="2036"/>
                    </a:lnTo>
                    <a:lnTo>
                      <a:pt x="1306" y="2064"/>
                    </a:lnTo>
                    <a:lnTo>
                      <a:pt x="1309" y="2089"/>
                    </a:lnTo>
                    <a:lnTo>
                      <a:pt x="1308" y="2111"/>
                    </a:lnTo>
                    <a:lnTo>
                      <a:pt x="1303" y="2132"/>
                    </a:lnTo>
                    <a:lnTo>
                      <a:pt x="1293" y="2150"/>
                    </a:lnTo>
                    <a:lnTo>
                      <a:pt x="1281" y="2166"/>
                    </a:lnTo>
                    <a:lnTo>
                      <a:pt x="1264" y="2179"/>
                    </a:lnTo>
                    <a:lnTo>
                      <a:pt x="1245" y="2187"/>
                    </a:lnTo>
                    <a:lnTo>
                      <a:pt x="1225" y="2191"/>
                    </a:lnTo>
                    <a:lnTo>
                      <a:pt x="1204" y="2190"/>
                    </a:lnTo>
                    <a:lnTo>
                      <a:pt x="1181" y="2185"/>
                    </a:lnTo>
                    <a:lnTo>
                      <a:pt x="1158" y="2176"/>
                    </a:lnTo>
                    <a:lnTo>
                      <a:pt x="1134" y="2162"/>
                    </a:lnTo>
                    <a:lnTo>
                      <a:pt x="1110" y="2144"/>
                    </a:lnTo>
                    <a:lnTo>
                      <a:pt x="1087" y="2124"/>
                    </a:lnTo>
                    <a:lnTo>
                      <a:pt x="1056" y="2089"/>
                    </a:lnTo>
                    <a:lnTo>
                      <a:pt x="1027" y="2053"/>
                    </a:lnTo>
                    <a:lnTo>
                      <a:pt x="1003" y="2016"/>
                    </a:lnTo>
                    <a:lnTo>
                      <a:pt x="983" y="1979"/>
                    </a:lnTo>
                    <a:lnTo>
                      <a:pt x="965" y="1942"/>
                    </a:lnTo>
                    <a:lnTo>
                      <a:pt x="950" y="1906"/>
                    </a:lnTo>
                    <a:lnTo>
                      <a:pt x="940" y="1872"/>
                    </a:lnTo>
                    <a:lnTo>
                      <a:pt x="761" y="1976"/>
                    </a:lnTo>
                    <a:lnTo>
                      <a:pt x="773" y="2008"/>
                    </a:lnTo>
                    <a:lnTo>
                      <a:pt x="788" y="2044"/>
                    </a:lnTo>
                    <a:lnTo>
                      <a:pt x="806" y="2080"/>
                    </a:lnTo>
                    <a:lnTo>
                      <a:pt x="829" y="2117"/>
                    </a:lnTo>
                    <a:lnTo>
                      <a:pt x="855" y="2156"/>
                    </a:lnTo>
                    <a:lnTo>
                      <a:pt x="884" y="2194"/>
                    </a:lnTo>
                    <a:lnTo>
                      <a:pt x="917" y="2231"/>
                    </a:lnTo>
                    <a:lnTo>
                      <a:pt x="800" y="2345"/>
                    </a:lnTo>
                    <a:lnTo>
                      <a:pt x="919" y="2464"/>
                    </a:lnTo>
                    <a:lnTo>
                      <a:pt x="1044" y="2340"/>
                    </a:lnTo>
                    <a:lnTo>
                      <a:pt x="1088" y="2368"/>
                    </a:lnTo>
                    <a:lnTo>
                      <a:pt x="1133" y="2390"/>
                    </a:lnTo>
                    <a:lnTo>
                      <a:pt x="1178" y="2405"/>
                    </a:lnTo>
                    <a:lnTo>
                      <a:pt x="1222" y="2415"/>
                    </a:lnTo>
                    <a:lnTo>
                      <a:pt x="1264" y="2419"/>
                    </a:lnTo>
                    <a:lnTo>
                      <a:pt x="1305" y="2418"/>
                    </a:lnTo>
                    <a:lnTo>
                      <a:pt x="1345" y="2411"/>
                    </a:lnTo>
                    <a:lnTo>
                      <a:pt x="1383" y="2399"/>
                    </a:lnTo>
                    <a:lnTo>
                      <a:pt x="1418" y="2382"/>
                    </a:lnTo>
                    <a:lnTo>
                      <a:pt x="1452" y="2360"/>
                    </a:lnTo>
                    <a:lnTo>
                      <a:pt x="1483" y="2333"/>
                    </a:lnTo>
                    <a:lnTo>
                      <a:pt x="1509" y="2305"/>
                    </a:lnTo>
                    <a:lnTo>
                      <a:pt x="1530" y="2276"/>
                    </a:lnTo>
                    <a:lnTo>
                      <a:pt x="1547" y="2247"/>
                    </a:lnTo>
                    <a:lnTo>
                      <a:pt x="1559" y="2216"/>
                    </a:lnTo>
                    <a:lnTo>
                      <a:pt x="1568" y="2185"/>
                    </a:lnTo>
                    <a:lnTo>
                      <a:pt x="1573" y="2152"/>
                    </a:lnTo>
                    <a:lnTo>
                      <a:pt x="1573" y="2116"/>
                    </a:lnTo>
                    <a:lnTo>
                      <a:pt x="1569" y="2079"/>
                    </a:lnTo>
                    <a:lnTo>
                      <a:pt x="1559" y="2039"/>
                    </a:lnTo>
                    <a:lnTo>
                      <a:pt x="1547" y="1998"/>
                    </a:lnTo>
                    <a:lnTo>
                      <a:pt x="1530" y="1953"/>
                    </a:lnTo>
                    <a:lnTo>
                      <a:pt x="1508" y="1906"/>
                    </a:lnTo>
                    <a:lnTo>
                      <a:pt x="1490" y="1867"/>
                    </a:lnTo>
                    <a:lnTo>
                      <a:pt x="1475" y="1831"/>
                    </a:lnTo>
                    <a:lnTo>
                      <a:pt x="1463" y="1799"/>
                    </a:lnTo>
                    <a:lnTo>
                      <a:pt x="1454" y="1771"/>
                    </a:lnTo>
                    <a:lnTo>
                      <a:pt x="1448" y="1746"/>
                    </a:lnTo>
                    <a:lnTo>
                      <a:pt x="1445" y="1723"/>
                    </a:lnTo>
                    <a:lnTo>
                      <a:pt x="1446" y="1704"/>
                    </a:lnTo>
                    <a:lnTo>
                      <a:pt x="1449" y="1688"/>
                    </a:lnTo>
                    <a:lnTo>
                      <a:pt x="1455" y="1673"/>
                    </a:lnTo>
                    <a:lnTo>
                      <a:pt x="1466" y="1661"/>
                    </a:lnTo>
                    <a:lnTo>
                      <a:pt x="1478" y="1650"/>
                    </a:lnTo>
                    <a:lnTo>
                      <a:pt x="1492" y="1642"/>
                    </a:lnTo>
                    <a:lnTo>
                      <a:pt x="1509" y="1637"/>
                    </a:lnTo>
                    <a:lnTo>
                      <a:pt x="1527" y="1636"/>
                    </a:lnTo>
                    <a:lnTo>
                      <a:pt x="1546" y="1638"/>
                    </a:lnTo>
                    <a:lnTo>
                      <a:pt x="1567" y="1644"/>
                    </a:lnTo>
                    <a:lnTo>
                      <a:pt x="1590" y="1656"/>
                    </a:lnTo>
                    <a:lnTo>
                      <a:pt x="1614" y="1672"/>
                    </a:lnTo>
                    <a:lnTo>
                      <a:pt x="1639" y="1695"/>
                    </a:lnTo>
                    <a:lnTo>
                      <a:pt x="1674" y="1733"/>
                    </a:lnTo>
                    <a:lnTo>
                      <a:pt x="1701" y="1768"/>
                    </a:lnTo>
                    <a:lnTo>
                      <a:pt x="1723" y="1802"/>
                    </a:lnTo>
                    <a:lnTo>
                      <a:pt x="1740" y="1834"/>
                    </a:lnTo>
                    <a:lnTo>
                      <a:pt x="1754" y="1863"/>
                    </a:lnTo>
                    <a:lnTo>
                      <a:pt x="1764" y="1889"/>
                    </a:lnTo>
                    <a:lnTo>
                      <a:pt x="1772" y="1909"/>
                    </a:lnTo>
                    <a:lnTo>
                      <a:pt x="1945" y="1811"/>
                    </a:lnTo>
                    <a:lnTo>
                      <a:pt x="1935" y="1785"/>
                    </a:lnTo>
                    <a:lnTo>
                      <a:pt x="1922" y="1756"/>
                    </a:lnTo>
                    <a:lnTo>
                      <a:pt x="1907" y="1727"/>
                    </a:lnTo>
                    <a:lnTo>
                      <a:pt x="1888" y="1696"/>
                    </a:lnTo>
                    <a:lnTo>
                      <a:pt x="1866" y="1664"/>
                    </a:lnTo>
                    <a:lnTo>
                      <a:pt x="1839" y="1631"/>
                    </a:lnTo>
                    <a:lnTo>
                      <a:pt x="1808" y="1595"/>
                    </a:lnTo>
                    <a:lnTo>
                      <a:pt x="1915" y="1490"/>
                    </a:lnTo>
                    <a:lnTo>
                      <a:pt x="1796" y="1373"/>
                    </a:lnTo>
                    <a:close/>
                    <a:moveTo>
                      <a:pt x="1691" y="513"/>
                    </a:moveTo>
                    <a:lnTo>
                      <a:pt x="1738" y="513"/>
                    </a:lnTo>
                    <a:lnTo>
                      <a:pt x="1787" y="514"/>
                    </a:lnTo>
                    <a:lnTo>
                      <a:pt x="1840" y="515"/>
                    </a:lnTo>
                    <a:lnTo>
                      <a:pt x="1896" y="517"/>
                    </a:lnTo>
                    <a:lnTo>
                      <a:pt x="1953" y="519"/>
                    </a:lnTo>
                    <a:lnTo>
                      <a:pt x="2010" y="522"/>
                    </a:lnTo>
                    <a:lnTo>
                      <a:pt x="2007" y="548"/>
                    </a:lnTo>
                    <a:lnTo>
                      <a:pt x="2005" y="575"/>
                    </a:lnTo>
                    <a:lnTo>
                      <a:pt x="2006" y="606"/>
                    </a:lnTo>
                    <a:lnTo>
                      <a:pt x="2008" y="643"/>
                    </a:lnTo>
                    <a:lnTo>
                      <a:pt x="2012" y="681"/>
                    </a:lnTo>
                    <a:lnTo>
                      <a:pt x="2018" y="722"/>
                    </a:lnTo>
                    <a:lnTo>
                      <a:pt x="2023" y="763"/>
                    </a:lnTo>
                    <a:lnTo>
                      <a:pt x="2030" y="805"/>
                    </a:lnTo>
                    <a:lnTo>
                      <a:pt x="2037" y="845"/>
                    </a:lnTo>
                    <a:lnTo>
                      <a:pt x="2018" y="879"/>
                    </a:lnTo>
                    <a:lnTo>
                      <a:pt x="2003" y="915"/>
                    </a:lnTo>
                    <a:lnTo>
                      <a:pt x="1995" y="954"/>
                    </a:lnTo>
                    <a:lnTo>
                      <a:pt x="1991" y="993"/>
                    </a:lnTo>
                    <a:lnTo>
                      <a:pt x="1995" y="1033"/>
                    </a:lnTo>
                    <a:lnTo>
                      <a:pt x="2002" y="1069"/>
                    </a:lnTo>
                    <a:lnTo>
                      <a:pt x="2016" y="1104"/>
                    </a:lnTo>
                    <a:lnTo>
                      <a:pt x="2035" y="1137"/>
                    </a:lnTo>
                    <a:lnTo>
                      <a:pt x="2057" y="1166"/>
                    </a:lnTo>
                    <a:lnTo>
                      <a:pt x="2083" y="1192"/>
                    </a:lnTo>
                    <a:lnTo>
                      <a:pt x="2112" y="1215"/>
                    </a:lnTo>
                    <a:lnTo>
                      <a:pt x="2145" y="1232"/>
                    </a:lnTo>
                    <a:lnTo>
                      <a:pt x="2181" y="1246"/>
                    </a:lnTo>
                    <a:lnTo>
                      <a:pt x="2217" y="1254"/>
                    </a:lnTo>
                    <a:lnTo>
                      <a:pt x="2257" y="1256"/>
                    </a:lnTo>
                    <a:lnTo>
                      <a:pt x="2296" y="1254"/>
                    </a:lnTo>
                    <a:lnTo>
                      <a:pt x="2334" y="1246"/>
                    </a:lnTo>
                    <a:lnTo>
                      <a:pt x="2370" y="1232"/>
                    </a:lnTo>
                    <a:lnTo>
                      <a:pt x="2403" y="1215"/>
                    </a:lnTo>
                    <a:lnTo>
                      <a:pt x="2432" y="1192"/>
                    </a:lnTo>
                    <a:lnTo>
                      <a:pt x="2458" y="1166"/>
                    </a:lnTo>
                    <a:lnTo>
                      <a:pt x="2480" y="1137"/>
                    </a:lnTo>
                    <a:lnTo>
                      <a:pt x="2499" y="1104"/>
                    </a:lnTo>
                    <a:lnTo>
                      <a:pt x="2512" y="1069"/>
                    </a:lnTo>
                    <a:lnTo>
                      <a:pt x="2520" y="1033"/>
                    </a:lnTo>
                    <a:lnTo>
                      <a:pt x="2523" y="993"/>
                    </a:lnTo>
                    <a:lnTo>
                      <a:pt x="2520" y="956"/>
                    </a:lnTo>
                    <a:lnTo>
                      <a:pt x="2513" y="919"/>
                    </a:lnTo>
                    <a:lnTo>
                      <a:pt x="2500" y="886"/>
                    </a:lnTo>
                    <a:lnTo>
                      <a:pt x="2482" y="855"/>
                    </a:lnTo>
                    <a:lnTo>
                      <a:pt x="2461" y="826"/>
                    </a:lnTo>
                    <a:lnTo>
                      <a:pt x="2437" y="800"/>
                    </a:lnTo>
                    <a:lnTo>
                      <a:pt x="2409" y="778"/>
                    </a:lnTo>
                    <a:lnTo>
                      <a:pt x="2403" y="742"/>
                    </a:lnTo>
                    <a:lnTo>
                      <a:pt x="2397" y="708"/>
                    </a:lnTo>
                    <a:lnTo>
                      <a:pt x="2393" y="675"/>
                    </a:lnTo>
                    <a:lnTo>
                      <a:pt x="2389" y="645"/>
                    </a:lnTo>
                    <a:lnTo>
                      <a:pt x="2386" y="618"/>
                    </a:lnTo>
                    <a:lnTo>
                      <a:pt x="2385" y="594"/>
                    </a:lnTo>
                    <a:lnTo>
                      <a:pt x="2384" y="575"/>
                    </a:lnTo>
                    <a:lnTo>
                      <a:pt x="2385" y="563"/>
                    </a:lnTo>
                    <a:lnTo>
                      <a:pt x="2386" y="550"/>
                    </a:lnTo>
                    <a:lnTo>
                      <a:pt x="2436" y="555"/>
                    </a:lnTo>
                    <a:lnTo>
                      <a:pt x="2485" y="560"/>
                    </a:lnTo>
                    <a:lnTo>
                      <a:pt x="2524" y="566"/>
                    </a:lnTo>
                    <a:lnTo>
                      <a:pt x="2558" y="570"/>
                    </a:lnTo>
                    <a:lnTo>
                      <a:pt x="2587" y="575"/>
                    </a:lnTo>
                    <a:lnTo>
                      <a:pt x="2610" y="581"/>
                    </a:lnTo>
                    <a:lnTo>
                      <a:pt x="2629" y="589"/>
                    </a:lnTo>
                    <a:lnTo>
                      <a:pt x="2644" y="598"/>
                    </a:lnTo>
                    <a:lnTo>
                      <a:pt x="2656" y="610"/>
                    </a:lnTo>
                    <a:lnTo>
                      <a:pt x="2666" y="626"/>
                    </a:lnTo>
                    <a:lnTo>
                      <a:pt x="2674" y="645"/>
                    </a:lnTo>
                    <a:lnTo>
                      <a:pt x="2680" y="668"/>
                    </a:lnTo>
                    <a:lnTo>
                      <a:pt x="2685" y="697"/>
                    </a:lnTo>
                    <a:lnTo>
                      <a:pt x="2690" y="730"/>
                    </a:lnTo>
                    <a:lnTo>
                      <a:pt x="2695" y="770"/>
                    </a:lnTo>
                    <a:lnTo>
                      <a:pt x="2700" y="813"/>
                    </a:lnTo>
                    <a:lnTo>
                      <a:pt x="2705" y="859"/>
                    </a:lnTo>
                    <a:lnTo>
                      <a:pt x="2711" y="908"/>
                    </a:lnTo>
                    <a:lnTo>
                      <a:pt x="2716" y="959"/>
                    </a:lnTo>
                    <a:lnTo>
                      <a:pt x="2721" y="1011"/>
                    </a:lnTo>
                    <a:lnTo>
                      <a:pt x="2726" y="1065"/>
                    </a:lnTo>
                    <a:lnTo>
                      <a:pt x="2731" y="1120"/>
                    </a:lnTo>
                    <a:lnTo>
                      <a:pt x="2736" y="1175"/>
                    </a:lnTo>
                    <a:lnTo>
                      <a:pt x="2740" y="1230"/>
                    </a:lnTo>
                    <a:lnTo>
                      <a:pt x="2743" y="1285"/>
                    </a:lnTo>
                    <a:lnTo>
                      <a:pt x="2747" y="1339"/>
                    </a:lnTo>
                    <a:lnTo>
                      <a:pt x="2749" y="1392"/>
                    </a:lnTo>
                    <a:lnTo>
                      <a:pt x="2752" y="1443"/>
                    </a:lnTo>
                    <a:lnTo>
                      <a:pt x="2754" y="1492"/>
                    </a:lnTo>
                    <a:lnTo>
                      <a:pt x="2754" y="1539"/>
                    </a:lnTo>
                    <a:lnTo>
                      <a:pt x="2754" y="1583"/>
                    </a:lnTo>
                    <a:lnTo>
                      <a:pt x="2753" y="1622"/>
                    </a:lnTo>
                    <a:lnTo>
                      <a:pt x="2752" y="1660"/>
                    </a:lnTo>
                    <a:lnTo>
                      <a:pt x="2748" y="1692"/>
                    </a:lnTo>
                    <a:lnTo>
                      <a:pt x="2744" y="1719"/>
                    </a:lnTo>
                    <a:lnTo>
                      <a:pt x="2739" y="1742"/>
                    </a:lnTo>
                    <a:lnTo>
                      <a:pt x="2733" y="1760"/>
                    </a:lnTo>
                    <a:lnTo>
                      <a:pt x="2725" y="1770"/>
                    </a:lnTo>
                    <a:lnTo>
                      <a:pt x="1318" y="3162"/>
                    </a:lnTo>
                    <a:lnTo>
                      <a:pt x="1293" y="3183"/>
                    </a:lnTo>
                    <a:lnTo>
                      <a:pt x="1267" y="3200"/>
                    </a:lnTo>
                    <a:lnTo>
                      <a:pt x="1238" y="3212"/>
                    </a:lnTo>
                    <a:lnTo>
                      <a:pt x="1208" y="3221"/>
                    </a:lnTo>
                    <a:lnTo>
                      <a:pt x="1178" y="3226"/>
                    </a:lnTo>
                    <a:lnTo>
                      <a:pt x="1146" y="3226"/>
                    </a:lnTo>
                    <a:lnTo>
                      <a:pt x="1116" y="3221"/>
                    </a:lnTo>
                    <a:lnTo>
                      <a:pt x="1086" y="3212"/>
                    </a:lnTo>
                    <a:lnTo>
                      <a:pt x="1057" y="3200"/>
                    </a:lnTo>
                    <a:lnTo>
                      <a:pt x="1030" y="3183"/>
                    </a:lnTo>
                    <a:lnTo>
                      <a:pt x="1005" y="3162"/>
                    </a:lnTo>
                    <a:lnTo>
                      <a:pt x="65" y="2232"/>
                    </a:lnTo>
                    <a:lnTo>
                      <a:pt x="43" y="2207"/>
                    </a:lnTo>
                    <a:lnTo>
                      <a:pt x="26" y="2181"/>
                    </a:lnTo>
                    <a:lnTo>
                      <a:pt x="14" y="2152"/>
                    </a:lnTo>
                    <a:lnTo>
                      <a:pt x="5" y="2123"/>
                    </a:lnTo>
                    <a:lnTo>
                      <a:pt x="0" y="2092"/>
                    </a:lnTo>
                    <a:lnTo>
                      <a:pt x="0" y="2061"/>
                    </a:lnTo>
                    <a:lnTo>
                      <a:pt x="5" y="2031"/>
                    </a:lnTo>
                    <a:lnTo>
                      <a:pt x="14" y="2002"/>
                    </a:lnTo>
                    <a:lnTo>
                      <a:pt x="26" y="1973"/>
                    </a:lnTo>
                    <a:lnTo>
                      <a:pt x="43" y="1946"/>
                    </a:lnTo>
                    <a:lnTo>
                      <a:pt x="65" y="1922"/>
                    </a:lnTo>
                    <a:lnTo>
                      <a:pt x="1471" y="531"/>
                    </a:lnTo>
                    <a:lnTo>
                      <a:pt x="1479" y="526"/>
                    </a:lnTo>
                    <a:lnTo>
                      <a:pt x="1494" y="523"/>
                    </a:lnTo>
                    <a:lnTo>
                      <a:pt x="1514" y="519"/>
                    </a:lnTo>
                    <a:lnTo>
                      <a:pt x="1540" y="517"/>
                    </a:lnTo>
                    <a:lnTo>
                      <a:pt x="1571" y="515"/>
                    </a:lnTo>
                    <a:lnTo>
                      <a:pt x="1607" y="514"/>
                    </a:lnTo>
                    <a:lnTo>
                      <a:pt x="1647" y="513"/>
                    </a:lnTo>
                    <a:lnTo>
                      <a:pt x="1691" y="513"/>
                    </a:lnTo>
                    <a:close/>
                    <a:moveTo>
                      <a:pt x="2679" y="0"/>
                    </a:moveTo>
                    <a:lnTo>
                      <a:pt x="2740" y="3"/>
                    </a:lnTo>
                    <a:lnTo>
                      <a:pt x="2799" y="12"/>
                    </a:lnTo>
                    <a:lnTo>
                      <a:pt x="2855" y="27"/>
                    </a:lnTo>
                    <a:lnTo>
                      <a:pt x="2909" y="47"/>
                    </a:lnTo>
                    <a:lnTo>
                      <a:pt x="2960" y="73"/>
                    </a:lnTo>
                    <a:lnTo>
                      <a:pt x="3008" y="103"/>
                    </a:lnTo>
                    <a:lnTo>
                      <a:pt x="3052" y="137"/>
                    </a:lnTo>
                    <a:lnTo>
                      <a:pt x="3093" y="177"/>
                    </a:lnTo>
                    <a:lnTo>
                      <a:pt x="3130" y="220"/>
                    </a:lnTo>
                    <a:lnTo>
                      <a:pt x="3163" y="268"/>
                    </a:lnTo>
                    <a:lnTo>
                      <a:pt x="3191" y="319"/>
                    </a:lnTo>
                    <a:lnTo>
                      <a:pt x="3215" y="373"/>
                    </a:lnTo>
                    <a:lnTo>
                      <a:pt x="3234" y="430"/>
                    </a:lnTo>
                    <a:lnTo>
                      <a:pt x="3248" y="491"/>
                    </a:lnTo>
                    <a:lnTo>
                      <a:pt x="3256" y="553"/>
                    </a:lnTo>
                    <a:lnTo>
                      <a:pt x="3259" y="619"/>
                    </a:lnTo>
                    <a:lnTo>
                      <a:pt x="3257" y="692"/>
                    </a:lnTo>
                    <a:lnTo>
                      <a:pt x="3253" y="761"/>
                    </a:lnTo>
                    <a:lnTo>
                      <a:pt x="3246" y="830"/>
                    </a:lnTo>
                    <a:lnTo>
                      <a:pt x="3236" y="895"/>
                    </a:lnTo>
                    <a:lnTo>
                      <a:pt x="3225" y="958"/>
                    </a:lnTo>
                    <a:lnTo>
                      <a:pt x="3212" y="1018"/>
                    </a:lnTo>
                    <a:lnTo>
                      <a:pt x="3197" y="1075"/>
                    </a:lnTo>
                    <a:lnTo>
                      <a:pt x="3183" y="1129"/>
                    </a:lnTo>
                    <a:lnTo>
                      <a:pt x="3166" y="1180"/>
                    </a:lnTo>
                    <a:lnTo>
                      <a:pt x="3150" y="1228"/>
                    </a:lnTo>
                    <a:lnTo>
                      <a:pt x="3133" y="1272"/>
                    </a:lnTo>
                    <a:lnTo>
                      <a:pt x="3117" y="1311"/>
                    </a:lnTo>
                    <a:lnTo>
                      <a:pt x="3102" y="1348"/>
                    </a:lnTo>
                    <a:lnTo>
                      <a:pt x="3087" y="1380"/>
                    </a:lnTo>
                    <a:lnTo>
                      <a:pt x="3073" y="1408"/>
                    </a:lnTo>
                    <a:lnTo>
                      <a:pt x="3061" y="1432"/>
                    </a:lnTo>
                    <a:lnTo>
                      <a:pt x="3050" y="1451"/>
                    </a:lnTo>
                    <a:lnTo>
                      <a:pt x="3043" y="1465"/>
                    </a:lnTo>
                    <a:lnTo>
                      <a:pt x="3037" y="1475"/>
                    </a:lnTo>
                    <a:lnTo>
                      <a:pt x="3034" y="1480"/>
                    </a:lnTo>
                    <a:lnTo>
                      <a:pt x="3022" y="1495"/>
                    </a:lnTo>
                    <a:lnTo>
                      <a:pt x="3006" y="1509"/>
                    </a:lnTo>
                    <a:lnTo>
                      <a:pt x="2989" y="1518"/>
                    </a:lnTo>
                    <a:lnTo>
                      <a:pt x="2971" y="1524"/>
                    </a:lnTo>
                    <a:lnTo>
                      <a:pt x="2951" y="1526"/>
                    </a:lnTo>
                    <a:lnTo>
                      <a:pt x="2935" y="1524"/>
                    </a:lnTo>
                    <a:lnTo>
                      <a:pt x="2918" y="1519"/>
                    </a:lnTo>
                    <a:lnTo>
                      <a:pt x="2901" y="1512"/>
                    </a:lnTo>
                    <a:lnTo>
                      <a:pt x="2883" y="1499"/>
                    </a:lnTo>
                    <a:lnTo>
                      <a:pt x="2869" y="1482"/>
                    </a:lnTo>
                    <a:lnTo>
                      <a:pt x="2860" y="1463"/>
                    </a:lnTo>
                    <a:lnTo>
                      <a:pt x="2856" y="1442"/>
                    </a:lnTo>
                    <a:lnTo>
                      <a:pt x="2855" y="1422"/>
                    </a:lnTo>
                    <a:lnTo>
                      <a:pt x="2859" y="1401"/>
                    </a:lnTo>
                    <a:lnTo>
                      <a:pt x="2868" y="1380"/>
                    </a:lnTo>
                    <a:lnTo>
                      <a:pt x="2870" y="1378"/>
                    </a:lnTo>
                    <a:lnTo>
                      <a:pt x="2875" y="1370"/>
                    </a:lnTo>
                    <a:lnTo>
                      <a:pt x="2881" y="1358"/>
                    </a:lnTo>
                    <a:lnTo>
                      <a:pt x="2890" y="1342"/>
                    </a:lnTo>
                    <a:lnTo>
                      <a:pt x="2900" y="1321"/>
                    </a:lnTo>
                    <a:lnTo>
                      <a:pt x="2912" y="1297"/>
                    </a:lnTo>
                    <a:lnTo>
                      <a:pt x="2925" y="1268"/>
                    </a:lnTo>
                    <a:lnTo>
                      <a:pt x="2939" y="1236"/>
                    </a:lnTo>
                    <a:lnTo>
                      <a:pt x="2953" y="1200"/>
                    </a:lnTo>
                    <a:lnTo>
                      <a:pt x="2968" y="1162"/>
                    </a:lnTo>
                    <a:lnTo>
                      <a:pt x="2983" y="1119"/>
                    </a:lnTo>
                    <a:lnTo>
                      <a:pt x="2997" y="1073"/>
                    </a:lnTo>
                    <a:lnTo>
                      <a:pt x="3010" y="1025"/>
                    </a:lnTo>
                    <a:lnTo>
                      <a:pt x="3024" y="974"/>
                    </a:lnTo>
                    <a:lnTo>
                      <a:pt x="3035" y="920"/>
                    </a:lnTo>
                    <a:lnTo>
                      <a:pt x="3045" y="864"/>
                    </a:lnTo>
                    <a:lnTo>
                      <a:pt x="3053" y="806"/>
                    </a:lnTo>
                    <a:lnTo>
                      <a:pt x="3061" y="746"/>
                    </a:lnTo>
                    <a:lnTo>
                      <a:pt x="3064" y="683"/>
                    </a:lnTo>
                    <a:lnTo>
                      <a:pt x="3066" y="619"/>
                    </a:lnTo>
                    <a:lnTo>
                      <a:pt x="3063" y="567"/>
                    </a:lnTo>
                    <a:lnTo>
                      <a:pt x="3057" y="517"/>
                    </a:lnTo>
                    <a:lnTo>
                      <a:pt x="3044" y="470"/>
                    </a:lnTo>
                    <a:lnTo>
                      <a:pt x="3028" y="425"/>
                    </a:lnTo>
                    <a:lnTo>
                      <a:pt x="3008" y="385"/>
                    </a:lnTo>
                    <a:lnTo>
                      <a:pt x="2984" y="346"/>
                    </a:lnTo>
                    <a:lnTo>
                      <a:pt x="2957" y="312"/>
                    </a:lnTo>
                    <a:lnTo>
                      <a:pt x="2925" y="282"/>
                    </a:lnTo>
                    <a:lnTo>
                      <a:pt x="2890" y="255"/>
                    </a:lnTo>
                    <a:lnTo>
                      <a:pt x="2854" y="233"/>
                    </a:lnTo>
                    <a:lnTo>
                      <a:pt x="2814" y="215"/>
                    </a:lnTo>
                    <a:lnTo>
                      <a:pt x="2771" y="202"/>
                    </a:lnTo>
                    <a:lnTo>
                      <a:pt x="2725" y="194"/>
                    </a:lnTo>
                    <a:lnTo>
                      <a:pt x="2679" y="191"/>
                    </a:lnTo>
                    <a:lnTo>
                      <a:pt x="2630" y="194"/>
                    </a:lnTo>
                    <a:lnTo>
                      <a:pt x="2583" y="203"/>
                    </a:lnTo>
                    <a:lnTo>
                      <a:pt x="2539" y="217"/>
                    </a:lnTo>
                    <a:lnTo>
                      <a:pt x="2496" y="236"/>
                    </a:lnTo>
                    <a:lnTo>
                      <a:pt x="2457" y="260"/>
                    </a:lnTo>
                    <a:lnTo>
                      <a:pt x="2421" y="288"/>
                    </a:lnTo>
                    <a:lnTo>
                      <a:pt x="2389" y="320"/>
                    </a:lnTo>
                    <a:lnTo>
                      <a:pt x="2360" y="356"/>
                    </a:lnTo>
                    <a:lnTo>
                      <a:pt x="2336" y="395"/>
                    </a:lnTo>
                    <a:lnTo>
                      <a:pt x="2317" y="437"/>
                    </a:lnTo>
                    <a:lnTo>
                      <a:pt x="2303" y="480"/>
                    </a:lnTo>
                    <a:lnTo>
                      <a:pt x="2294" y="527"/>
                    </a:lnTo>
                    <a:lnTo>
                      <a:pt x="2291" y="575"/>
                    </a:lnTo>
                    <a:lnTo>
                      <a:pt x="2292" y="600"/>
                    </a:lnTo>
                    <a:lnTo>
                      <a:pt x="2294" y="630"/>
                    </a:lnTo>
                    <a:lnTo>
                      <a:pt x="2298" y="663"/>
                    </a:lnTo>
                    <a:lnTo>
                      <a:pt x="2304" y="700"/>
                    </a:lnTo>
                    <a:lnTo>
                      <a:pt x="2309" y="738"/>
                    </a:lnTo>
                    <a:lnTo>
                      <a:pt x="2315" y="778"/>
                    </a:lnTo>
                    <a:lnTo>
                      <a:pt x="2323" y="816"/>
                    </a:lnTo>
                    <a:lnTo>
                      <a:pt x="2329" y="855"/>
                    </a:lnTo>
                    <a:lnTo>
                      <a:pt x="2335" y="890"/>
                    </a:lnTo>
                    <a:lnTo>
                      <a:pt x="2342" y="922"/>
                    </a:lnTo>
                    <a:lnTo>
                      <a:pt x="2348" y="950"/>
                    </a:lnTo>
                    <a:lnTo>
                      <a:pt x="2352" y="973"/>
                    </a:lnTo>
                    <a:lnTo>
                      <a:pt x="2354" y="996"/>
                    </a:lnTo>
                    <a:lnTo>
                      <a:pt x="2351" y="1017"/>
                    </a:lnTo>
                    <a:lnTo>
                      <a:pt x="2344" y="1037"/>
                    </a:lnTo>
                    <a:lnTo>
                      <a:pt x="2332" y="1054"/>
                    </a:lnTo>
                    <a:lnTo>
                      <a:pt x="2316" y="1069"/>
                    </a:lnTo>
                    <a:lnTo>
                      <a:pt x="2298" y="1080"/>
                    </a:lnTo>
                    <a:lnTo>
                      <a:pt x="2277" y="1088"/>
                    </a:lnTo>
                    <a:lnTo>
                      <a:pt x="2254" y="1089"/>
                    </a:lnTo>
                    <a:lnTo>
                      <a:pt x="2233" y="1086"/>
                    </a:lnTo>
                    <a:lnTo>
                      <a:pt x="2213" y="1078"/>
                    </a:lnTo>
                    <a:lnTo>
                      <a:pt x="2195" y="1067"/>
                    </a:lnTo>
                    <a:lnTo>
                      <a:pt x="2181" y="1052"/>
                    </a:lnTo>
                    <a:lnTo>
                      <a:pt x="2170" y="1034"/>
                    </a:lnTo>
                    <a:lnTo>
                      <a:pt x="2163" y="1013"/>
                    </a:lnTo>
                    <a:lnTo>
                      <a:pt x="2161" y="1004"/>
                    </a:lnTo>
                    <a:lnTo>
                      <a:pt x="2158" y="988"/>
                    </a:lnTo>
                    <a:lnTo>
                      <a:pt x="2153" y="967"/>
                    </a:lnTo>
                    <a:lnTo>
                      <a:pt x="2149" y="942"/>
                    </a:lnTo>
                    <a:lnTo>
                      <a:pt x="2143" y="913"/>
                    </a:lnTo>
                    <a:lnTo>
                      <a:pt x="2138" y="881"/>
                    </a:lnTo>
                    <a:lnTo>
                      <a:pt x="2131" y="846"/>
                    </a:lnTo>
                    <a:lnTo>
                      <a:pt x="2125" y="811"/>
                    </a:lnTo>
                    <a:lnTo>
                      <a:pt x="2119" y="775"/>
                    </a:lnTo>
                    <a:lnTo>
                      <a:pt x="2113" y="737"/>
                    </a:lnTo>
                    <a:lnTo>
                      <a:pt x="2108" y="701"/>
                    </a:lnTo>
                    <a:lnTo>
                      <a:pt x="2104" y="666"/>
                    </a:lnTo>
                    <a:lnTo>
                      <a:pt x="2101" y="632"/>
                    </a:lnTo>
                    <a:lnTo>
                      <a:pt x="2099" y="602"/>
                    </a:lnTo>
                    <a:lnTo>
                      <a:pt x="2098" y="575"/>
                    </a:lnTo>
                    <a:lnTo>
                      <a:pt x="2101" y="516"/>
                    </a:lnTo>
                    <a:lnTo>
                      <a:pt x="2109" y="460"/>
                    </a:lnTo>
                    <a:lnTo>
                      <a:pt x="2124" y="404"/>
                    </a:lnTo>
                    <a:lnTo>
                      <a:pt x="2144" y="351"/>
                    </a:lnTo>
                    <a:lnTo>
                      <a:pt x="2168" y="302"/>
                    </a:lnTo>
                    <a:lnTo>
                      <a:pt x="2197" y="254"/>
                    </a:lnTo>
                    <a:lnTo>
                      <a:pt x="2230" y="209"/>
                    </a:lnTo>
                    <a:lnTo>
                      <a:pt x="2268" y="168"/>
                    </a:lnTo>
                    <a:lnTo>
                      <a:pt x="2309" y="132"/>
                    </a:lnTo>
                    <a:lnTo>
                      <a:pt x="2354" y="99"/>
                    </a:lnTo>
                    <a:lnTo>
                      <a:pt x="2401" y="70"/>
                    </a:lnTo>
                    <a:lnTo>
                      <a:pt x="2453" y="46"/>
                    </a:lnTo>
                    <a:lnTo>
                      <a:pt x="2506" y="26"/>
                    </a:lnTo>
                    <a:lnTo>
                      <a:pt x="2561" y="11"/>
                    </a:lnTo>
                    <a:lnTo>
                      <a:pt x="2619" y="3"/>
                    </a:lnTo>
                    <a:lnTo>
                      <a:pt x="26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grpSp>
        <p:grpSp>
          <p:nvGrpSpPr>
            <p:cNvPr id="43" name="Group 42"/>
            <p:cNvGrpSpPr/>
            <p:nvPr/>
          </p:nvGrpSpPr>
          <p:grpSpPr>
            <a:xfrm>
              <a:off x="6907586" y="3376146"/>
              <a:ext cx="1280160" cy="1278138"/>
              <a:chOff x="6934215" y="3312646"/>
              <a:chExt cx="1280160" cy="1278138"/>
            </a:xfrm>
          </p:grpSpPr>
          <p:sp>
            <p:nvSpPr>
              <p:cNvPr id="44" name="Rounded Rectangle 43"/>
              <p:cNvSpPr/>
              <p:nvPr/>
            </p:nvSpPr>
            <p:spPr>
              <a:xfrm>
                <a:off x="6934215"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grpSp>
            <p:nvGrpSpPr>
              <p:cNvPr id="46" name="Group 4"/>
              <p:cNvGrpSpPr>
                <a:grpSpLocks noChangeAspect="1"/>
              </p:cNvGrpSpPr>
              <p:nvPr/>
            </p:nvGrpSpPr>
            <p:grpSpPr bwMode="auto">
              <a:xfrm>
                <a:off x="7286681" y="3679997"/>
                <a:ext cx="575229" cy="543436"/>
                <a:chOff x="-633" y="1403"/>
                <a:chExt cx="784" cy="749"/>
              </a:xfrm>
              <a:solidFill>
                <a:schemeClr val="bg1"/>
              </a:solidFill>
            </p:grpSpPr>
            <p:sp>
              <p:nvSpPr>
                <p:cNvPr id="47" name="Freeform 6"/>
                <p:cNvSpPr>
                  <a:spLocks/>
                </p:cNvSpPr>
                <p:nvPr/>
              </p:nvSpPr>
              <p:spPr bwMode="auto">
                <a:xfrm>
                  <a:off x="-534" y="1403"/>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48" name="Freeform 7"/>
                <p:cNvSpPr>
                  <a:spLocks/>
                </p:cNvSpPr>
                <p:nvPr/>
              </p:nvSpPr>
              <p:spPr bwMode="auto">
                <a:xfrm>
                  <a:off x="-547" y="1581"/>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49" name="Freeform 8"/>
                <p:cNvSpPr>
                  <a:spLocks/>
                </p:cNvSpPr>
                <p:nvPr/>
              </p:nvSpPr>
              <p:spPr bwMode="auto">
                <a:xfrm>
                  <a:off x="-633" y="1620"/>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0" name="Freeform 9"/>
                <p:cNvSpPr>
                  <a:spLocks/>
                </p:cNvSpPr>
                <p:nvPr/>
              </p:nvSpPr>
              <p:spPr bwMode="auto">
                <a:xfrm>
                  <a:off x="-294" y="1777"/>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1" name="Freeform 10"/>
                <p:cNvSpPr>
                  <a:spLocks noEditPoints="1"/>
                </p:cNvSpPr>
                <p:nvPr/>
              </p:nvSpPr>
              <p:spPr bwMode="auto">
                <a:xfrm>
                  <a:off x="-179" y="1525"/>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2" name="Freeform 11"/>
                <p:cNvSpPr>
                  <a:spLocks noEditPoints="1"/>
                </p:cNvSpPr>
                <p:nvPr/>
              </p:nvSpPr>
              <p:spPr bwMode="auto">
                <a:xfrm>
                  <a:off x="35" y="1591"/>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3" name="Freeform 12"/>
                <p:cNvSpPr>
                  <a:spLocks noEditPoints="1"/>
                </p:cNvSpPr>
                <p:nvPr/>
              </p:nvSpPr>
              <p:spPr bwMode="auto">
                <a:xfrm>
                  <a:off x="-75" y="1466"/>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4" name="Freeform 13"/>
                <p:cNvSpPr>
                  <a:spLocks noEditPoints="1"/>
                </p:cNvSpPr>
                <p:nvPr/>
              </p:nvSpPr>
              <p:spPr bwMode="auto">
                <a:xfrm>
                  <a:off x="-11" y="1492"/>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8" name="Freeform 14"/>
                <p:cNvSpPr>
                  <a:spLocks noEditPoints="1"/>
                </p:cNvSpPr>
                <p:nvPr/>
              </p:nvSpPr>
              <p:spPr bwMode="auto">
                <a:xfrm>
                  <a:off x="-186" y="1502"/>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9" name="Freeform 15"/>
                <p:cNvSpPr>
                  <a:spLocks noEditPoints="1"/>
                </p:cNvSpPr>
                <p:nvPr/>
              </p:nvSpPr>
              <p:spPr bwMode="auto">
                <a:xfrm>
                  <a:off x="-129" y="1565"/>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grpSp>
        </p:grpSp>
      </p:grpSp>
      <p:sp>
        <p:nvSpPr>
          <p:cNvPr id="9" name="Rectangle 8"/>
          <p:cNvSpPr/>
          <p:nvPr/>
        </p:nvSpPr>
        <p:spPr>
          <a:xfrm rot="2575617">
            <a:off x="3500171" y="2539504"/>
            <a:ext cx="465326" cy="645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TextBox 84"/>
          <p:cNvSpPr txBox="1"/>
          <p:nvPr/>
        </p:nvSpPr>
        <p:spPr>
          <a:xfrm rot="2591551">
            <a:off x="3445699" y="2518946"/>
            <a:ext cx="602288" cy="707886"/>
          </a:xfrm>
          <a:prstGeom prst="rect">
            <a:avLst/>
          </a:prstGeom>
          <a:noFill/>
        </p:spPr>
        <p:txBody>
          <a:bodyPr wrap="square" rtlCol="0">
            <a:spAutoFit/>
          </a:bodyPr>
          <a:lstStyle/>
          <a:p>
            <a:r>
              <a:rPr lang="en-US" sz="4000" dirty="0" smtClean="0">
                <a:solidFill>
                  <a:srgbClr val="221D44"/>
                </a:solidFill>
                <a:latin typeface="Arial Black" panose="020B0A04020102020204" pitchFamily="34" charset="0"/>
              </a:rPr>
              <a:t>€</a:t>
            </a:r>
            <a:endParaRPr lang="en-US" sz="4000" dirty="0">
              <a:solidFill>
                <a:srgbClr val="221D44"/>
              </a:solidFill>
              <a:latin typeface="Arial Black" panose="020B0A040201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0697" y="0"/>
            <a:ext cx="6858000" cy="68580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8045" y="0"/>
            <a:ext cx="6858000" cy="68580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3311" y="0"/>
            <a:ext cx="6858000" cy="685800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5274" y="0"/>
            <a:ext cx="6858000" cy="685800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4125" y="0"/>
            <a:ext cx="6858000" cy="68580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0697" y="0"/>
            <a:ext cx="6858000" cy="6858000"/>
          </a:xfrm>
          <a:prstGeom prst="rect">
            <a:avLst/>
          </a:prstGeom>
        </p:spPr>
      </p:pic>
      <p:sp>
        <p:nvSpPr>
          <p:cNvPr id="55" name="Rectangle 54"/>
          <p:cNvSpPr/>
          <p:nvPr/>
        </p:nvSpPr>
        <p:spPr>
          <a:xfrm>
            <a:off x="223977" y="4751512"/>
            <a:ext cx="7229998" cy="830992"/>
          </a:xfrm>
          <a:prstGeom prst="rect">
            <a:avLst/>
          </a:prstGeom>
        </p:spPr>
        <p:txBody>
          <a:bodyPr wrap="square" lIns="91436" tIns="45718" rIns="91436" bIns="45718">
            <a:spAutoFit/>
          </a:bodyPr>
          <a:lstStyle/>
          <a:p>
            <a:pPr algn="ctr" defTabSz="914354">
              <a:buClr>
                <a:srgbClr val="404040"/>
              </a:buClr>
              <a:buSzPct val="100000"/>
            </a:pPr>
            <a:r>
              <a:rPr lang="zh-TW" altLang="en-US" sz="2400" b="1" dirty="0" smtClean="0">
                <a:solidFill>
                  <a:prstClr val="white"/>
                </a:solidFill>
                <a:latin typeface="微軟正黑體" panose="020B0604030504040204" pitchFamily="34" charset="-120"/>
                <a:ea typeface="微軟正黑體" panose="020B0604030504040204" pitchFamily="34" charset="-120"/>
                <a:cs typeface="Calibri"/>
                <a:sym typeface="Century Gothic"/>
              </a:rPr>
              <a:t>現</a:t>
            </a:r>
            <a:r>
              <a:rPr lang="zh-TW" altLang="en-US" sz="2400" b="1" dirty="0">
                <a:solidFill>
                  <a:prstClr val="white"/>
                </a:solidFill>
                <a:latin typeface="微軟正黑體" panose="020B0604030504040204" pitchFamily="34" charset="-120"/>
                <a:ea typeface="微軟正黑體" panose="020B0604030504040204" pitchFamily="34" charset="-120"/>
                <a:cs typeface="Calibri"/>
                <a:sym typeface="Century Gothic"/>
              </a:rPr>
              <a:t>在就開始找出那</a:t>
            </a:r>
            <a:r>
              <a:rPr lang="zh-TW" altLang="en-US" sz="2400" b="1" dirty="0" smtClean="0">
                <a:solidFill>
                  <a:prstClr val="white"/>
                </a:solidFill>
                <a:latin typeface="微軟正黑體" panose="020B0604030504040204" pitchFamily="34" charset="-120"/>
                <a:ea typeface="微軟正黑體" panose="020B0604030504040204" pitchFamily="34" charset="-120"/>
                <a:cs typeface="Calibri"/>
                <a:sym typeface="Century Gothic"/>
              </a:rPr>
              <a:t>些您可</a:t>
            </a:r>
            <a:r>
              <a:rPr lang="zh-TW" altLang="en-US" sz="2400" b="1" dirty="0">
                <a:solidFill>
                  <a:prstClr val="white"/>
                </a:solidFill>
                <a:latin typeface="微軟正黑體" panose="020B0604030504040204" pitchFamily="34" charset="-120"/>
                <a:ea typeface="微軟正黑體" panose="020B0604030504040204" pitchFamily="34" charset="-120"/>
                <a:cs typeface="Calibri"/>
                <a:sym typeface="Century Gothic"/>
              </a:rPr>
              <a:t>以</a:t>
            </a:r>
            <a:r>
              <a:rPr lang="zh-TW" altLang="en-US" sz="2400" b="1" dirty="0" smtClean="0">
                <a:solidFill>
                  <a:prstClr val="white"/>
                </a:solidFill>
                <a:latin typeface="微軟正黑體" panose="020B0604030504040204" pitchFamily="34" charset="-120"/>
                <a:ea typeface="微軟正黑體" panose="020B0604030504040204" pitchFamily="34" charset="-120"/>
                <a:cs typeface="Calibri"/>
                <a:sym typeface="Century Gothic"/>
              </a:rPr>
              <a:t>在美安西班牙購</a:t>
            </a:r>
            <a:r>
              <a:rPr lang="zh-TW" altLang="en-US" sz="2400" b="1" dirty="0">
                <a:solidFill>
                  <a:prstClr val="white"/>
                </a:solidFill>
                <a:latin typeface="微軟正黑體" panose="020B0604030504040204" pitchFamily="34" charset="-120"/>
                <a:ea typeface="微軟正黑體" panose="020B0604030504040204" pitchFamily="34" charset="-120"/>
                <a:cs typeface="Calibri"/>
                <a:sym typeface="Century Gothic"/>
              </a:rPr>
              <a:t>買的產品，並停止購買其他品牌</a:t>
            </a:r>
            <a:r>
              <a:rPr lang="zh-TW" altLang="en-US" sz="2400" b="1" dirty="0" smtClean="0">
                <a:solidFill>
                  <a:prstClr val="white"/>
                </a:solidFill>
                <a:latin typeface="微軟正黑體" panose="020B0604030504040204" pitchFamily="34" charset="-120"/>
                <a:ea typeface="微軟正黑體" panose="020B0604030504040204" pitchFamily="34" charset="-120"/>
                <a:cs typeface="Calibri"/>
                <a:sym typeface="Century Gothic"/>
              </a:rPr>
              <a:t>，如此</a:t>
            </a:r>
            <a:r>
              <a:rPr lang="zh-TW" altLang="en-US" sz="2400" b="1" dirty="0">
                <a:solidFill>
                  <a:prstClr val="white"/>
                </a:solidFill>
                <a:latin typeface="微軟正黑體" panose="020B0604030504040204" pitchFamily="34" charset="-120"/>
                <a:ea typeface="微軟正黑體" panose="020B0604030504040204" pitchFamily="34" charset="-120"/>
                <a:cs typeface="Calibri"/>
                <a:sym typeface="Century Gothic"/>
              </a:rPr>
              <a:t>才是真正落實購物</a:t>
            </a:r>
            <a:r>
              <a:rPr lang="zh-TW" altLang="en-US" sz="2400" b="1" dirty="0" smtClean="0">
                <a:solidFill>
                  <a:prstClr val="white"/>
                </a:solidFill>
                <a:latin typeface="微軟正黑體" panose="020B0604030504040204" pitchFamily="34" charset="-120"/>
                <a:ea typeface="微軟正黑體" panose="020B0604030504040204" pitchFamily="34" charset="-120"/>
                <a:cs typeface="Calibri"/>
                <a:sym typeface="Century Gothic"/>
              </a:rPr>
              <a:t>年金</a:t>
            </a:r>
            <a:endParaRPr lang="zh-TW" altLang="en-US" sz="2400" b="1" dirty="0">
              <a:solidFill>
                <a:prstClr val="white"/>
              </a:solidFill>
              <a:latin typeface="微軟正黑體" panose="020B0604030504040204" pitchFamily="34" charset="-120"/>
              <a:ea typeface="微軟正黑體" panose="020B0604030504040204" pitchFamily="34" charset="-120"/>
              <a:cs typeface="Calibri"/>
              <a:sym typeface="Century Gothic"/>
            </a:endParaRPr>
          </a:p>
        </p:txBody>
      </p:sp>
      <p:sp>
        <p:nvSpPr>
          <p:cNvPr id="56" name="Rectangle 55"/>
          <p:cNvSpPr/>
          <p:nvPr/>
        </p:nvSpPr>
        <p:spPr>
          <a:xfrm>
            <a:off x="637552" y="3863435"/>
            <a:ext cx="1948171" cy="494341"/>
          </a:xfrm>
          <a:prstGeom prst="rect">
            <a:avLst/>
          </a:prstGeom>
        </p:spPr>
        <p:txBody>
          <a:bodyPr wrap="square">
            <a:spAutoFit/>
          </a:bodyPr>
          <a:lstStyle/>
          <a:p>
            <a:pPr algn="ctr" defTabSz="914354">
              <a:buClr>
                <a:srgbClr val="404040"/>
              </a:buClr>
              <a:buSzPct val="100000"/>
            </a:pPr>
            <a:r>
              <a:rPr lang="zh-TW" altLang="en-US" sz="1600" b="1" cap="all" dirty="0" smtClean="0">
                <a:solidFill>
                  <a:prstClr val="white"/>
                </a:solidFill>
                <a:latin typeface="微軟正黑體" panose="020B0604030504040204" pitchFamily="34" charset="-120"/>
                <a:ea typeface="微軟正黑體" panose="020B0604030504040204" pitchFamily="34" charset="-120"/>
                <a:cs typeface="Calibri"/>
                <a:sym typeface="Century Gothic"/>
              </a:rPr>
              <a:t>更優質產品</a:t>
            </a:r>
            <a:endParaRPr lang="en-US" sz="1600" b="1" cap="all" dirty="0">
              <a:solidFill>
                <a:prstClr val="white"/>
              </a:solidFill>
              <a:latin typeface="微軟正黑體" panose="020B0604030504040204" pitchFamily="34" charset="-120"/>
              <a:ea typeface="微軟正黑體" panose="020B0604030504040204" pitchFamily="34" charset="-120"/>
              <a:cs typeface="Calibri"/>
              <a:sym typeface="Century Gothic"/>
            </a:endParaRPr>
          </a:p>
        </p:txBody>
      </p:sp>
      <p:sp>
        <p:nvSpPr>
          <p:cNvPr id="57" name="Rectangle 56"/>
          <p:cNvSpPr/>
          <p:nvPr/>
        </p:nvSpPr>
        <p:spPr>
          <a:xfrm>
            <a:off x="2829473" y="3891508"/>
            <a:ext cx="1809901" cy="494341"/>
          </a:xfrm>
          <a:prstGeom prst="rect">
            <a:avLst/>
          </a:prstGeom>
        </p:spPr>
        <p:txBody>
          <a:bodyPr wrap="square">
            <a:spAutoFit/>
          </a:bodyPr>
          <a:lstStyle/>
          <a:p>
            <a:pPr algn="ctr" defTabSz="914354">
              <a:buClr>
                <a:srgbClr val="404040"/>
              </a:buClr>
              <a:buSzPct val="100000"/>
            </a:pPr>
            <a:r>
              <a:rPr lang="zh-TW" altLang="en-US" sz="1600" b="1" cap="all" dirty="0" smtClean="0">
                <a:solidFill>
                  <a:prstClr val="white"/>
                </a:solidFill>
                <a:latin typeface="微軟正黑體" panose="020B0604030504040204" pitchFamily="34" charset="-120"/>
                <a:ea typeface="微軟正黑體" panose="020B0604030504040204" pitchFamily="34" charset="-120"/>
                <a:cs typeface="Calibri"/>
                <a:sym typeface="Century Gothic"/>
              </a:rPr>
              <a:t>更優惠價格</a:t>
            </a:r>
            <a:endParaRPr lang="en-US" sz="1600" b="1" cap="all" dirty="0">
              <a:solidFill>
                <a:prstClr val="white"/>
              </a:solidFill>
              <a:latin typeface="微軟正黑體" panose="020B0604030504040204" pitchFamily="34" charset="-120"/>
              <a:ea typeface="微軟正黑體" panose="020B0604030504040204" pitchFamily="34" charset="-120"/>
              <a:cs typeface="Calibri"/>
              <a:sym typeface="Century Gothic"/>
            </a:endParaRPr>
          </a:p>
        </p:txBody>
      </p:sp>
      <p:sp>
        <p:nvSpPr>
          <p:cNvPr id="60" name="Rectangle 59"/>
          <p:cNvSpPr/>
          <p:nvPr/>
        </p:nvSpPr>
        <p:spPr>
          <a:xfrm>
            <a:off x="4745679" y="3883305"/>
            <a:ext cx="2371528" cy="494341"/>
          </a:xfrm>
          <a:prstGeom prst="rect">
            <a:avLst/>
          </a:prstGeom>
        </p:spPr>
        <p:txBody>
          <a:bodyPr wrap="none">
            <a:spAutoFit/>
          </a:bodyPr>
          <a:lstStyle/>
          <a:p>
            <a:pPr algn="ctr" defTabSz="914354">
              <a:buClr>
                <a:srgbClr val="404040"/>
              </a:buClr>
              <a:buSzPct val="100000"/>
            </a:pPr>
            <a:r>
              <a:rPr lang="zh-TW" altLang="en-US" sz="1600" b="1" cap="all" dirty="0">
                <a:solidFill>
                  <a:prstClr val="white"/>
                </a:solidFill>
                <a:latin typeface="微軟正黑體" panose="020B0604030504040204" pitchFamily="34" charset="-120"/>
                <a:ea typeface="微軟正黑體" panose="020B0604030504040204" pitchFamily="34" charset="-120"/>
                <a:cs typeface="Calibri"/>
                <a:sym typeface="Century Gothic"/>
              </a:rPr>
              <a:t>給顧客現</a:t>
            </a:r>
            <a:r>
              <a:rPr lang="zh-TW" altLang="en-US" sz="1600" b="1" cap="all" dirty="0" smtClean="0">
                <a:solidFill>
                  <a:prstClr val="white"/>
                </a:solidFill>
                <a:latin typeface="微軟正黑體" panose="020B0604030504040204" pitchFamily="34" charset="-120"/>
                <a:ea typeface="微軟正黑體" panose="020B0604030504040204" pitchFamily="34" charset="-120"/>
                <a:cs typeface="Calibri"/>
                <a:sym typeface="Century Gothic"/>
              </a:rPr>
              <a:t>金</a:t>
            </a:r>
            <a:r>
              <a:rPr lang="zh-CN" altLang="en-US" sz="1600" b="1" cap="all" dirty="0">
                <a:solidFill>
                  <a:prstClr val="white"/>
                </a:solidFill>
                <a:latin typeface="微軟正黑體" panose="020B0604030504040204" pitchFamily="34" charset="-120"/>
                <a:ea typeface="微軟正黑體" panose="020B0604030504040204" pitchFamily="34" charset="-120"/>
                <a:cs typeface="Calibri"/>
                <a:sym typeface="Century Gothic"/>
              </a:rPr>
              <a:t>回</a:t>
            </a:r>
            <a:r>
              <a:rPr lang="zh-CN" altLang="en-US" sz="1600" b="1" cap="all" dirty="0" smtClean="0">
                <a:solidFill>
                  <a:prstClr val="white"/>
                </a:solidFill>
                <a:latin typeface="微軟正黑體" panose="020B0604030504040204" pitchFamily="34" charset="-120"/>
                <a:ea typeface="微軟正黑體" panose="020B0604030504040204" pitchFamily="34" charset="-120"/>
                <a:cs typeface="Calibri"/>
                <a:sym typeface="Century Gothic"/>
              </a:rPr>
              <a:t>饋</a:t>
            </a:r>
            <a:endParaRPr lang="en-US" sz="1600" b="1" cap="all" dirty="0">
              <a:solidFill>
                <a:prstClr val="white"/>
              </a:solidFill>
              <a:latin typeface="微軟正黑體" panose="020B0604030504040204" pitchFamily="34" charset="-120"/>
              <a:ea typeface="微軟正黑體" panose="020B0604030504040204" pitchFamily="34" charset="-120"/>
              <a:cs typeface="Calibri"/>
              <a:sym typeface="Century Gothic"/>
            </a:endParaRPr>
          </a:p>
        </p:txBody>
      </p:sp>
      <p:sp>
        <p:nvSpPr>
          <p:cNvPr id="63" name="Rectangle 62"/>
          <p:cNvSpPr/>
          <p:nvPr/>
        </p:nvSpPr>
        <p:spPr>
          <a:xfrm>
            <a:off x="822715" y="39487"/>
            <a:ext cx="6034732" cy="1255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zh-TW" altLang="en-US" sz="36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獨家代理品牌</a:t>
            </a:r>
            <a:endParaRPr lang="en-US" sz="3600" cap="all" dirty="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3007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xit" presetSubtype="0" fill="hold" nodeType="afterEffect">
                                  <p:stCondLst>
                                    <p:cond delay="0"/>
                                  </p:stCondLst>
                                  <p:childTnLst>
                                    <p:animEffect transition="out" filter="fade">
                                      <p:cBhvr>
                                        <p:cTn id="12" dur="2000"/>
                                        <p:tgtEl>
                                          <p:spTgt spid="10"/>
                                        </p:tgtEl>
                                      </p:cBhvr>
                                    </p:animEffect>
                                    <p:anim calcmode="lin" valueType="num">
                                      <p:cBhvr>
                                        <p:cTn id="13" dur="2000"/>
                                        <p:tgtEl>
                                          <p:spTgt spid="10"/>
                                        </p:tgtEl>
                                        <p:attrNameLst>
                                          <p:attrName>ppt_x</p:attrName>
                                        </p:attrNameLst>
                                      </p:cBhvr>
                                      <p:tavLst>
                                        <p:tav tm="0">
                                          <p:val>
                                            <p:strVal val="ppt_x"/>
                                          </p:val>
                                        </p:tav>
                                        <p:tav tm="100000">
                                          <p:val>
                                            <p:strVal val="ppt_x"/>
                                          </p:val>
                                        </p:tav>
                                      </p:tavLst>
                                    </p:anim>
                                    <p:anim calcmode="lin" valueType="num">
                                      <p:cBhvr>
                                        <p:cTn id="14" dur="2000"/>
                                        <p:tgtEl>
                                          <p:spTgt spid="10"/>
                                        </p:tgtEl>
                                        <p:attrNameLst>
                                          <p:attrName>ppt_y</p:attrName>
                                        </p:attrNameLst>
                                      </p:cBhvr>
                                      <p:tavLst>
                                        <p:tav tm="0">
                                          <p:val>
                                            <p:strVal val="ppt_y"/>
                                          </p:val>
                                        </p:tav>
                                        <p:tav tm="100000">
                                          <p:val>
                                            <p:strVal val="ppt_y+.1"/>
                                          </p:val>
                                        </p:tav>
                                      </p:tavLst>
                                    </p:anim>
                                    <p:set>
                                      <p:cBhvr>
                                        <p:cTn id="15" dur="1" fill="hold">
                                          <p:stCondLst>
                                            <p:cond delay="1999"/>
                                          </p:stCondLst>
                                        </p:cTn>
                                        <p:tgtEl>
                                          <p:spTgt spid="10"/>
                                        </p:tgtEl>
                                        <p:attrNameLst>
                                          <p:attrName>style.visibility</p:attrName>
                                        </p:attrNameLst>
                                      </p:cBhvr>
                                      <p:to>
                                        <p:strVal val="hidden"/>
                                      </p:to>
                                    </p:set>
                                  </p:childTnLst>
                                </p:cTn>
                              </p:par>
                            </p:childTnLst>
                          </p:cTn>
                        </p:par>
                        <p:par>
                          <p:cTn id="16" fill="hold">
                            <p:stCondLst>
                              <p:cond delay="4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ppt_x</p:attrName>
                                        </p:attrNameLst>
                                      </p:cBhvr>
                                      <p:tavLst>
                                        <p:tav tm="0">
                                          <p:val>
                                            <p:strVal val="#ppt_x"/>
                                          </p:val>
                                        </p:tav>
                                        <p:tav tm="100000">
                                          <p:val>
                                            <p:strVal val="#ppt_x"/>
                                          </p:val>
                                        </p:tav>
                                      </p:tavLst>
                                    </p:anim>
                                    <p:anim calcmode="lin" valueType="num">
                                      <p:cBhvr>
                                        <p:cTn id="21" dur="2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xit" presetSubtype="0" fill="hold" nodeType="afterEffect">
                                  <p:stCondLst>
                                    <p:cond delay="0"/>
                                  </p:stCondLst>
                                  <p:childTnLst>
                                    <p:animEffect transition="out" filter="fade">
                                      <p:cBhvr>
                                        <p:cTn id="24" dur="2000"/>
                                        <p:tgtEl>
                                          <p:spTgt spid="15"/>
                                        </p:tgtEl>
                                      </p:cBhvr>
                                    </p:animEffect>
                                    <p:anim calcmode="lin" valueType="num">
                                      <p:cBhvr>
                                        <p:cTn id="25" dur="2000"/>
                                        <p:tgtEl>
                                          <p:spTgt spid="15"/>
                                        </p:tgtEl>
                                        <p:attrNameLst>
                                          <p:attrName>ppt_x</p:attrName>
                                        </p:attrNameLst>
                                      </p:cBhvr>
                                      <p:tavLst>
                                        <p:tav tm="0">
                                          <p:val>
                                            <p:strVal val="ppt_x"/>
                                          </p:val>
                                        </p:tav>
                                        <p:tav tm="100000">
                                          <p:val>
                                            <p:strVal val="ppt_x"/>
                                          </p:val>
                                        </p:tav>
                                      </p:tavLst>
                                    </p:anim>
                                    <p:anim calcmode="lin" valueType="num">
                                      <p:cBhvr>
                                        <p:cTn id="26" dur="2000"/>
                                        <p:tgtEl>
                                          <p:spTgt spid="15"/>
                                        </p:tgtEl>
                                        <p:attrNameLst>
                                          <p:attrName>ppt_y</p:attrName>
                                        </p:attrNameLst>
                                      </p:cBhvr>
                                      <p:tavLst>
                                        <p:tav tm="0">
                                          <p:val>
                                            <p:strVal val="ppt_y"/>
                                          </p:val>
                                        </p:tav>
                                        <p:tav tm="100000">
                                          <p:val>
                                            <p:strVal val="ppt_y+.1"/>
                                          </p:val>
                                        </p:tav>
                                      </p:tavLst>
                                    </p:anim>
                                    <p:set>
                                      <p:cBhvr>
                                        <p:cTn id="27" dur="1" fill="hold">
                                          <p:stCondLst>
                                            <p:cond delay="1999"/>
                                          </p:stCondLst>
                                        </p:cTn>
                                        <p:tgtEl>
                                          <p:spTgt spid="15"/>
                                        </p:tgtEl>
                                        <p:attrNameLst>
                                          <p:attrName>style.visibility</p:attrName>
                                        </p:attrNameLst>
                                      </p:cBhvr>
                                      <p:to>
                                        <p:strVal val="hidden"/>
                                      </p:to>
                                    </p:set>
                                  </p:childTnLst>
                                </p:cTn>
                              </p:par>
                            </p:childTnLst>
                          </p:cTn>
                        </p:par>
                        <p:par>
                          <p:cTn id="28" fill="hold">
                            <p:stCondLst>
                              <p:cond delay="8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anim calcmode="lin" valueType="num">
                                      <p:cBhvr>
                                        <p:cTn id="32" dur="2000" fill="hold"/>
                                        <p:tgtEl>
                                          <p:spTgt spid="17"/>
                                        </p:tgtEl>
                                        <p:attrNameLst>
                                          <p:attrName>ppt_x</p:attrName>
                                        </p:attrNameLst>
                                      </p:cBhvr>
                                      <p:tavLst>
                                        <p:tav tm="0">
                                          <p:val>
                                            <p:strVal val="#ppt_x"/>
                                          </p:val>
                                        </p:tav>
                                        <p:tav tm="100000">
                                          <p:val>
                                            <p:strVal val="#ppt_x"/>
                                          </p:val>
                                        </p:tav>
                                      </p:tavLst>
                                    </p:anim>
                                    <p:anim calcmode="lin" valueType="num">
                                      <p:cBhvr>
                                        <p:cTn id="33" dur="2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xit" presetSubtype="0" fill="hold" nodeType="afterEffect">
                                  <p:stCondLst>
                                    <p:cond delay="0"/>
                                  </p:stCondLst>
                                  <p:childTnLst>
                                    <p:animEffect transition="out" filter="fade">
                                      <p:cBhvr>
                                        <p:cTn id="36" dur="2000"/>
                                        <p:tgtEl>
                                          <p:spTgt spid="17"/>
                                        </p:tgtEl>
                                      </p:cBhvr>
                                    </p:animEffect>
                                    <p:anim calcmode="lin" valueType="num">
                                      <p:cBhvr>
                                        <p:cTn id="37" dur="2000"/>
                                        <p:tgtEl>
                                          <p:spTgt spid="17"/>
                                        </p:tgtEl>
                                        <p:attrNameLst>
                                          <p:attrName>ppt_x</p:attrName>
                                        </p:attrNameLst>
                                      </p:cBhvr>
                                      <p:tavLst>
                                        <p:tav tm="0">
                                          <p:val>
                                            <p:strVal val="ppt_x"/>
                                          </p:val>
                                        </p:tav>
                                        <p:tav tm="100000">
                                          <p:val>
                                            <p:strVal val="ppt_x"/>
                                          </p:val>
                                        </p:tav>
                                      </p:tavLst>
                                    </p:anim>
                                    <p:anim calcmode="lin" valueType="num">
                                      <p:cBhvr>
                                        <p:cTn id="38" dur="2000"/>
                                        <p:tgtEl>
                                          <p:spTgt spid="17"/>
                                        </p:tgtEl>
                                        <p:attrNameLst>
                                          <p:attrName>ppt_y</p:attrName>
                                        </p:attrNameLst>
                                      </p:cBhvr>
                                      <p:tavLst>
                                        <p:tav tm="0">
                                          <p:val>
                                            <p:strVal val="ppt_y"/>
                                          </p:val>
                                        </p:tav>
                                        <p:tav tm="100000">
                                          <p:val>
                                            <p:strVal val="ppt_y+.1"/>
                                          </p:val>
                                        </p:tav>
                                      </p:tavLst>
                                    </p:anim>
                                    <p:set>
                                      <p:cBhvr>
                                        <p:cTn id="39" dur="1" fill="hold">
                                          <p:stCondLst>
                                            <p:cond delay="1999"/>
                                          </p:stCondLst>
                                        </p:cTn>
                                        <p:tgtEl>
                                          <p:spTgt spid="17"/>
                                        </p:tgtEl>
                                        <p:attrNameLst>
                                          <p:attrName>style.visibility</p:attrName>
                                        </p:attrNameLst>
                                      </p:cBhvr>
                                      <p:to>
                                        <p:strVal val="hidden"/>
                                      </p:to>
                                    </p:set>
                                  </p:childTnLst>
                                </p:cTn>
                              </p:par>
                            </p:childTnLst>
                          </p:cTn>
                        </p:par>
                        <p:par>
                          <p:cTn id="40" fill="hold">
                            <p:stCondLst>
                              <p:cond delay="12000"/>
                            </p:stCondLst>
                            <p:childTnLst>
                              <p:par>
                                <p:cTn id="41" presetID="47"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000"/>
                                        <p:tgtEl>
                                          <p:spTgt spid="19"/>
                                        </p:tgtEl>
                                      </p:cBhvr>
                                    </p:animEffect>
                                    <p:anim calcmode="lin" valueType="num">
                                      <p:cBhvr>
                                        <p:cTn id="44" dur="2000" fill="hold"/>
                                        <p:tgtEl>
                                          <p:spTgt spid="19"/>
                                        </p:tgtEl>
                                        <p:attrNameLst>
                                          <p:attrName>ppt_x</p:attrName>
                                        </p:attrNameLst>
                                      </p:cBhvr>
                                      <p:tavLst>
                                        <p:tav tm="0">
                                          <p:val>
                                            <p:strVal val="#ppt_x"/>
                                          </p:val>
                                        </p:tav>
                                        <p:tav tm="100000">
                                          <p:val>
                                            <p:strVal val="#ppt_x"/>
                                          </p:val>
                                        </p:tav>
                                      </p:tavLst>
                                    </p:anim>
                                    <p:anim calcmode="lin" valueType="num">
                                      <p:cBhvr>
                                        <p:cTn id="45" dur="2000" fill="hold"/>
                                        <p:tgtEl>
                                          <p:spTgt spid="19"/>
                                        </p:tgtEl>
                                        <p:attrNameLst>
                                          <p:attrName>ppt_y</p:attrName>
                                        </p:attrNameLst>
                                      </p:cBhvr>
                                      <p:tavLst>
                                        <p:tav tm="0">
                                          <p:val>
                                            <p:strVal val="#ppt_y-.1"/>
                                          </p:val>
                                        </p:tav>
                                        <p:tav tm="100000">
                                          <p:val>
                                            <p:strVal val="#ppt_y"/>
                                          </p:val>
                                        </p:tav>
                                      </p:tavLst>
                                    </p:anim>
                                  </p:childTnLst>
                                </p:cTn>
                              </p:par>
                            </p:childTnLst>
                          </p:cTn>
                        </p:par>
                        <p:par>
                          <p:cTn id="46" fill="hold">
                            <p:stCondLst>
                              <p:cond delay="14000"/>
                            </p:stCondLst>
                            <p:childTnLst>
                              <p:par>
                                <p:cTn id="47" presetID="42" presetClass="exit" presetSubtype="0" fill="hold" nodeType="afterEffect">
                                  <p:stCondLst>
                                    <p:cond delay="0"/>
                                  </p:stCondLst>
                                  <p:childTnLst>
                                    <p:animEffect transition="out" filter="fade">
                                      <p:cBhvr>
                                        <p:cTn id="48" dur="2000"/>
                                        <p:tgtEl>
                                          <p:spTgt spid="19"/>
                                        </p:tgtEl>
                                      </p:cBhvr>
                                    </p:animEffect>
                                    <p:anim calcmode="lin" valueType="num">
                                      <p:cBhvr>
                                        <p:cTn id="49" dur="2000"/>
                                        <p:tgtEl>
                                          <p:spTgt spid="19"/>
                                        </p:tgtEl>
                                        <p:attrNameLst>
                                          <p:attrName>ppt_x</p:attrName>
                                        </p:attrNameLst>
                                      </p:cBhvr>
                                      <p:tavLst>
                                        <p:tav tm="0">
                                          <p:val>
                                            <p:strVal val="ppt_x"/>
                                          </p:val>
                                        </p:tav>
                                        <p:tav tm="100000">
                                          <p:val>
                                            <p:strVal val="ppt_x"/>
                                          </p:val>
                                        </p:tav>
                                      </p:tavLst>
                                    </p:anim>
                                    <p:anim calcmode="lin" valueType="num">
                                      <p:cBhvr>
                                        <p:cTn id="50" dur="2000"/>
                                        <p:tgtEl>
                                          <p:spTgt spid="19"/>
                                        </p:tgtEl>
                                        <p:attrNameLst>
                                          <p:attrName>ppt_y</p:attrName>
                                        </p:attrNameLst>
                                      </p:cBhvr>
                                      <p:tavLst>
                                        <p:tav tm="0">
                                          <p:val>
                                            <p:strVal val="ppt_y"/>
                                          </p:val>
                                        </p:tav>
                                        <p:tav tm="100000">
                                          <p:val>
                                            <p:strVal val="ppt_y+.1"/>
                                          </p:val>
                                        </p:tav>
                                      </p:tavLst>
                                    </p:anim>
                                    <p:set>
                                      <p:cBhvr>
                                        <p:cTn id="51" dur="1" fill="hold">
                                          <p:stCondLst>
                                            <p:cond delay="1999"/>
                                          </p:stCondLst>
                                        </p:cTn>
                                        <p:tgtEl>
                                          <p:spTgt spid="19"/>
                                        </p:tgtEl>
                                        <p:attrNameLst>
                                          <p:attrName>style.visibility</p:attrName>
                                        </p:attrNameLst>
                                      </p:cBhvr>
                                      <p:to>
                                        <p:strVal val="hidden"/>
                                      </p:to>
                                    </p:set>
                                  </p:childTnLst>
                                </p:cTn>
                              </p:par>
                            </p:childTnLst>
                          </p:cTn>
                        </p:par>
                        <p:par>
                          <p:cTn id="52" fill="hold">
                            <p:stCondLst>
                              <p:cond delay="16000"/>
                            </p:stCondLst>
                            <p:childTnLst>
                              <p:par>
                                <p:cTn id="53" presetID="47"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000"/>
                                        <p:tgtEl>
                                          <p:spTgt spid="20"/>
                                        </p:tgtEl>
                                      </p:cBhvr>
                                    </p:animEffect>
                                    <p:anim calcmode="lin" valueType="num">
                                      <p:cBhvr>
                                        <p:cTn id="56" dur="2000" fill="hold"/>
                                        <p:tgtEl>
                                          <p:spTgt spid="20"/>
                                        </p:tgtEl>
                                        <p:attrNameLst>
                                          <p:attrName>ppt_x</p:attrName>
                                        </p:attrNameLst>
                                      </p:cBhvr>
                                      <p:tavLst>
                                        <p:tav tm="0">
                                          <p:val>
                                            <p:strVal val="#ppt_x"/>
                                          </p:val>
                                        </p:tav>
                                        <p:tav tm="100000">
                                          <p:val>
                                            <p:strVal val="#ppt_x"/>
                                          </p:val>
                                        </p:tav>
                                      </p:tavLst>
                                    </p:anim>
                                    <p:anim calcmode="lin" valueType="num">
                                      <p:cBhvr>
                                        <p:cTn id="57" dur="2000" fill="hold"/>
                                        <p:tgtEl>
                                          <p:spTgt spid="20"/>
                                        </p:tgtEl>
                                        <p:attrNameLst>
                                          <p:attrName>ppt_y</p:attrName>
                                        </p:attrNameLst>
                                      </p:cBhvr>
                                      <p:tavLst>
                                        <p:tav tm="0">
                                          <p:val>
                                            <p:strVal val="#ppt_y-.1"/>
                                          </p:val>
                                        </p:tav>
                                        <p:tav tm="100000">
                                          <p:val>
                                            <p:strVal val="#ppt_y"/>
                                          </p:val>
                                        </p:tav>
                                      </p:tavLst>
                                    </p:anim>
                                  </p:childTnLst>
                                </p:cTn>
                              </p:par>
                            </p:childTnLst>
                          </p:cTn>
                        </p:par>
                        <p:par>
                          <p:cTn id="58" fill="hold">
                            <p:stCondLst>
                              <p:cond delay="18000"/>
                            </p:stCondLst>
                            <p:childTnLst>
                              <p:par>
                                <p:cTn id="59" presetID="42" presetClass="exit" presetSubtype="0" fill="hold" nodeType="afterEffect">
                                  <p:stCondLst>
                                    <p:cond delay="0"/>
                                  </p:stCondLst>
                                  <p:childTnLst>
                                    <p:animEffect transition="out" filter="fade">
                                      <p:cBhvr>
                                        <p:cTn id="60" dur="2000"/>
                                        <p:tgtEl>
                                          <p:spTgt spid="20"/>
                                        </p:tgtEl>
                                      </p:cBhvr>
                                    </p:animEffect>
                                    <p:anim calcmode="lin" valueType="num">
                                      <p:cBhvr>
                                        <p:cTn id="61" dur="2000"/>
                                        <p:tgtEl>
                                          <p:spTgt spid="20"/>
                                        </p:tgtEl>
                                        <p:attrNameLst>
                                          <p:attrName>ppt_x</p:attrName>
                                        </p:attrNameLst>
                                      </p:cBhvr>
                                      <p:tavLst>
                                        <p:tav tm="0">
                                          <p:val>
                                            <p:strVal val="ppt_x"/>
                                          </p:val>
                                        </p:tav>
                                        <p:tav tm="100000">
                                          <p:val>
                                            <p:strVal val="ppt_x"/>
                                          </p:val>
                                        </p:tav>
                                      </p:tavLst>
                                    </p:anim>
                                    <p:anim calcmode="lin" valueType="num">
                                      <p:cBhvr>
                                        <p:cTn id="62" dur="2000"/>
                                        <p:tgtEl>
                                          <p:spTgt spid="20"/>
                                        </p:tgtEl>
                                        <p:attrNameLst>
                                          <p:attrName>ppt_y</p:attrName>
                                        </p:attrNameLst>
                                      </p:cBhvr>
                                      <p:tavLst>
                                        <p:tav tm="0">
                                          <p:val>
                                            <p:strVal val="ppt_y"/>
                                          </p:val>
                                        </p:tav>
                                        <p:tav tm="100000">
                                          <p:val>
                                            <p:strVal val="ppt_y+.1"/>
                                          </p:val>
                                        </p:tav>
                                      </p:tavLst>
                                    </p:anim>
                                    <p:set>
                                      <p:cBhvr>
                                        <p:cTn id="63" dur="1" fill="hold">
                                          <p:stCondLst>
                                            <p:cond delay="1999"/>
                                          </p:stCondLst>
                                        </p:cTn>
                                        <p:tgtEl>
                                          <p:spTgt spid="20"/>
                                        </p:tgtEl>
                                        <p:attrNameLst>
                                          <p:attrName>style.visibility</p:attrName>
                                        </p:attrNameLst>
                                      </p:cBhvr>
                                      <p:to>
                                        <p:strVal val="hidden"/>
                                      </p:to>
                                    </p:set>
                                  </p:childTnLst>
                                </p:cTn>
                              </p:par>
                            </p:childTnLst>
                          </p:cTn>
                        </p:par>
                        <p:par>
                          <p:cTn id="64" fill="hold">
                            <p:stCondLst>
                              <p:cond delay="20000"/>
                            </p:stCondLst>
                            <p:childTnLst>
                              <p:par>
                                <p:cTn id="65" presetID="47"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000"/>
                                        <p:tgtEl>
                                          <p:spTgt spid="21"/>
                                        </p:tgtEl>
                                      </p:cBhvr>
                                    </p:animEffect>
                                    <p:anim calcmode="lin" valueType="num">
                                      <p:cBhvr>
                                        <p:cTn id="68" dur="2000" fill="hold"/>
                                        <p:tgtEl>
                                          <p:spTgt spid="21"/>
                                        </p:tgtEl>
                                        <p:attrNameLst>
                                          <p:attrName>ppt_x</p:attrName>
                                        </p:attrNameLst>
                                      </p:cBhvr>
                                      <p:tavLst>
                                        <p:tav tm="0">
                                          <p:val>
                                            <p:strVal val="#ppt_x"/>
                                          </p:val>
                                        </p:tav>
                                        <p:tav tm="100000">
                                          <p:val>
                                            <p:strVal val="#ppt_x"/>
                                          </p:val>
                                        </p:tav>
                                      </p:tavLst>
                                    </p:anim>
                                    <p:anim calcmode="lin" valueType="num">
                                      <p:cBhvr>
                                        <p:cTn id="69"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T:\Field Training\Field Training\ESPAÑA\images\brochure 2.png"/>
          <p:cNvPicPr>
            <a:picLocks noChangeAspect="1" noChangeArrowheads="1"/>
          </p:cNvPicPr>
          <p:nvPr/>
        </p:nvPicPr>
        <p:blipFill rotWithShape="1">
          <a:blip r:embed="rId2">
            <a:extLst>
              <a:ext uri="{28A0092B-C50C-407E-A947-70E740481C1C}">
                <a14:useLocalDpi xmlns:a14="http://schemas.microsoft.com/office/drawing/2010/main" val="0"/>
              </a:ext>
            </a:extLst>
          </a:blip>
          <a:srcRect l="4170" t="2843" r="4170" b="8339"/>
          <a:stretch/>
        </p:blipFill>
        <p:spPr bwMode="auto">
          <a:xfrm>
            <a:off x="3385942" y="1"/>
            <a:ext cx="881850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947705" y="4880521"/>
            <a:ext cx="3445891" cy="783018"/>
          </a:xfrm>
          <a:prstGeom prst="roundRect">
            <a:avLst>
              <a:gd name="adj" fmla="val 10364"/>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1800" dirty="0">
              <a:solidFill>
                <a:prstClr val="white"/>
              </a:solidFill>
            </a:endParaRPr>
          </a:p>
        </p:txBody>
      </p:sp>
      <p:sp>
        <p:nvSpPr>
          <p:cNvPr id="5" name="Rectangle 4"/>
          <p:cNvSpPr/>
          <p:nvPr/>
        </p:nvSpPr>
        <p:spPr>
          <a:xfrm>
            <a:off x="262" y="1"/>
            <a:ext cx="3385751"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cap="all" dirty="0" smtClean="0">
                <a:ln>
                  <a:solidFill>
                    <a:prstClr val="white"/>
                  </a:solidFill>
                </a:ln>
                <a:solidFill>
                  <a:prstClr val="white"/>
                </a:solidFill>
              </a:rPr>
              <a:t>Share pages</a:t>
            </a:r>
            <a:br>
              <a:rPr lang="en-US" sz="4400" cap="all" dirty="0" smtClean="0">
                <a:ln>
                  <a:solidFill>
                    <a:prstClr val="white"/>
                  </a:solidFill>
                </a:ln>
                <a:solidFill>
                  <a:prstClr val="white"/>
                </a:solidFill>
              </a:rPr>
            </a:br>
            <a:r>
              <a:rPr lang="en-US" sz="2400" dirty="0" smtClean="0">
                <a:ln>
                  <a:solidFill>
                    <a:prstClr val="white"/>
                  </a:solidFill>
                </a:ln>
                <a:solidFill>
                  <a:prstClr val="white"/>
                </a:solidFill>
              </a:rPr>
              <a:t>increase exposure </a:t>
            </a:r>
            <a:br>
              <a:rPr lang="en-US" sz="2400" dirty="0" smtClean="0">
                <a:ln>
                  <a:solidFill>
                    <a:prstClr val="white"/>
                  </a:solidFill>
                </a:ln>
                <a:solidFill>
                  <a:prstClr val="white"/>
                </a:solidFill>
              </a:rPr>
            </a:br>
            <a:r>
              <a:rPr lang="en-US" sz="2400" dirty="0" smtClean="0">
                <a:ln>
                  <a:solidFill>
                    <a:prstClr val="white"/>
                  </a:solidFill>
                </a:ln>
                <a:solidFill>
                  <a:prstClr val="white"/>
                </a:solidFill>
              </a:rPr>
              <a:t>to your favorite </a:t>
            </a:r>
            <a:br>
              <a:rPr lang="en-US" sz="2400" dirty="0" smtClean="0">
                <a:ln>
                  <a:solidFill>
                    <a:prstClr val="white"/>
                  </a:solidFill>
                </a:ln>
                <a:solidFill>
                  <a:prstClr val="white"/>
                </a:solidFill>
              </a:rPr>
            </a:br>
            <a:r>
              <a:rPr lang="en-US" sz="2400" dirty="0" smtClean="0">
                <a:ln>
                  <a:solidFill>
                    <a:prstClr val="white"/>
                  </a:solidFill>
                </a:ln>
                <a:solidFill>
                  <a:prstClr val="white"/>
                </a:solidFill>
              </a:rPr>
              <a:t>exclusive brands</a:t>
            </a:r>
          </a:p>
          <a:p>
            <a:pPr algn="ctr" defTabSz="914400"/>
            <a:endParaRPr lang="en-US" sz="4400" cap="all" dirty="0">
              <a:ln>
                <a:solidFill>
                  <a:prstClr val="white"/>
                </a:solidFill>
              </a:ln>
              <a:solidFill>
                <a:prstClr val="white"/>
              </a:solidFill>
            </a:endParaRPr>
          </a:p>
        </p:txBody>
      </p:sp>
      <p:sp>
        <p:nvSpPr>
          <p:cNvPr id="7" name="Rounded Rectangle 6"/>
          <p:cNvSpPr/>
          <p:nvPr/>
        </p:nvSpPr>
        <p:spPr>
          <a:xfrm>
            <a:off x="562088" y="4302414"/>
            <a:ext cx="2262020" cy="578107"/>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dirty="0" smtClean="0">
                <a:ln>
                  <a:solidFill>
                    <a:prstClr val="white"/>
                  </a:solidFill>
                </a:ln>
                <a:solidFill>
                  <a:prstClr val="white"/>
                </a:solidFill>
              </a:rPr>
              <a:t>SHOP.COM</a:t>
            </a:r>
            <a:endParaRPr lang="en-US" sz="1800" dirty="0">
              <a:ln>
                <a:solidFill>
                  <a:prstClr val="white"/>
                </a:solidFill>
              </a:ln>
              <a:solidFill>
                <a:prstClr val="white"/>
              </a:solidFill>
            </a:endParaRPr>
          </a:p>
        </p:txBody>
      </p:sp>
      <p:sp>
        <p:nvSpPr>
          <p:cNvPr id="6" name="Rectangle 5"/>
          <p:cNvSpPr/>
          <p:nvPr/>
        </p:nvSpPr>
        <p:spPr>
          <a:xfrm>
            <a:off x="128" y="1"/>
            <a:ext cx="3385751"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4000" cap="all" dirty="0" smtClean="0">
                <a:ln>
                  <a:solidFill>
                    <a:prstClr val="white"/>
                  </a:solidFill>
                </a:ln>
                <a:solidFill>
                  <a:prstClr val="white"/>
                </a:solidFill>
                <a:latin typeface="微軟正黑體" panose="020B0604030504040204" pitchFamily="34" charset="-120"/>
                <a:ea typeface="微軟正黑體" panose="020B0604030504040204" pitchFamily="34" charset="-120"/>
              </a:rPr>
              <a:t>用網頁來分享</a:t>
            </a:r>
            <a:r>
              <a:rPr lang="en-US" sz="4400" cap="all" dirty="0" smtClean="0">
                <a:ln>
                  <a:solidFill>
                    <a:prstClr val="white"/>
                  </a:solidFill>
                </a:ln>
                <a:solidFill>
                  <a:prstClr val="white"/>
                </a:solidFill>
                <a:latin typeface="微軟正黑體" panose="020B0604030504040204" pitchFamily="34" charset="-120"/>
                <a:ea typeface="微軟正黑體" panose="020B0604030504040204" pitchFamily="34" charset="-120"/>
              </a:rPr>
              <a:t/>
            </a:r>
            <a:br>
              <a:rPr lang="en-US" sz="4400" cap="all" dirty="0" smtClean="0">
                <a:ln>
                  <a:solidFill>
                    <a:prstClr val="white"/>
                  </a:solidFill>
                </a:ln>
                <a:solidFill>
                  <a:prstClr val="white"/>
                </a:solidFill>
                <a:latin typeface="微軟正黑體" panose="020B0604030504040204" pitchFamily="34" charset="-120"/>
                <a:ea typeface="微軟正黑體" panose="020B0604030504040204" pitchFamily="34" charset="-120"/>
              </a:rPr>
            </a:br>
            <a:r>
              <a:rPr lang="en-US" sz="2000" dirty="0" smtClean="0">
                <a:ln>
                  <a:solidFill>
                    <a:prstClr val="white"/>
                  </a:solidFill>
                </a:ln>
                <a:solidFill>
                  <a:prstClr val="white"/>
                </a:solidFill>
                <a:latin typeface="微軟正黑體" panose="020B0604030504040204" pitchFamily="34" charset="-120"/>
                <a:ea typeface="微軟正黑體" panose="020B0604030504040204" pitchFamily="34" charset="-120"/>
              </a:rPr>
              <a:t/>
            </a:r>
            <a:br>
              <a:rPr lang="en-US" sz="2000" dirty="0" smtClean="0">
                <a:ln>
                  <a:solidFill>
                    <a:prstClr val="white"/>
                  </a:solidFill>
                </a:ln>
                <a:solidFill>
                  <a:prstClr val="white"/>
                </a:solidFill>
                <a:latin typeface="微軟正黑體" panose="020B0604030504040204" pitchFamily="34" charset="-120"/>
                <a:ea typeface="微軟正黑體" panose="020B0604030504040204" pitchFamily="34" charset="-120"/>
              </a:rPr>
            </a:br>
            <a:r>
              <a:rPr lang="zh-CN" altLang="en-US" sz="2800" dirty="0">
                <a:ln>
                  <a:solidFill>
                    <a:prstClr val="white"/>
                  </a:solidFill>
                </a:ln>
                <a:solidFill>
                  <a:prstClr val="white"/>
                </a:solidFill>
                <a:latin typeface="微軟正黑體" panose="020B0604030504040204" pitchFamily="34" charset="-120"/>
                <a:ea typeface="微軟正黑體" panose="020B0604030504040204" pitchFamily="34" charset="-120"/>
              </a:rPr>
              <a:t>將</a:t>
            </a:r>
            <a:r>
              <a:rPr lang="zh-TW" altLang="en-US" sz="2800" dirty="0" smtClean="0">
                <a:ln>
                  <a:solidFill>
                    <a:prstClr val="white"/>
                  </a:solidFill>
                </a:ln>
                <a:solidFill>
                  <a:prstClr val="white"/>
                </a:solidFill>
                <a:latin typeface="微軟正黑體" panose="020B0604030504040204" pitchFamily="34" charset="-120"/>
                <a:ea typeface="微軟正黑體" panose="020B0604030504040204" pitchFamily="34" charset="-120"/>
              </a:rPr>
              <a:t>您</a:t>
            </a:r>
            <a:r>
              <a:rPr lang="zh-CN" altLang="en-US" sz="2800" dirty="0">
                <a:ln>
                  <a:solidFill>
                    <a:prstClr val="white"/>
                  </a:solidFill>
                </a:ln>
                <a:solidFill>
                  <a:prstClr val="white"/>
                </a:solidFill>
                <a:latin typeface="微軟正黑體" panose="020B0604030504040204" pitchFamily="34" charset="-120"/>
                <a:ea typeface="微軟正黑體" panose="020B0604030504040204" pitchFamily="34" charset="-120"/>
              </a:rPr>
              <a:t>喜愛</a:t>
            </a:r>
            <a:r>
              <a:rPr lang="zh-TW" altLang="en-US" sz="2800" dirty="0" smtClean="0">
                <a:ln>
                  <a:solidFill>
                    <a:prstClr val="white"/>
                  </a:solidFill>
                </a:ln>
                <a:solidFill>
                  <a:prstClr val="white"/>
                </a:solidFill>
                <a:latin typeface="微軟正黑體" panose="020B0604030504040204" pitchFamily="34" charset="-120"/>
                <a:ea typeface="微軟正黑體" panose="020B0604030504040204" pitchFamily="34" charset="-120"/>
              </a:rPr>
              <a:t>的</a:t>
            </a:r>
            <a:endParaRPr lang="en-US" altLang="zh-TW" sz="2800" dirty="0" smtClean="0">
              <a:ln>
                <a:solidFill>
                  <a:prstClr val="white"/>
                </a:solidFill>
              </a:ln>
              <a:solidFill>
                <a:prstClr val="white"/>
              </a:solidFill>
              <a:latin typeface="微軟正黑體" panose="020B0604030504040204" pitchFamily="34" charset="-120"/>
              <a:ea typeface="微軟正黑體" panose="020B0604030504040204" pitchFamily="34" charset="-120"/>
            </a:endParaRPr>
          </a:p>
          <a:p>
            <a:pPr algn="ctr" defTabSz="914400"/>
            <a:r>
              <a:rPr lang="zh-CN" altLang="en-US" sz="2800" dirty="0" smtClean="0">
                <a:ln>
                  <a:solidFill>
                    <a:prstClr val="white"/>
                  </a:solidFill>
                </a:ln>
                <a:solidFill>
                  <a:prstClr val="white"/>
                </a:solidFill>
                <a:latin typeface="微軟正黑體" panose="020B0604030504040204" pitchFamily="34" charset="-120"/>
                <a:ea typeface="微軟正黑體" panose="020B0604030504040204" pitchFamily="34" charset="-120"/>
              </a:rPr>
              <a:t>美安西班牙</a:t>
            </a:r>
            <a:r>
              <a:rPr lang="zh-TW" altLang="en-US" sz="2800" dirty="0" smtClean="0">
                <a:ln>
                  <a:solidFill>
                    <a:prstClr val="white"/>
                  </a:solidFill>
                </a:ln>
                <a:solidFill>
                  <a:prstClr val="white"/>
                </a:solidFill>
                <a:latin typeface="微軟正黑體" panose="020B0604030504040204" pitchFamily="34" charset="-120"/>
                <a:ea typeface="微軟正黑體" panose="020B0604030504040204" pitchFamily="34" charset="-120"/>
              </a:rPr>
              <a:t>獨家產品</a:t>
            </a:r>
            <a:endParaRPr lang="en-US" altLang="zh-TW" sz="2800" dirty="0" smtClean="0">
              <a:ln>
                <a:solidFill>
                  <a:prstClr val="white"/>
                </a:solidFill>
              </a:ln>
              <a:solidFill>
                <a:prstClr val="white"/>
              </a:solidFill>
              <a:latin typeface="微軟正黑體" panose="020B0604030504040204" pitchFamily="34" charset="-120"/>
              <a:ea typeface="微軟正黑體" panose="020B0604030504040204" pitchFamily="34" charset="-120"/>
            </a:endParaRPr>
          </a:p>
          <a:p>
            <a:pPr algn="ctr" defTabSz="914400"/>
            <a:r>
              <a:rPr lang="zh-CN" altLang="en-US" sz="2800" dirty="0" smtClean="0">
                <a:ln>
                  <a:solidFill>
                    <a:prstClr val="white"/>
                  </a:solidFill>
                </a:ln>
                <a:solidFill>
                  <a:prstClr val="white"/>
                </a:solidFill>
                <a:latin typeface="微軟正黑體" panose="020B0604030504040204" pitchFamily="34" charset="-120"/>
                <a:ea typeface="微軟正黑體" panose="020B0604030504040204" pitchFamily="34" charset="-120"/>
              </a:rPr>
              <a:t>介紹給更多人</a:t>
            </a:r>
            <a:endParaRPr lang="en-US" sz="2800" dirty="0" smtClean="0">
              <a:ln>
                <a:solidFill>
                  <a:prstClr val="white"/>
                </a:solidFill>
              </a:ln>
              <a:solidFill>
                <a:prstClr val="white"/>
              </a:solidFill>
              <a:latin typeface="微軟正黑體" panose="020B0604030504040204" pitchFamily="34" charset="-120"/>
              <a:ea typeface="微軟正黑體" panose="020B0604030504040204" pitchFamily="34" charset="-120"/>
            </a:endParaRPr>
          </a:p>
          <a:p>
            <a:pPr algn="ctr" defTabSz="914400"/>
            <a:endParaRPr lang="en-US" sz="4400" cap="all" dirty="0">
              <a:ln>
                <a:solidFill>
                  <a:prstClr val="white"/>
                </a:solidFill>
              </a:ln>
              <a:solidFill>
                <a:prstClr val="white"/>
              </a:solidFill>
              <a:latin typeface="微軟正黑體" panose="020B0604030504040204" pitchFamily="34" charset="-120"/>
            </a:endParaRPr>
          </a:p>
        </p:txBody>
      </p:sp>
    </p:spTree>
    <p:extLst>
      <p:ext uri="{BB962C8B-B14F-4D97-AF65-F5344CB8AC3E}">
        <p14:creationId xmlns:p14="http://schemas.microsoft.com/office/powerpoint/2010/main" val="428745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pic>
        <p:nvPicPr>
          <p:cNvPr id="1026" name="Picture 2" descr="T:\Field Training\Field Training\North America\NA_ENGLISH\NUOT update\images\20-social-media-icons\20-social-media-icons\114x114\blogg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8182">
            <a:off x="506445" y="130181"/>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lum contrast="5000"/>
            <a:extLst>
              <a:ext uri="{28A0092B-C50C-407E-A947-70E740481C1C}">
                <a14:useLocalDpi xmlns:a14="http://schemas.microsoft.com/office/drawing/2010/main" val="0"/>
              </a:ext>
            </a:extLst>
          </a:blip>
          <a:stretch>
            <a:fillRect/>
          </a:stretch>
        </p:blipFill>
        <p:spPr>
          <a:xfrm rot="21109510">
            <a:off x="220973" y="693759"/>
            <a:ext cx="7028221" cy="2207300"/>
          </a:xfrm>
          <a:prstGeom prst="round2DiagRect">
            <a:avLst>
              <a:gd name="adj1" fmla="val 16667"/>
              <a:gd name="adj2" fmla="val 0"/>
            </a:avLst>
          </a:prstGeom>
          <a:ln w="88900" cap="sq">
            <a:solidFill>
              <a:srgbClr val="FFFFFF"/>
            </a:solidFill>
            <a:miter lim="800000"/>
          </a:ln>
          <a:effectLst>
            <a:glow rad="342900">
              <a:srgbClr val="FF0000">
                <a:alpha val="79000"/>
              </a:srgbClr>
            </a:glow>
            <a:outerShdw blurRad="254000" algn="tl" rotWithShape="0">
              <a:srgbClr val="000000">
                <a:alpha val="43000"/>
              </a:srgbClr>
            </a:outerShdw>
          </a:effectLst>
        </p:spPr>
      </p:pic>
      <p:pic>
        <p:nvPicPr>
          <p:cNvPr id="1027" name="Picture 3" descr="T:\Field Training\Field Training\North America\NA_ENGLISH\NUOT update\images\20-social-media-icons\20-social-media-icons\114x114\faceboo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533574">
            <a:off x="10467833" y="129221"/>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Field Training\Field Training\North America\NA_ENGLISH\NUOT update\images\20-social-media-icons\20-social-media-icons\114x114\email-blu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6804">
            <a:off x="9625305" y="3317187"/>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Field Training\Field Training\North America\NA_ENGLISH\NUOT update\images\20-social-media-icons\20-social-media-icons\114x114\pinteres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50780">
            <a:off x="783893" y="5645300"/>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Field Training\Field Training\North America\NA_ENGLISH\NUOT update\images\20-social-media-icons\20-social-media-icons\114x114\linkedi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84681">
            <a:off x="10887789" y="5359066"/>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Field Training\Field Training\North America\NA_ENGLISH\NUOT update\images\20-social-media-icons\20-social-media-icons\114x114\googleplu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75652">
            <a:off x="8941525" y="5645300"/>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Field Training\Field Training\North America\NA_ENGLISH\NUOT update\images\20-social-media-icons\20-social-media-icons\114x114\instagra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58772">
            <a:off x="8129373" y="393143"/>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T:\Field Training\Field Training\North America\NA_ENGLISH\NUOT update\images\20-social-media-icons\20-social-media-icons\114x114\shar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852395">
            <a:off x="5234201" y="4789926"/>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Field Training\Field Training\North America\NA_ENGLISH\NUOT update\images\20-social-media-icons\20-social-media-icons\114x114\twitter.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787102">
            <a:off x="2832085" y="5627019"/>
            <a:ext cx="1085851" cy="1085850"/>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1384425" y="118638"/>
            <a:ext cx="3585373" cy="349707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微軟正黑體" panose="020B0604030504040204" pitchFamily="34" charset="-120"/>
            </a:endParaRPr>
          </a:p>
        </p:txBody>
      </p:sp>
      <p:sp>
        <p:nvSpPr>
          <p:cNvPr id="2" name="Rounded Rectangle 1"/>
          <p:cNvSpPr/>
          <p:nvPr/>
        </p:nvSpPr>
        <p:spPr>
          <a:xfrm>
            <a:off x="3651723" y="2273591"/>
            <a:ext cx="6789151" cy="19174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貼</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文中</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不要</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有</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任何</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不實</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或</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誤</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導的</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聲稱</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内容要</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少</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而精，貼文</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不要</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過於</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頻繁。</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貼</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文談</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及</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個人</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生</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活的</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内容</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和談及</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事</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業</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的</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内容</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要</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比例適</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當</a:t>
            </a:r>
            <a:endParaRPr lang="zh-TW" alt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091913">
            <a:off x="167495" y="630833"/>
            <a:ext cx="6087325" cy="1790950"/>
          </a:xfrm>
          <a:prstGeom prst="round2DiagRect">
            <a:avLst>
              <a:gd name="adj1" fmla="val 16667"/>
              <a:gd name="adj2" fmla="val 0"/>
            </a:avLst>
          </a:prstGeom>
          <a:ln w="88900" cap="sq">
            <a:solidFill>
              <a:srgbClr val="FFFFFF"/>
            </a:solidFill>
            <a:miter lim="800000"/>
          </a:ln>
          <a:effectLst>
            <a:glow rad="342900">
              <a:srgbClr val="00B050">
                <a:alpha val="79000"/>
              </a:srgbClr>
            </a:glow>
            <a:outerShdw blurRad="254000" algn="tl" rotWithShape="0">
              <a:srgbClr val="000000">
                <a:alpha val="43000"/>
              </a:srgbClr>
            </a:outerShdw>
          </a:effectLst>
        </p:spPr>
      </p:pic>
      <p:pic>
        <p:nvPicPr>
          <p:cNvPr id="7" name="Picture 6"/>
          <p:cNvPicPr>
            <a:picLocks noChangeAspect="1"/>
          </p:cNvPicPr>
          <p:nvPr/>
        </p:nvPicPr>
        <p:blipFill>
          <a:blip r:embed="rId13">
            <a:lum contrast="5000"/>
            <a:extLst>
              <a:ext uri="{28A0092B-C50C-407E-A947-70E740481C1C}">
                <a14:useLocalDpi xmlns:a14="http://schemas.microsoft.com/office/drawing/2010/main" val="0"/>
              </a:ext>
            </a:extLst>
          </a:blip>
          <a:stretch>
            <a:fillRect/>
          </a:stretch>
        </p:blipFill>
        <p:spPr>
          <a:xfrm rot="706700">
            <a:off x="6112834" y="1090241"/>
            <a:ext cx="5964484" cy="1738862"/>
          </a:xfrm>
          <a:prstGeom prst="round2DiagRect">
            <a:avLst>
              <a:gd name="adj1" fmla="val 16667"/>
              <a:gd name="adj2" fmla="val 0"/>
            </a:avLst>
          </a:prstGeom>
          <a:ln w="88900" cap="sq">
            <a:solidFill>
              <a:srgbClr val="FFFFFF"/>
            </a:solidFill>
            <a:miter lim="800000"/>
          </a:ln>
          <a:effectLst>
            <a:glow rad="342900">
              <a:srgbClr val="00B050">
                <a:alpha val="79000"/>
              </a:srgbClr>
            </a:glow>
            <a:outerShdw blurRad="254000" algn="tl" rotWithShape="0">
              <a:srgbClr val="000000">
                <a:alpha val="43000"/>
              </a:srgbClr>
            </a:outerShdw>
          </a:effectLst>
        </p:spPr>
      </p:pic>
      <p:pic>
        <p:nvPicPr>
          <p:cNvPr id="8" name="Picture 7"/>
          <p:cNvPicPr>
            <a:picLocks noChangeAspect="1"/>
          </p:cNvPicPr>
          <p:nvPr/>
        </p:nvPicPr>
        <p:blipFill>
          <a:blip r:embed="rId14">
            <a:lum contrast="5000"/>
            <a:extLst>
              <a:ext uri="{28A0092B-C50C-407E-A947-70E740481C1C}">
                <a14:useLocalDpi xmlns:a14="http://schemas.microsoft.com/office/drawing/2010/main" val="0"/>
              </a:ext>
            </a:extLst>
          </a:blip>
          <a:stretch>
            <a:fillRect/>
          </a:stretch>
        </p:blipFill>
        <p:spPr>
          <a:xfrm rot="557920">
            <a:off x="127834" y="4234789"/>
            <a:ext cx="6030167" cy="1771897"/>
          </a:xfrm>
          <a:prstGeom prst="round2DiagRect">
            <a:avLst>
              <a:gd name="adj1" fmla="val 16667"/>
              <a:gd name="adj2" fmla="val 0"/>
            </a:avLst>
          </a:prstGeom>
          <a:ln w="88900" cap="sq">
            <a:solidFill>
              <a:srgbClr val="FFFFFF"/>
            </a:solidFill>
            <a:miter lim="800000"/>
          </a:ln>
          <a:effectLst>
            <a:glow rad="342900">
              <a:srgbClr val="00B050">
                <a:alpha val="79000"/>
              </a:srgbClr>
            </a:glow>
            <a:outerShdw blurRad="254000" algn="tl" rotWithShape="0">
              <a:srgbClr val="000000">
                <a:alpha val="43000"/>
              </a:srgbClr>
            </a:outerShdw>
          </a:effectLst>
        </p:spPr>
      </p:pic>
      <p:pic>
        <p:nvPicPr>
          <p:cNvPr id="9" name="Picture 8"/>
          <p:cNvPicPr>
            <a:picLocks noChangeAspect="1"/>
          </p:cNvPicPr>
          <p:nvPr/>
        </p:nvPicPr>
        <p:blipFill>
          <a:blip r:embed="rId15">
            <a:lum contrast="5000"/>
            <a:extLst>
              <a:ext uri="{28A0092B-C50C-407E-A947-70E740481C1C}">
                <a14:useLocalDpi xmlns:a14="http://schemas.microsoft.com/office/drawing/2010/main" val="0"/>
              </a:ext>
            </a:extLst>
          </a:blip>
          <a:stretch>
            <a:fillRect/>
          </a:stretch>
        </p:blipFill>
        <p:spPr>
          <a:xfrm rot="21108732">
            <a:off x="6046079" y="4089619"/>
            <a:ext cx="6049219" cy="1790950"/>
          </a:xfrm>
          <a:prstGeom prst="round2DiagRect">
            <a:avLst>
              <a:gd name="adj1" fmla="val 16667"/>
              <a:gd name="adj2" fmla="val 0"/>
            </a:avLst>
          </a:prstGeom>
          <a:ln w="88900" cap="sq">
            <a:solidFill>
              <a:srgbClr val="FFFFFF"/>
            </a:solidFill>
            <a:miter lim="800000"/>
          </a:ln>
          <a:effectLst>
            <a:glow rad="342900">
              <a:srgbClr val="00B050">
                <a:alpha val="79000"/>
              </a:srgbClr>
            </a:glow>
            <a:outerShdw blurRad="254000" algn="tl" rotWithShape="0">
              <a:srgbClr val="000000">
                <a:alpha val="43000"/>
              </a:srgbClr>
            </a:outerShdw>
          </a:effectLst>
        </p:spPr>
      </p:pic>
      <p:sp>
        <p:nvSpPr>
          <p:cNvPr id="5" name="Rounded Rectangle 4"/>
          <p:cNvSpPr/>
          <p:nvPr/>
        </p:nvSpPr>
        <p:spPr>
          <a:xfrm>
            <a:off x="2991476" y="2240085"/>
            <a:ext cx="5842347" cy="2030741"/>
          </a:xfrm>
          <a:prstGeom prst="roundRect">
            <a:avLst/>
          </a:prstGeom>
          <a:solidFill>
            <a:srgbClr val="042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atin typeface="微軟正黑體" panose="020B0604030504040204" pitchFamily="34" charset="-120"/>
                <a:ea typeface="微軟正黑體" panose="020B0604030504040204" pitchFamily="34" charset="-120"/>
              </a:rPr>
              <a:t>激</a:t>
            </a:r>
            <a:r>
              <a:rPr lang="zh-CN" altLang="en-US" sz="3200" b="1" dirty="0" smtClean="0">
                <a:latin typeface="微軟正黑體" panose="020B0604030504040204" pitchFamily="34" charset="-120"/>
                <a:ea typeface="微軟正黑體" panose="020B0604030504040204" pitchFamily="34" charset="-120"/>
              </a:rPr>
              <a:t>發人們的</a:t>
            </a:r>
            <a:r>
              <a:rPr lang="zh-TW" altLang="en-US" sz="3200" b="1" dirty="0" smtClean="0">
                <a:latin typeface="微軟正黑體" panose="020B0604030504040204" pitchFamily="34" charset="-120"/>
                <a:ea typeface="微軟正黑體" panose="020B0604030504040204" pitchFamily="34" charset="-120"/>
              </a:rPr>
              <a:t>好奇心</a:t>
            </a:r>
            <a:r>
              <a:rPr lang="zh-CN" altLang="en-US" sz="3200" b="1" dirty="0" smtClean="0">
                <a:latin typeface="微軟正黑體" panose="020B0604030504040204" pitchFamily="34" charset="-120"/>
                <a:ea typeface="微軟正黑體" panose="020B0604030504040204" pitchFamily="34" charset="-120"/>
              </a:rPr>
              <a:t>，</a:t>
            </a:r>
            <a:endParaRPr lang="en-US" altLang="zh-CN" sz="3200" b="1" dirty="0" smtClean="0">
              <a:latin typeface="微軟正黑體" panose="020B0604030504040204" pitchFamily="34" charset="-120"/>
              <a:ea typeface="微軟正黑體" panose="020B0604030504040204" pitchFamily="34" charset="-120"/>
            </a:endParaRPr>
          </a:p>
          <a:p>
            <a:pPr algn="ctr"/>
            <a:r>
              <a:rPr lang="zh-TW" altLang="en-US" sz="3200" b="1" dirty="0" smtClean="0">
                <a:latin typeface="微軟正黑體" panose="020B0604030504040204" pitchFamily="34" charset="-120"/>
                <a:ea typeface="微軟正黑體" panose="020B0604030504040204" pitchFamily="34" charset="-120"/>
              </a:rPr>
              <a:t>可引導</a:t>
            </a:r>
            <a:r>
              <a:rPr lang="zh-CN" altLang="en-US" sz="3200" b="1" dirty="0" smtClean="0">
                <a:latin typeface="微軟正黑體" panose="020B0604030504040204" pitchFamily="34" charset="-120"/>
                <a:ea typeface="微軟正黑體" panose="020B0604030504040204" pitchFamily="34" charset="-120"/>
              </a:rPr>
              <a:t>他</a:t>
            </a:r>
            <a:r>
              <a:rPr lang="zh-TW" altLang="en-US" sz="3200" b="1" dirty="0" smtClean="0">
                <a:latin typeface="微軟正黑體" panose="020B0604030504040204" pitchFamily="34" charset="-120"/>
                <a:ea typeface="微軟正黑體" panose="020B0604030504040204" pitchFamily="34" charset="-120"/>
              </a:rPr>
              <a:t>們提出問題</a:t>
            </a:r>
            <a:r>
              <a:rPr lang="zh-CN" altLang="en-US" sz="3200" b="1" dirty="0" smtClean="0">
                <a:latin typeface="微軟正黑體" panose="020B0604030504040204" pitchFamily="34" charset="-120"/>
                <a:ea typeface="微軟正黑體" panose="020B0604030504040204" pitchFamily="34" charset="-120"/>
              </a:rPr>
              <a:t>，</a:t>
            </a:r>
            <a:endParaRPr lang="en-US" altLang="zh-CN" sz="3200" b="1" dirty="0" smtClean="0">
              <a:latin typeface="微軟正黑體" panose="020B0604030504040204" pitchFamily="34" charset="-120"/>
              <a:ea typeface="微軟正黑體" panose="020B0604030504040204" pitchFamily="34" charset="-120"/>
            </a:endParaRPr>
          </a:p>
          <a:p>
            <a:pPr algn="ctr"/>
            <a:r>
              <a:rPr lang="zh-TW" altLang="en-US" sz="3200" b="1" dirty="0" smtClean="0">
                <a:latin typeface="微軟正黑體" panose="020B0604030504040204" pitchFamily="34" charset="-120"/>
                <a:ea typeface="微軟正黑體" panose="020B0604030504040204" pitchFamily="34" charset="-120"/>
              </a:rPr>
              <a:t>並</a:t>
            </a:r>
            <a:r>
              <a:rPr lang="zh-CN" altLang="en-US" sz="3200" b="1" dirty="0">
                <a:latin typeface="微軟正黑體" panose="020B0604030504040204" pitchFamily="34" charset="-120"/>
                <a:ea typeface="微軟正黑體" panose="020B0604030504040204" pitchFamily="34" charset="-120"/>
              </a:rPr>
              <a:t>查看</a:t>
            </a:r>
            <a:r>
              <a:rPr lang="zh-TW" altLang="en-US" sz="3200" b="1" dirty="0" smtClean="0">
                <a:latin typeface="微軟正黑體" panose="020B0604030504040204" pitchFamily="34" charset="-120"/>
                <a:ea typeface="微軟正黑體" panose="020B0604030504040204" pitchFamily="34" charset="-120"/>
              </a:rPr>
              <a:t>您</a:t>
            </a:r>
            <a:r>
              <a:rPr lang="zh-CN" altLang="en-US" sz="3200" b="1" dirty="0" smtClean="0">
                <a:latin typeface="微軟正黑體" panose="020B0604030504040204" pitchFamily="34" charset="-120"/>
                <a:ea typeface="微軟正黑體" panose="020B0604030504040204" pitchFamily="34" charset="-120"/>
              </a:rPr>
              <a:t>的</a:t>
            </a:r>
            <a:r>
              <a:rPr lang="zh-TW" altLang="en-US" sz="3200" b="1" dirty="0" smtClean="0">
                <a:latin typeface="微軟正黑體" panose="020B0604030504040204" pitchFamily="34" charset="-120"/>
                <a:ea typeface="微軟正黑體" panose="020B0604030504040204" pitchFamily="34" charset="-120"/>
              </a:rPr>
              <a:t>貼</a:t>
            </a:r>
            <a:r>
              <a:rPr lang="zh-CN" altLang="en-US" sz="3200" b="1" dirty="0" smtClean="0">
                <a:latin typeface="微軟正黑體" panose="020B0604030504040204" pitchFamily="34" charset="-120"/>
                <a:ea typeface="微軟正黑體" panose="020B0604030504040204" pitchFamily="34" charset="-120"/>
              </a:rPr>
              <a:t>文内容</a:t>
            </a:r>
            <a:endParaRPr lang="en-US" sz="3200" b="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208352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xit" presetSubtype="0" fill="hold" grpId="1" nodeType="withEffect">
                                  <p:stCondLst>
                                    <p:cond delay="200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xit" presetSubtype="0" fill="hold" grpId="1" nodeType="withEffect">
                                  <p:stCondLst>
                                    <p:cond delay="200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0" presetClass="exit" presetSubtype="0" fill="hold" nodeType="withEffect">
                                  <p:stCondLst>
                                    <p:cond delay="2000"/>
                                  </p:stCondLst>
                                  <p:childTnLst>
                                    <p:animEffect transition="out" filter="fad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42"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42"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par>
                          <p:cTn id="54" fill="hold">
                            <p:stCondLst>
                              <p:cond delay="6500"/>
                            </p:stCondLst>
                            <p:childTnLst>
                              <p:par>
                                <p:cTn id="55" presetID="53" presetClass="entr" presetSubtype="16"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8" y="0"/>
            <a:ext cx="12189687" cy="6851529"/>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0342" t="12524" b="83773"/>
          <a:stretch/>
        </p:blipFill>
        <p:spPr>
          <a:xfrm>
            <a:off x="3698543" y="968990"/>
            <a:ext cx="8491212" cy="345459"/>
          </a:xfrm>
          <a:prstGeom prst="rect">
            <a:avLst/>
          </a:prstGeom>
        </p:spPr>
      </p:pic>
      <p:sp>
        <p:nvSpPr>
          <p:cNvPr id="7" name="TextBox 6"/>
          <p:cNvSpPr txBox="1"/>
          <p:nvPr/>
        </p:nvSpPr>
        <p:spPr>
          <a:xfrm>
            <a:off x="291613" y="877783"/>
            <a:ext cx="3963555" cy="1123540"/>
          </a:xfrm>
          <a:prstGeom prst="roundRect">
            <a:avLst/>
          </a:prstGeom>
          <a:solidFill>
            <a:schemeClr val="tx2">
              <a:lumMod val="75000"/>
            </a:schemeClr>
          </a:solidFill>
          <a:ln>
            <a:noFill/>
          </a:ln>
        </p:spPr>
        <p:txBody>
          <a:bodyPr wrap="square" lIns="91284" tIns="45643" rIns="91284" bIns="45643" rtlCol="0">
            <a:spAutoFit/>
          </a:bodyPr>
          <a:lstStyle/>
          <a:p>
            <a:pPr algn="ctr" defTabSz="912838"/>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當您購物時</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確定您是透過</a:t>
            </a:r>
            <a:endParaRPr lang="en-US" altLang="zh-TW"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2838"/>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您</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en-US" altLang="zh-TW"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ES.SHOP.COM</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綱站來</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購</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買</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CN"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2838">
              <a:spcAft>
                <a:spcPts val="1200"/>
              </a:spcAft>
            </a:pP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從而產生</a:t>
            </a:r>
            <a:r>
              <a:rPr lang="en-US" altLang="zh-TW"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IBV</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612683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6" y="0"/>
            <a:ext cx="5298143"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1154863" y="2714628"/>
            <a:ext cx="6858001" cy="1428751"/>
          </a:xfrm>
          <a:prstGeom prst="rect">
            <a:avLst/>
          </a:prstGeom>
        </p:spPr>
      </p:pic>
      <p:sp>
        <p:nvSpPr>
          <p:cNvPr id="6" name="Rectangle 5"/>
          <p:cNvSpPr/>
          <p:nvPr/>
        </p:nvSpPr>
        <p:spPr>
          <a:xfrm>
            <a:off x="5410200" y="554922"/>
            <a:ext cx="6781800" cy="707886"/>
          </a:xfrm>
          <a:prstGeom prst="rect">
            <a:avLst/>
          </a:prstGeom>
        </p:spPr>
        <p:txBody>
          <a:bodyPr wrap="square">
            <a:spAutoFit/>
          </a:bodyPr>
          <a:lstStyle/>
          <a:p>
            <a:pPr defTabSz="914400"/>
            <a:r>
              <a:rPr lang="zh-TW" altLang="en-US" sz="40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可助於產生點數的更多資訊</a:t>
            </a:r>
            <a:r>
              <a:rPr lang="zh-CN" altLang="en-US" sz="4000" cap="all" dirty="0">
                <a:ln w="3175">
                  <a:solidFill>
                    <a:prstClr val="white"/>
                  </a:solidFill>
                </a:ln>
                <a:solidFill>
                  <a:prstClr val="white"/>
                </a:solidFill>
                <a:latin typeface="微軟正黑體" panose="020B0604030504040204" pitchFamily="34" charset="-120"/>
                <a:ea typeface="微軟正黑體" panose="020B0604030504040204" pitchFamily="34" charset="-120"/>
              </a:rPr>
              <a:t>：</a:t>
            </a:r>
            <a:endParaRPr lang="en-US" altLang="en-US" sz="4000" cap="all" dirty="0" smtClean="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7" name="Rounded Rectangle 6"/>
          <p:cNvSpPr/>
          <p:nvPr/>
        </p:nvSpPr>
        <p:spPr>
          <a:xfrm>
            <a:off x="5986133" y="1629909"/>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成功五要訣訓練</a:t>
            </a:r>
            <a:endParaRPr lang="en-US" altLang="en-US" sz="2400" dirty="0" smtClean="0">
              <a:ln w="3175">
                <a:solidFill>
                  <a:prstClr val="white"/>
                </a:solidFill>
              </a:ln>
              <a:solidFill>
                <a:prstClr val="white"/>
              </a:solidFill>
              <a:latin typeface="微軟正黑體" panose="020B0604030504040204" pitchFamily="34" charset="-120"/>
            </a:endParaRPr>
          </a:p>
        </p:txBody>
      </p:sp>
      <p:sp>
        <p:nvSpPr>
          <p:cNvPr id="8" name="Rounded Rectangle 7"/>
          <p:cNvSpPr/>
          <p:nvPr/>
        </p:nvSpPr>
        <p:spPr>
          <a:xfrm>
            <a:off x="5986133" y="2521829"/>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zh-TW" alt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一般產品訓練</a:t>
            </a:r>
            <a:endParaRPr lang="en-US" altLang="en-US" sz="2400" dirty="0" smtClean="0">
              <a:ln w="3175">
                <a:solidFill>
                  <a:prstClr val="white"/>
                </a:solidFill>
              </a:ln>
              <a:solidFill>
                <a:prstClr val="white"/>
              </a:solidFill>
              <a:latin typeface="微軟正黑體" panose="020B0604030504040204" pitchFamily="34" charset="-120"/>
            </a:endParaRPr>
          </a:p>
        </p:txBody>
      </p:sp>
      <p:sp>
        <p:nvSpPr>
          <p:cNvPr id="9" name="Rounded Rectangle 8"/>
          <p:cNvSpPr/>
          <p:nvPr/>
        </p:nvSpPr>
        <p:spPr>
          <a:xfrm>
            <a:off x="5986133" y="3413749"/>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altLang="en-US" sz="2400" dirty="0" smtClean="0">
                <a:ln w="3175">
                  <a:solidFill>
                    <a:prstClr val="white"/>
                  </a:solidFill>
                </a:ln>
                <a:solidFill>
                  <a:prstClr val="white"/>
                </a:solidFill>
                <a:latin typeface="微軟正黑體" panose="020B0604030504040204" pitchFamily="34" charset="-120"/>
              </a:rPr>
              <a:t>UnFranchise.MeetOn.com</a:t>
            </a:r>
          </a:p>
        </p:txBody>
      </p:sp>
      <p:sp>
        <p:nvSpPr>
          <p:cNvPr id="10" name="Rounded Rectangle 9"/>
          <p:cNvSpPr/>
          <p:nvPr/>
        </p:nvSpPr>
        <p:spPr>
          <a:xfrm>
            <a:off x="5986133" y="4305669"/>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en-US" altLang="en-US" sz="22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UnFranchiseTraining.com &gt;</a:t>
            </a:r>
            <a:r>
              <a:rPr lang="zh-CN" altLang="en-US" sz="22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 </a:t>
            </a:r>
            <a:r>
              <a:rPr lang="zh-TW" altLang="en-US" sz="2200" dirty="0" smtClean="0">
                <a:ln w="3175">
                  <a:solidFill>
                    <a:prstClr val="white"/>
                  </a:solidFill>
                </a:ln>
                <a:solidFill>
                  <a:prstClr val="white"/>
                </a:solidFill>
                <a:latin typeface="微軟正黑體" panose="020B0604030504040204" pitchFamily="34" charset="-120"/>
                <a:ea typeface="微軟正黑體" panose="020B0604030504040204" pitchFamily="34" charset="-120"/>
              </a:rPr>
              <a:t>商店及產品</a:t>
            </a:r>
            <a:endParaRPr lang="en-US" altLang="en-US" sz="2200" dirty="0" smtClean="0">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12" name="Rounded Rectangle 11"/>
          <p:cNvSpPr/>
          <p:nvPr/>
        </p:nvSpPr>
        <p:spPr>
          <a:xfrm>
            <a:off x="5986133" y="5197588"/>
            <a:ext cx="5629933" cy="752835"/>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zh-TW" altLang="en-US" sz="2400" dirty="0" smtClean="0">
                <a:ln w="3175">
                  <a:solidFill>
                    <a:prstClr val="white"/>
                  </a:solidFill>
                </a:ln>
                <a:solidFill>
                  <a:schemeClr val="bg1"/>
                </a:solidFill>
                <a:latin typeface="微軟正黑體" panose="020B0604030504040204" pitchFamily="34" charset="-120"/>
                <a:ea typeface="微軟正黑體" panose="020B0604030504040204" pitchFamily="34" charset="-120"/>
              </a:rPr>
              <a:t>美安西班牙全國年會及領導者訓練大會</a:t>
            </a:r>
            <a:endParaRPr lang="en-US" altLang="en-US" sz="2400" dirty="0" smtClean="0">
              <a:ln w="3175">
                <a:solidFill>
                  <a:prstClr val="white"/>
                </a:solidFill>
              </a:ln>
              <a:solidFill>
                <a:schemeClr val="bg1"/>
              </a:solidFill>
              <a:latin typeface="微軟正黑體" panose="020B0604030504040204" pitchFamily="34" charset="-120"/>
            </a:endParaRPr>
          </a:p>
        </p:txBody>
      </p:sp>
    </p:spTree>
    <p:extLst>
      <p:ext uri="{BB962C8B-B14F-4D97-AF65-F5344CB8AC3E}">
        <p14:creationId xmlns:p14="http://schemas.microsoft.com/office/powerpoint/2010/main" val="11872517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9" name="Group 8"/>
          <p:cNvGrpSpPr/>
          <p:nvPr/>
        </p:nvGrpSpPr>
        <p:grpSpPr>
          <a:xfrm>
            <a:off x="1139041" y="310520"/>
            <a:ext cx="4775427" cy="6298828"/>
            <a:chOff x="1139041" y="310520"/>
            <a:chExt cx="4775427" cy="6298828"/>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5744" t="8089" r="28533" b="9578"/>
            <a:stretch/>
          </p:blipFill>
          <p:spPr>
            <a:xfrm rot="5400000">
              <a:off x="1501955" y="-52394"/>
              <a:ext cx="4030964" cy="4756791"/>
            </a:xfrm>
            <a:prstGeom prst="rect">
              <a:avLst/>
            </a:prstGeom>
          </p:spPr>
        </p:pic>
        <p:grpSp>
          <p:nvGrpSpPr>
            <p:cNvPr id="14" name="Group 13"/>
            <p:cNvGrpSpPr/>
            <p:nvPr/>
          </p:nvGrpSpPr>
          <p:grpSpPr>
            <a:xfrm>
              <a:off x="1139041" y="982347"/>
              <a:ext cx="4775427" cy="5627001"/>
              <a:chOff x="2377887" y="1371600"/>
              <a:chExt cx="3536579" cy="4167236"/>
            </a:xfrm>
          </p:grpSpPr>
          <p:sp>
            <p:nvSpPr>
              <p:cNvPr id="3" name="Rectangle 2"/>
              <p:cNvSpPr/>
              <p:nvPr/>
            </p:nvSpPr>
            <p:spPr>
              <a:xfrm>
                <a:off x="2377887" y="3859307"/>
                <a:ext cx="3536578" cy="1679529"/>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b="1" dirty="0">
                    <a:ln w="3175">
                      <a:noFill/>
                    </a:ln>
                    <a:solidFill>
                      <a:prstClr val="white"/>
                    </a:solidFill>
                    <a:latin typeface="微軟正黑體" panose="020B0604030504040204" pitchFamily="34" charset="-120"/>
                    <a:ea typeface="微軟正黑體" panose="020B0604030504040204" pitchFamily="34" charset="-120"/>
                  </a:rPr>
                  <a:t>超連鎖店主</a:t>
                </a:r>
                <a:r>
                  <a:rPr lang="en-US" altLang="zh-TW" sz="2400" b="1" baseline="30000" dirty="0">
                    <a:ln w="3175">
                      <a:noFill/>
                    </a:ln>
                    <a:solidFill>
                      <a:prstClr val="white"/>
                    </a:solidFill>
                    <a:latin typeface="微軟正黑體" panose="020B0604030504040204" pitchFamily="34" charset="-120"/>
                    <a:ea typeface="微軟正黑體" panose="020B0604030504040204" pitchFamily="34" charset="-120"/>
                  </a:rPr>
                  <a:t>®</a:t>
                </a:r>
                <a:r>
                  <a:rPr lang="zh-TW" altLang="en-US" sz="2400" b="1" dirty="0">
                    <a:ln w="3175">
                      <a:noFill/>
                    </a:ln>
                    <a:solidFill>
                      <a:prstClr val="white"/>
                    </a:solidFill>
                    <a:latin typeface="微軟正黑體" panose="020B0604030504040204" pitchFamily="34" charset="-120"/>
                    <a:ea typeface="微軟正黑體" panose="020B0604030504040204" pitchFamily="34" charset="-120"/>
                  </a:rPr>
                  <a:t>購買產品及服務的價格</a:t>
                </a:r>
                <a:endParaRPr lang="en-US" altLang="en-US" sz="2400" b="1" dirty="0">
                  <a:ln w="3175">
                    <a:noFill/>
                  </a:ln>
                  <a:solidFill>
                    <a:prstClr val="white"/>
                  </a:solidFill>
                  <a:latin typeface="微軟正黑體" panose="020B0604030504040204" pitchFamily="34" charset="-120"/>
                  <a:ea typeface="微軟正黑體" panose="020B0604030504040204" pitchFamily="34" charset="-12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2377888" y="3859307"/>
                <a:ext cx="3536578" cy="941294"/>
              </a:xfrm>
              <a:prstGeom prst="rect">
                <a:avLst/>
              </a:prstGeom>
            </p:spPr>
          </p:pic>
          <p:sp>
            <p:nvSpPr>
              <p:cNvPr id="10" name="Rectangle 9"/>
              <p:cNvSpPr/>
              <p:nvPr/>
            </p:nvSpPr>
            <p:spPr>
              <a:xfrm>
                <a:off x="2377887" y="1371600"/>
                <a:ext cx="3536578" cy="2487707"/>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a:solidFill>
                    <a:prstClr val="white"/>
                  </a:solidFill>
                </a:endParaRPr>
              </a:p>
            </p:txBody>
          </p:sp>
          <p:sp>
            <p:nvSpPr>
              <p:cNvPr id="11" name="Rectangle 10"/>
              <p:cNvSpPr/>
              <p:nvPr/>
            </p:nvSpPr>
            <p:spPr>
              <a:xfrm>
                <a:off x="3320985" y="3051129"/>
                <a:ext cx="1650376" cy="341899"/>
              </a:xfrm>
              <a:prstGeom prst="rect">
                <a:avLst/>
              </a:prstGeom>
            </p:spPr>
            <p:txBody>
              <a:bodyPr wrap="none">
                <a:spAutoFit/>
              </a:bodyPr>
              <a:lstStyle/>
              <a:p>
                <a:pPr algn="ctr" defTabSz="914400"/>
                <a:r>
                  <a:rPr lang="zh-TW" altLang="en-US" sz="2400" dirty="0">
                    <a:ln>
                      <a:solidFill>
                        <a:prstClr val="white"/>
                      </a:solidFill>
                    </a:ln>
                    <a:solidFill>
                      <a:prstClr val="white"/>
                    </a:solidFill>
                    <a:latin typeface="微軟正黑體" panose="020B0604030504040204" pitchFamily="34" charset="-120"/>
                    <a:ea typeface="微軟正黑體" panose="020B0604030504040204" pitchFamily="34" charset="-120"/>
                  </a:rPr>
                  <a:t>超連鎖</a:t>
                </a:r>
                <a:r>
                  <a:rPr lang="en-US" altLang="zh-TW" sz="2400" baseline="30000" dirty="0">
                    <a:ln>
                      <a:solidFill>
                        <a:prstClr val="white"/>
                      </a:solidFill>
                    </a:ln>
                    <a:solidFill>
                      <a:prstClr val="white"/>
                    </a:solidFill>
                    <a:latin typeface="微軟正黑體" panose="020B0604030504040204" pitchFamily="34" charset="-120"/>
                    <a:ea typeface="微軟正黑體" panose="020B0604030504040204" pitchFamily="34" charset="-120"/>
                  </a:rPr>
                  <a:t>®</a:t>
                </a:r>
                <a:r>
                  <a:rPr lang="zh-TW" altLang="en-US" sz="2400" dirty="0">
                    <a:ln>
                      <a:solidFill>
                        <a:prstClr val="white"/>
                      </a:solidFill>
                    </a:ln>
                    <a:solidFill>
                      <a:prstClr val="white"/>
                    </a:solidFill>
                    <a:latin typeface="微軟正黑體" panose="020B0604030504040204" pitchFamily="34" charset="-120"/>
                    <a:ea typeface="微軟正黑體" panose="020B0604030504040204" pitchFamily="34" charset="-120"/>
                  </a:rPr>
                  <a:t>成本價</a:t>
                </a:r>
                <a:endParaRPr lang="en-US" sz="2400" dirty="0">
                  <a:ln>
                    <a:solidFill>
                      <a:prstClr val="white"/>
                    </a:solidFill>
                  </a:ln>
                  <a:solidFill>
                    <a:prstClr val="white"/>
                  </a:solidFill>
                  <a:latin typeface="微軟正黑體" panose="020B0604030504040204" pitchFamily="34" charset="-120"/>
                </a:endParaRPr>
              </a:p>
            </p:txBody>
          </p:sp>
        </p:grpSp>
      </p:grpSp>
      <p:grpSp>
        <p:nvGrpSpPr>
          <p:cNvPr id="4" name="Group 3"/>
          <p:cNvGrpSpPr/>
          <p:nvPr/>
        </p:nvGrpSpPr>
        <p:grpSpPr>
          <a:xfrm>
            <a:off x="6277821" y="310519"/>
            <a:ext cx="4775427" cy="6298828"/>
            <a:chOff x="6277821" y="310519"/>
            <a:chExt cx="3536579" cy="4664777"/>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b="1641"/>
            <a:stretch/>
          </p:blipFill>
          <p:spPr>
            <a:xfrm>
              <a:off x="6277821" y="310519"/>
              <a:ext cx="3536579" cy="2985247"/>
            </a:xfrm>
            <a:prstGeom prst="rect">
              <a:avLst/>
            </a:prstGeom>
          </p:spPr>
        </p:pic>
        <p:grpSp>
          <p:nvGrpSpPr>
            <p:cNvPr id="15" name="Group 14"/>
            <p:cNvGrpSpPr/>
            <p:nvPr/>
          </p:nvGrpSpPr>
          <p:grpSpPr>
            <a:xfrm>
              <a:off x="6277821" y="808060"/>
              <a:ext cx="3536579" cy="4167236"/>
              <a:chOff x="6277535" y="1371600"/>
              <a:chExt cx="3536578" cy="4167236"/>
            </a:xfrm>
          </p:grpSpPr>
          <p:sp>
            <p:nvSpPr>
              <p:cNvPr id="5" name="Rectangle 4"/>
              <p:cNvSpPr/>
              <p:nvPr/>
            </p:nvSpPr>
            <p:spPr>
              <a:xfrm>
                <a:off x="6277535" y="3859307"/>
                <a:ext cx="3536578" cy="1679529"/>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b="1" dirty="0">
                    <a:ln w="3175">
                      <a:noFill/>
                    </a:ln>
                    <a:solidFill>
                      <a:prstClr val="white"/>
                    </a:solidFill>
                    <a:latin typeface="微軟正黑體" panose="020B0604030504040204" pitchFamily="34" charset="-120"/>
                    <a:ea typeface="微軟正黑體" panose="020B0604030504040204" pitchFamily="34" charset="-120"/>
                  </a:rPr>
                  <a:t>公司建議零售產品及服務</a:t>
                </a:r>
                <a:endParaRPr lang="en-US" altLang="zh-TW" sz="2400" b="1" dirty="0">
                  <a:ln w="3175">
                    <a:noFill/>
                  </a:ln>
                  <a:solidFill>
                    <a:prstClr val="white"/>
                  </a:solidFill>
                  <a:latin typeface="微軟正黑體" panose="020B0604030504040204" pitchFamily="34" charset="-120"/>
                  <a:ea typeface="微軟正黑體" panose="020B0604030504040204" pitchFamily="34" charset="-120"/>
                </a:endParaRPr>
              </a:p>
              <a:p>
                <a:pPr algn="ctr" defTabSz="914400"/>
                <a:r>
                  <a:rPr lang="zh-TW" altLang="en-US" sz="2400" b="1" dirty="0">
                    <a:ln w="3175">
                      <a:noFill/>
                    </a:ln>
                    <a:solidFill>
                      <a:prstClr val="white"/>
                    </a:solidFill>
                    <a:latin typeface="微軟正黑體" panose="020B0604030504040204" pitchFamily="34" charset="-120"/>
                    <a:ea typeface="微軟正黑體" panose="020B0604030504040204" pitchFamily="34" charset="-120"/>
                  </a:rPr>
                  <a:t>的價格</a:t>
                </a:r>
                <a:endParaRPr lang="en-US" altLang="en-US" sz="2400" b="1" dirty="0">
                  <a:ln w="3175">
                    <a:noFill/>
                  </a:ln>
                  <a:solidFill>
                    <a:prstClr val="white"/>
                  </a:solidFill>
                  <a:latin typeface="微軟正黑體" panose="020B0604030504040204" pitchFamily="34" charset="-120"/>
                  <a:ea typeface="微軟正黑體" panose="020B0604030504040204" pitchFamily="34" charset="-12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6277535" y="3859308"/>
                <a:ext cx="3536578" cy="941294"/>
              </a:xfrm>
              <a:prstGeom prst="rect">
                <a:avLst/>
              </a:prstGeom>
            </p:spPr>
          </p:pic>
          <p:sp>
            <p:nvSpPr>
              <p:cNvPr id="12" name="Rectangle 11"/>
              <p:cNvSpPr/>
              <p:nvPr/>
            </p:nvSpPr>
            <p:spPr>
              <a:xfrm>
                <a:off x="6277535" y="1371600"/>
                <a:ext cx="3536578" cy="2487707"/>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dirty="0">
                  <a:solidFill>
                    <a:prstClr val="white"/>
                  </a:solidFill>
                </a:endParaRPr>
              </a:p>
            </p:txBody>
          </p:sp>
          <p:sp>
            <p:nvSpPr>
              <p:cNvPr id="13" name="Rectangle 12"/>
              <p:cNvSpPr/>
              <p:nvPr/>
            </p:nvSpPr>
            <p:spPr>
              <a:xfrm>
                <a:off x="7407616" y="3051129"/>
                <a:ext cx="1276423" cy="341899"/>
              </a:xfrm>
              <a:prstGeom prst="rect">
                <a:avLst/>
              </a:prstGeom>
            </p:spPr>
            <p:txBody>
              <a:bodyPr wrap="none">
                <a:spAutoFit/>
              </a:bodyPr>
              <a:lstStyle/>
              <a:p>
                <a:pPr algn="ctr" defTabSz="914400"/>
                <a:r>
                  <a:rPr lang="zh-TW" altLang="en-US" sz="2400" dirty="0">
                    <a:ln>
                      <a:solidFill>
                        <a:prstClr val="white"/>
                      </a:solidFill>
                    </a:ln>
                    <a:solidFill>
                      <a:prstClr val="white"/>
                    </a:solidFill>
                    <a:latin typeface="微軟正黑體" panose="020B0604030504040204" pitchFamily="34" charset="-120"/>
                    <a:ea typeface="微軟正黑體" panose="020B0604030504040204" pitchFamily="34" charset="-120"/>
                  </a:rPr>
                  <a:t>建議零售價</a:t>
                </a:r>
                <a:endParaRPr lang="en-US" sz="2400" dirty="0">
                  <a:ln>
                    <a:solidFill>
                      <a:prstClr val="white"/>
                    </a:solidFill>
                  </a:ln>
                  <a:solidFill>
                    <a:prstClr val="white"/>
                  </a:solidFill>
                  <a:latin typeface="微軟正黑體" panose="020B0604030504040204" pitchFamily="34" charset="-120"/>
                </a:endParaRPr>
              </a:p>
            </p:txBody>
          </p:sp>
        </p:grpSp>
      </p:grpSp>
    </p:spTree>
    <p:extLst>
      <p:ext uri="{BB962C8B-B14F-4D97-AF65-F5344CB8AC3E}">
        <p14:creationId xmlns:p14="http://schemas.microsoft.com/office/powerpoint/2010/main" val="249285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031" name="Picture 7" descr="T:\Field Training\Field Training\North America\NA_ENGLISH\NUOT update\images\shutterstock_167801732.png"/>
          <p:cNvPicPr>
            <a:picLocks noChangeAspect="1" noChangeArrowheads="1"/>
          </p:cNvPicPr>
          <p:nvPr/>
        </p:nvPicPr>
        <p:blipFill rotWithShape="1">
          <a:blip r:embed="rId2">
            <a:extLst>
              <a:ext uri="{28A0092B-C50C-407E-A947-70E740481C1C}">
                <a14:useLocalDpi xmlns:a14="http://schemas.microsoft.com/office/drawing/2010/main" val="0"/>
              </a:ext>
            </a:extLst>
          </a:blip>
          <a:srcRect l="32513" r="20427"/>
          <a:stretch/>
        </p:blipFill>
        <p:spPr bwMode="auto">
          <a:xfrm>
            <a:off x="165" y="0"/>
            <a:ext cx="3619473" cy="5467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 y="5467350"/>
            <a:ext cx="3619472"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icrosoft JhengHei" panose="020B0604030504040204" pitchFamily="34" charset="-120"/>
              <a:ea typeface="Microsoft JhengHei" panose="020B0604030504040204" pitchFamily="34" charset="-120"/>
            </a:endParaRPr>
          </a:p>
        </p:txBody>
      </p:sp>
      <p:sp>
        <p:nvSpPr>
          <p:cNvPr id="4" name="Rectangle 3"/>
          <p:cNvSpPr/>
          <p:nvPr/>
        </p:nvSpPr>
        <p:spPr>
          <a:xfrm>
            <a:off x="169" y="1685931"/>
            <a:ext cx="3619473" cy="3781425"/>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latin typeface="Microsoft JhengHei" panose="020B0604030504040204" pitchFamily="34" charset="-120"/>
              <a:ea typeface="Microsoft JhengHei" panose="020B0604030504040204" pitchFamily="34" charset="-120"/>
            </a:endParaRPr>
          </a:p>
        </p:txBody>
      </p:sp>
      <p:sp>
        <p:nvSpPr>
          <p:cNvPr id="5" name="Rectangle 4"/>
          <p:cNvSpPr/>
          <p:nvPr/>
        </p:nvSpPr>
        <p:spPr>
          <a:xfrm>
            <a:off x="332590" y="5886985"/>
            <a:ext cx="2954655" cy="461665"/>
          </a:xfrm>
          <a:prstGeom prst="rect">
            <a:avLst/>
          </a:prstGeom>
        </p:spPr>
        <p:txBody>
          <a:bodyPr wrap="none">
            <a:spAutoFit/>
          </a:bodyPr>
          <a:lstStyle/>
          <a:p>
            <a:pPr algn="ctr" defTabSz="914400"/>
            <a:r>
              <a:rPr lang="zh-TW" altLang="en-US" sz="24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西班牙商</a:t>
            </a:r>
            <a:r>
              <a:rPr lang="zh-TW"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品及服務稅</a:t>
            </a:r>
            <a:endParaRPr lang="en-US" altLang="en-US" sz="2400" dirty="0">
              <a:ln w="3175">
                <a:solidFill>
                  <a:prstClr val="white"/>
                </a:solidFill>
              </a:ln>
              <a:solidFill>
                <a:prstClr val="white"/>
              </a:solidFill>
              <a:latin typeface="Microsoft JhengHei" panose="020B0604030504040204" pitchFamily="34" charset="-120"/>
              <a:ea typeface="Microsoft JhengHei" panose="020B0604030504040204" pitchFamily="34" charset="-120"/>
            </a:endParaRPr>
          </a:p>
        </p:txBody>
      </p:sp>
      <p:sp>
        <p:nvSpPr>
          <p:cNvPr id="9" name="Rounded Rectangle 8"/>
          <p:cNvSpPr/>
          <p:nvPr/>
        </p:nvSpPr>
        <p:spPr>
          <a:xfrm>
            <a:off x="4714936" y="1351128"/>
            <a:ext cx="2622059" cy="4233007"/>
          </a:xfrm>
          <a:prstGeom prst="roundRect">
            <a:avLst>
              <a:gd name="adj" fmla="val 5914"/>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r>
              <a:rPr lang="zh-TW" altLang="en-US" sz="2800" b="1" kern="0" dirty="0">
                <a:solidFill>
                  <a:prstClr val="white"/>
                </a:solidFill>
                <a:latin typeface="Microsoft JhengHei" panose="020B0604030504040204" pitchFamily="34" charset="-120"/>
                <a:ea typeface="Microsoft JhengHei" panose="020B0604030504040204" pitchFamily="34" charset="-120"/>
              </a:rPr>
              <a:t>遵守商品及服務稅的申報，付款</a:t>
            </a:r>
            <a:r>
              <a:rPr lang="zh-TW" altLang="en-US" sz="2800" b="1" kern="0" dirty="0" smtClean="0">
                <a:solidFill>
                  <a:prstClr val="white"/>
                </a:solidFill>
                <a:latin typeface="Microsoft JhengHei" panose="020B0604030504040204" pitchFamily="34" charset="-120"/>
                <a:ea typeface="Microsoft JhengHei" panose="020B0604030504040204" pitchFamily="34" charset="-120"/>
              </a:rPr>
              <a:t>及西班牙稅</a:t>
            </a:r>
            <a:r>
              <a:rPr lang="zh-TW" altLang="en-US" sz="2800" b="1" kern="0" dirty="0">
                <a:solidFill>
                  <a:prstClr val="white"/>
                </a:solidFill>
                <a:latin typeface="Microsoft JhengHei" panose="020B0604030504040204" pitchFamily="34" charset="-120"/>
                <a:ea typeface="Microsoft JhengHei" panose="020B0604030504040204" pitchFamily="34" charset="-120"/>
              </a:rPr>
              <a:t>務局的任何更新要求，都是您自己的責任。</a:t>
            </a:r>
          </a:p>
        </p:txBody>
      </p:sp>
      <p:sp>
        <p:nvSpPr>
          <p:cNvPr id="11" name="Rounded Rectangle 10"/>
          <p:cNvSpPr/>
          <p:nvPr/>
        </p:nvSpPr>
        <p:spPr>
          <a:xfrm>
            <a:off x="8432628" y="1404818"/>
            <a:ext cx="2622060" cy="4179317"/>
          </a:xfrm>
          <a:prstGeom prst="roundRect">
            <a:avLst>
              <a:gd name="adj" fmla="val 5914"/>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r>
              <a:rPr lang="zh-TW" altLang="en-US" sz="2800" b="1" kern="0" dirty="0">
                <a:solidFill>
                  <a:prstClr val="white"/>
                </a:solidFill>
                <a:latin typeface="Microsoft JhengHei" panose="020B0604030504040204" pitchFamily="34" charset="-120"/>
                <a:ea typeface="Microsoft JhengHei" panose="020B0604030504040204" pitchFamily="34" charset="-120"/>
              </a:rPr>
              <a:t>美</a:t>
            </a:r>
            <a:r>
              <a:rPr lang="zh-TW" altLang="en-US" sz="2800" b="1" kern="0" dirty="0" smtClean="0">
                <a:solidFill>
                  <a:prstClr val="white"/>
                </a:solidFill>
                <a:latin typeface="Microsoft JhengHei" panose="020B0604030504040204" pitchFamily="34" charset="-120"/>
                <a:ea typeface="Microsoft JhengHei" panose="020B0604030504040204" pitchFamily="34" charset="-120"/>
              </a:rPr>
              <a:t>安西班牙公</a:t>
            </a:r>
            <a:r>
              <a:rPr lang="zh-TW" altLang="en-US" sz="2800" b="1" kern="0" dirty="0">
                <a:solidFill>
                  <a:prstClr val="white"/>
                </a:solidFill>
                <a:latin typeface="Microsoft JhengHei" panose="020B0604030504040204" pitchFamily="34" charset="-120"/>
                <a:ea typeface="Microsoft JhengHei" panose="020B0604030504040204" pitchFamily="34" charset="-120"/>
              </a:rPr>
              <a:t>司建議，您在決定是否註冊商品及服務稅之前，應向稅務顧問諮詢。</a:t>
            </a:r>
          </a:p>
        </p:txBody>
      </p:sp>
    </p:spTree>
    <p:extLst>
      <p:ext uri="{BB962C8B-B14F-4D97-AF65-F5344CB8AC3E}">
        <p14:creationId xmlns:p14="http://schemas.microsoft.com/office/powerpoint/2010/main" val="4039850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TextBox 1"/>
          <p:cNvSpPr txBox="1"/>
          <p:nvPr/>
        </p:nvSpPr>
        <p:spPr>
          <a:xfrm>
            <a:off x="2893567" y="190500"/>
            <a:ext cx="6404945" cy="1015663"/>
          </a:xfrm>
          <a:prstGeom prst="rect">
            <a:avLst/>
          </a:prstGeom>
          <a:noFill/>
        </p:spPr>
        <p:txBody>
          <a:bodyPr wrap="square" rtlCol="0">
            <a:spAutoFit/>
          </a:bodyPr>
          <a:lstStyle/>
          <a:p>
            <a:pPr algn="ctr" defTabSz="914400"/>
            <a:r>
              <a:rPr lang="zh-TW" altLang="en-US" sz="6000" b="1" cap="all" dirty="0" smtClean="0">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記帳</a:t>
            </a:r>
            <a:endParaRPr lang="en-US" sz="6000" b="1" cap="all" dirty="0">
              <a:solidFill>
                <a:srgbClr val="00A9FC"/>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4" name="Group 13"/>
          <p:cNvGrpSpPr/>
          <p:nvPr/>
        </p:nvGrpSpPr>
        <p:grpSpPr>
          <a:xfrm>
            <a:off x="6291458" y="1313998"/>
            <a:ext cx="5271905" cy="3219902"/>
            <a:chOff x="1178858" y="2380129"/>
            <a:chExt cx="4721760" cy="3219902"/>
          </a:xfrm>
        </p:grpSpPr>
        <p:grpSp>
          <p:nvGrpSpPr>
            <p:cNvPr id="5" name="Group 4"/>
            <p:cNvGrpSpPr/>
            <p:nvPr/>
          </p:nvGrpSpPr>
          <p:grpSpPr>
            <a:xfrm>
              <a:off x="1178858" y="2380129"/>
              <a:ext cx="4721760" cy="3219902"/>
              <a:chOff x="1438834" y="2070846"/>
              <a:chExt cx="3348319" cy="3219902"/>
            </a:xfrm>
          </p:grpSpPr>
          <p:sp>
            <p:nvSpPr>
              <p:cNvPr id="3" name="Round Same Side Corner Rectangle 2"/>
              <p:cNvSpPr/>
              <p:nvPr/>
            </p:nvSpPr>
            <p:spPr>
              <a:xfrm>
                <a:off x="1438835" y="2070846"/>
                <a:ext cx="3348318" cy="610053"/>
              </a:xfrm>
              <a:prstGeom prst="round2SameRect">
                <a:avLst>
                  <a:gd name="adj1" fmla="val 1458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spcAft>
                    <a:spcPts val="600"/>
                  </a:spcAft>
                </a:pPr>
                <a:r>
                  <a:rPr lang="zh-TW" altLang="en-US" sz="40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收入</a:t>
                </a:r>
                <a:endParaRPr lang="en-US" altLang="en-US" sz="40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 name="Round Same Side Corner Rectangle 3"/>
              <p:cNvSpPr/>
              <p:nvPr/>
            </p:nvSpPr>
            <p:spPr>
              <a:xfrm flipV="1">
                <a:off x="1438834" y="2680896"/>
                <a:ext cx="3348318" cy="2609852"/>
              </a:xfrm>
              <a:prstGeom prst="round2SameRect">
                <a:avLst>
                  <a:gd name="adj1" fmla="val 10417"/>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600"/>
                  </a:spcAft>
                </a:pPr>
                <a:endParaRPr lang="en-US" sz="20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10" name="Rectangle 9"/>
            <p:cNvSpPr/>
            <p:nvPr/>
          </p:nvSpPr>
          <p:spPr>
            <a:xfrm>
              <a:off x="1178860" y="3305644"/>
              <a:ext cx="4721758" cy="1261884"/>
            </a:xfrm>
            <a:prstGeom prst="rect">
              <a:avLst/>
            </a:prstGeom>
          </p:spPr>
          <p:txBody>
            <a:bodyPr wrap="square">
              <a:spAutoFit/>
            </a:bodyPr>
            <a:lstStyle/>
            <a:p>
              <a:pPr marL="342900" lvl="1" indent="-342900" defTabSz="914400">
                <a:spcAft>
                  <a:spcPts val="1200"/>
                </a:spcAft>
                <a:buFont typeface="Arial" panose="020B0604020202020204" pitchFamily="34" charset="0"/>
                <a:buChar char="•"/>
              </a:pP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零</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售產品的利潤</a:t>
              </a:r>
            </a:p>
            <a:p>
              <a:pPr marL="342900" lvl="1" indent="-342900" defTabSz="914400">
                <a:spcAft>
                  <a:spcPts val="1200"/>
                </a:spcAft>
                <a:buFont typeface="Arial" panose="020B0604020202020204" pitchFamily="34" charset="0"/>
                <a:buChar char="•"/>
              </a:pP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管理業績紅</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利計畫下</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賺取的佣金與獎</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金</a:t>
              </a:r>
              <a:endPar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13" name="Group 12"/>
          <p:cNvGrpSpPr/>
          <p:nvPr/>
        </p:nvGrpSpPr>
        <p:grpSpPr>
          <a:xfrm>
            <a:off x="655277" y="1304475"/>
            <a:ext cx="5271904" cy="5269919"/>
            <a:chOff x="6291383" y="2380130"/>
            <a:chExt cx="4721759" cy="5186069"/>
          </a:xfrm>
        </p:grpSpPr>
        <p:grpSp>
          <p:nvGrpSpPr>
            <p:cNvPr id="6" name="Group 5"/>
            <p:cNvGrpSpPr/>
            <p:nvPr/>
          </p:nvGrpSpPr>
          <p:grpSpPr>
            <a:xfrm>
              <a:off x="6291384" y="2380130"/>
              <a:ext cx="4721758" cy="4799649"/>
              <a:chOff x="1438835" y="2070847"/>
              <a:chExt cx="3348318" cy="4799649"/>
            </a:xfrm>
          </p:grpSpPr>
          <p:sp>
            <p:nvSpPr>
              <p:cNvPr id="7" name="Round Same Side Corner Rectangle 6"/>
              <p:cNvSpPr/>
              <p:nvPr/>
            </p:nvSpPr>
            <p:spPr>
              <a:xfrm>
                <a:off x="1438835" y="2070847"/>
                <a:ext cx="3348318" cy="610052"/>
              </a:xfrm>
              <a:prstGeom prst="round2SameRect">
                <a:avLst>
                  <a:gd name="adj1" fmla="val 1458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spcAft>
                    <a:spcPts val="600"/>
                  </a:spcAft>
                </a:pPr>
                <a:r>
                  <a:rPr lang="zh-TW" altLang="en-US" sz="40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開銷</a:t>
                </a:r>
                <a:endParaRPr lang="en-US" altLang="en-US" sz="40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Round Same Side Corner Rectangle 7"/>
              <p:cNvSpPr/>
              <p:nvPr/>
            </p:nvSpPr>
            <p:spPr>
              <a:xfrm flipV="1">
                <a:off x="1438835" y="2680898"/>
                <a:ext cx="3348318" cy="4189598"/>
              </a:xfrm>
              <a:prstGeom prst="round2SameRect">
                <a:avLst>
                  <a:gd name="adj1" fmla="val 10417"/>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600"/>
                  </a:spcAft>
                </a:pPr>
                <a:endParaRPr lang="en-US" sz="2000" b="1">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12" name="Rectangle 11"/>
            <p:cNvSpPr/>
            <p:nvPr/>
          </p:nvSpPr>
          <p:spPr>
            <a:xfrm>
              <a:off x="6291383" y="3083581"/>
              <a:ext cx="4721759" cy="4482618"/>
            </a:xfrm>
            <a:prstGeom prst="rect">
              <a:avLst/>
            </a:prstGeom>
          </p:spPr>
          <p:txBody>
            <a:bodyPr wrap="square">
              <a:spAutoFit/>
            </a:bodyPr>
            <a:lstStyle/>
            <a:p>
              <a:pPr marL="342900" lvl="1" indent="-285750" defTabSz="914400">
                <a:spcAft>
                  <a:spcPts val="600"/>
                </a:spcAft>
                <a:buFont typeface="Arial" panose="020B0604020202020204" pitchFamily="34" charset="0"/>
                <a:buChar char="•"/>
              </a:pP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訓</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練與入場費（門票）</a:t>
              </a:r>
            </a:p>
            <a:p>
              <a:pPr marL="342900" lvl="1" indent="-285750" defTabSz="914400">
                <a:spcAft>
                  <a:spcPts val="600"/>
                </a:spcAft>
                <a:buFont typeface="Arial" panose="020B0604020202020204" pitchFamily="34" charset="0"/>
                <a:buChar char="•"/>
              </a:pP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管</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理</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費</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用</a:t>
              </a:r>
              <a:r>
                <a:rPr lang="en-US" altLang="zh-CN"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(UFMS)</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與</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運費</a:t>
              </a:r>
            </a:p>
            <a:p>
              <a:pPr marL="342900" lvl="1" indent="-285750" defTabSz="914400">
                <a:spcAft>
                  <a:spcPts val="600"/>
                </a:spcAft>
                <a:buFont typeface="Arial" panose="020B0604020202020204" pitchFamily="34" charset="0"/>
                <a:buChar char="•"/>
              </a:pP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廣</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告與宣傳資料</a:t>
              </a:r>
            </a:p>
            <a:p>
              <a:pPr marL="342900" lvl="1" indent="-285750" defTabSz="914400">
                <a:spcAft>
                  <a:spcPts val="600"/>
                </a:spcAft>
                <a:buFont typeface="Arial" panose="020B0604020202020204" pitchFamily="34" charset="0"/>
                <a:buChar char="•"/>
              </a:pP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車</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輛開銷 </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（哩程）</a:t>
              </a:r>
              <a:endPar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342900" lvl="1" indent="-285750" defTabSz="914400">
                <a:spcAft>
                  <a:spcPts val="600"/>
                </a:spcAft>
                <a:buFont typeface="Arial" panose="020B0604020202020204" pitchFamily="34" charset="0"/>
                <a:buChar char="•"/>
              </a:pP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旅行</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開</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銷（機票）</a:t>
              </a:r>
            </a:p>
            <a:p>
              <a:pPr marL="342900" lvl="1" indent="-285750" defTabSz="914400">
                <a:spcAft>
                  <a:spcPts val="600"/>
                </a:spcAft>
                <a:buFont typeface="Arial" panose="020B0604020202020204" pitchFamily="34" charset="0"/>
                <a:buChar char="•"/>
              </a:pP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住</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宿與餐飲 </a:t>
              </a:r>
            </a:p>
            <a:p>
              <a:pPr marL="342900" lvl="1" indent="-285750" defTabSz="914400">
                <a:spcAft>
                  <a:spcPts val="600"/>
                </a:spcAft>
                <a:buFont typeface="Arial" panose="020B0604020202020204" pitchFamily="34" charset="0"/>
                <a:buChar char="•"/>
              </a:pP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潛在夥伴</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與</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團隊夥伴</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200" b="1"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運作</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支出</a:t>
              </a:r>
              <a:endPar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342900" lvl="1" indent="-285750" defTabSz="914400">
                <a:spcAft>
                  <a:spcPts val="600"/>
                </a:spcAft>
                <a:buFont typeface="Arial" panose="020B0604020202020204" pitchFamily="34" charset="0"/>
                <a:buChar char="•"/>
              </a:pP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事</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業</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設備（電</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腦</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等</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342900" lvl="1" indent="-285750" defTabSz="914400">
                <a:spcAft>
                  <a:spcPts val="600"/>
                </a:spcAft>
                <a:buFont typeface="Arial" panose="020B0604020202020204" pitchFamily="34" charset="0"/>
                <a:buChar char="•"/>
              </a:pP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辦</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公用品 （紙、墨水）</a:t>
              </a:r>
            </a:p>
            <a:p>
              <a:pPr marL="342900" lvl="1" indent="-285750" defTabSz="914400">
                <a:spcAft>
                  <a:spcPts val="600"/>
                </a:spcAft>
                <a:buFont typeface="Arial" panose="020B0604020202020204" pitchFamily="34" charset="0"/>
                <a:buChar char="•"/>
              </a:pP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專</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業費用（報稅準備等）</a:t>
              </a:r>
            </a:p>
            <a:p>
              <a:pPr marL="342900" lvl="1" indent="-285750" defTabSz="914400">
                <a:spcAft>
                  <a:spcPts val="600"/>
                </a:spcAft>
                <a:buFont typeface="Arial" panose="020B0604020202020204" pitchFamily="34" charset="0"/>
                <a:buChar char="•"/>
              </a:pPr>
              <a:endParaRPr lang="en-US" altLang="en-US" sz="20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18" name="TextBox 17"/>
          <p:cNvSpPr txBox="1"/>
          <p:nvPr/>
        </p:nvSpPr>
        <p:spPr>
          <a:xfrm>
            <a:off x="600115" y="6075913"/>
            <a:ext cx="10991849" cy="400110"/>
          </a:xfrm>
          <a:prstGeom prst="rect">
            <a:avLst/>
          </a:prstGeom>
          <a:noFill/>
        </p:spPr>
        <p:txBody>
          <a:bodyPr wrap="square" rtlCol="0">
            <a:spAutoFit/>
          </a:bodyPr>
          <a:lstStyle/>
          <a:p>
            <a:pPr marL="285750" indent="-285750" algn="r" defTabSz="914400">
              <a:buFont typeface="Arial" pitchFamily="34" charset="0"/>
              <a:buChar char="•"/>
            </a:pPr>
            <a:r>
              <a:rPr lang="zh-TW" altLang="en-US" sz="20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請隨時諮詢您的稅務顧問</a:t>
            </a:r>
            <a:endParaRPr lang="en-US" sz="20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44073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0000"/>
            <a:lum/>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24950" y="209865"/>
            <a:ext cx="7358930" cy="1015659"/>
          </a:xfrm>
          <a:prstGeom prst="rect">
            <a:avLst/>
          </a:prstGeom>
        </p:spPr>
        <p:txBody>
          <a:bodyPr wrap="square" lIns="91414" tIns="45718" rIns="91414" bIns="45718">
            <a:spAutoFit/>
          </a:bodyPr>
          <a:lstStyle/>
          <a:p>
            <a:pPr algn="ctr" defTabSz="914105">
              <a:tabLst>
                <a:tab pos="114265" algn="l"/>
              </a:tabLst>
            </a:pPr>
            <a:r>
              <a:rPr lang="en-US" sz="6000" b="1" dirty="0" smtClean="0">
                <a:solidFill>
                  <a:prstClr val="white"/>
                </a:solidFill>
                <a:latin typeface="微軟正黑體" panose="020B0604030504040204" pitchFamily="34" charset="-120"/>
                <a:ea typeface="微軟正黑體" panose="020B0604030504040204" pitchFamily="34" charset="-120"/>
                <a:cs typeface="Arial"/>
              </a:rPr>
              <a:t>3 – </a:t>
            </a:r>
            <a:r>
              <a:rPr lang="zh-CN" altLang="en-US" sz="6000" b="1" dirty="0" smtClean="0">
                <a:solidFill>
                  <a:prstClr val="white"/>
                </a:solidFill>
                <a:latin typeface="微軟正黑體" panose="020B0604030504040204" pitchFamily="34" charset="-120"/>
                <a:ea typeface="微軟正黑體" panose="020B0604030504040204" pitchFamily="34" charset="-120"/>
                <a:cs typeface="Arial"/>
              </a:rPr>
              <a:t>合格累計</a:t>
            </a:r>
            <a:endParaRPr lang="en-US" sz="6000" b="1" dirty="0">
              <a:solidFill>
                <a:prstClr val="white"/>
              </a:solidFill>
              <a:latin typeface="微軟正黑體" panose="020B0604030504040204" pitchFamily="34" charset="-120"/>
              <a:ea typeface="微軟正黑體" panose="020B0604030504040204" pitchFamily="34" charset="-120"/>
              <a:cs typeface="Arial"/>
            </a:endParaRPr>
          </a:p>
        </p:txBody>
      </p:sp>
      <p:sp>
        <p:nvSpPr>
          <p:cNvPr id="3" name="Rectangle 2"/>
          <p:cNvSpPr/>
          <p:nvPr/>
        </p:nvSpPr>
        <p:spPr>
          <a:xfrm>
            <a:off x="513964" y="1376390"/>
            <a:ext cx="6020352" cy="1437059"/>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r>
              <a:rPr lang="zh-TW" altLang="en-US" sz="2400" b="1" dirty="0">
                <a:ln w="3175">
                  <a:noFill/>
                </a:ln>
                <a:solidFill>
                  <a:prstClr val="white"/>
                </a:solidFill>
                <a:latin typeface="微軟正黑體" panose="020B0604030504040204" pitchFamily="34" charset="-120"/>
                <a:ea typeface="微軟正黑體" panose="020B0604030504040204" pitchFamily="34" charset="-120"/>
                <a:cs typeface="Arial"/>
              </a:rPr>
              <a:t>累積</a:t>
            </a:r>
            <a:r>
              <a:rPr lang="en-US" altLang="zh-TW" sz="2400" b="1" dirty="0">
                <a:ln w="3175">
                  <a:noFill/>
                </a:ln>
                <a:solidFill>
                  <a:prstClr val="white"/>
                </a:solidFill>
                <a:latin typeface="微軟正黑體" panose="020B0604030504040204" pitchFamily="34" charset="-120"/>
                <a:ea typeface="微軟正黑體" panose="020B0604030504040204" pitchFamily="34" charset="-120"/>
                <a:cs typeface="Arial"/>
              </a:rPr>
              <a:t>200</a:t>
            </a:r>
            <a:r>
              <a:rPr lang="zh-TW" altLang="en-US" sz="2400" b="1" dirty="0">
                <a:ln w="3175">
                  <a:noFill/>
                </a:ln>
                <a:solidFill>
                  <a:prstClr val="white"/>
                </a:solidFill>
                <a:latin typeface="微軟正黑體" panose="020B0604030504040204" pitchFamily="34" charset="-120"/>
                <a:ea typeface="微軟正黑體" panose="020B0604030504040204" pitchFamily="34" charset="-120"/>
                <a:cs typeface="Arial"/>
              </a:rPr>
              <a:t>點業績點數，使商業發展中心合格後，即可開始從左右兩側組織累積業績點數</a:t>
            </a:r>
            <a:r>
              <a:rPr lang="en-US" altLang="zh-TW" sz="2400" b="1" dirty="0">
                <a:ln w="3175">
                  <a:noFill/>
                </a:ln>
                <a:solidFill>
                  <a:prstClr val="white"/>
                </a:solidFill>
                <a:latin typeface="微軟正黑體" panose="020B0604030504040204" pitchFamily="34" charset="-120"/>
                <a:ea typeface="微軟正黑體" panose="020B0604030504040204" pitchFamily="34" charset="-120"/>
                <a:cs typeface="Arial"/>
              </a:rPr>
              <a:t>(BV)</a:t>
            </a:r>
            <a:r>
              <a:rPr lang="zh-TW" altLang="en-US" sz="2400" b="1" dirty="0">
                <a:ln w="3175">
                  <a:noFill/>
                </a:ln>
                <a:solidFill>
                  <a:prstClr val="white"/>
                </a:solidFill>
                <a:latin typeface="微軟正黑體" panose="020B0604030504040204" pitchFamily="34" charset="-120"/>
                <a:ea typeface="微軟正黑體" panose="020B0604030504040204" pitchFamily="34" charset="-120"/>
                <a:cs typeface="Arial"/>
              </a:rPr>
              <a:t>與獎勵業績點數</a:t>
            </a:r>
            <a:r>
              <a:rPr lang="en-US" altLang="zh-TW" sz="2400" b="1" dirty="0">
                <a:ln w="3175">
                  <a:noFill/>
                </a:ln>
                <a:solidFill>
                  <a:prstClr val="white"/>
                </a:solidFill>
                <a:latin typeface="微軟正黑體" panose="020B0604030504040204" pitchFamily="34" charset="-120"/>
                <a:ea typeface="微軟正黑體" panose="020B0604030504040204" pitchFamily="34" charset="-120"/>
                <a:cs typeface="Arial"/>
              </a:rPr>
              <a:t>(IBV)</a:t>
            </a:r>
            <a:r>
              <a:rPr lang="zh-TW" altLang="en-US" sz="2400" b="1" dirty="0">
                <a:ln w="3175">
                  <a:noFill/>
                </a:ln>
                <a:solidFill>
                  <a:prstClr val="white"/>
                </a:solidFill>
                <a:latin typeface="微軟正黑體" panose="020B0604030504040204" pitchFamily="34" charset="-120"/>
                <a:ea typeface="微軟正黑體" panose="020B0604030504040204" pitchFamily="34" charset="-120"/>
                <a:cs typeface="Arial"/>
              </a:rPr>
              <a:t>。 </a:t>
            </a:r>
          </a:p>
        </p:txBody>
      </p:sp>
      <p:sp>
        <p:nvSpPr>
          <p:cNvPr id="32" name="Rectangle 31"/>
          <p:cNvSpPr/>
          <p:nvPr/>
        </p:nvSpPr>
        <p:spPr>
          <a:xfrm>
            <a:off x="513964" y="2966404"/>
            <a:ext cx="6020352" cy="1408079"/>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tabLst>
                <a:tab pos="177748" algn="l"/>
              </a:tabLst>
            </a:pPr>
            <a:r>
              <a:rPr lang="zh-TW" altLang="en-US" sz="2400" b="1" dirty="0">
                <a:ln w="3175">
                  <a:noFill/>
                </a:ln>
                <a:solidFill>
                  <a:prstClr val="white"/>
                </a:solidFill>
                <a:latin typeface="微軟正黑體" panose="020B0604030504040204" pitchFamily="34" charset="-120"/>
                <a:ea typeface="微軟正黑體" panose="020B0604030504040204" pitchFamily="34" charset="-120"/>
                <a:cs typeface="Arial"/>
              </a:rPr>
              <a:t>商業發展中心合格後，即可開始累積業績點數</a:t>
            </a:r>
            <a:r>
              <a:rPr lang="en-US" altLang="zh-TW" sz="2400" b="1" dirty="0">
                <a:ln w="3175">
                  <a:noFill/>
                </a:ln>
                <a:solidFill>
                  <a:prstClr val="white"/>
                </a:solidFill>
                <a:latin typeface="微軟正黑體" panose="020B0604030504040204" pitchFamily="34" charset="-120"/>
                <a:ea typeface="微軟正黑體" panose="020B0604030504040204" pitchFamily="34" charset="-120"/>
                <a:cs typeface="Arial"/>
              </a:rPr>
              <a:t>(BV)</a:t>
            </a:r>
            <a:r>
              <a:rPr lang="zh-TW" altLang="en-US" sz="2400" b="1" dirty="0">
                <a:ln w="3175">
                  <a:noFill/>
                </a:ln>
                <a:solidFill>
                  <a:prstClr val="white"/>
                </a:solidFill>
                <a:latin typeface="微軟正黑體" panose="020B0604030504040204" pitchFamily="34" charset="-120"/>
                <a:ea typeface="微軟正黑體" panose="020B0604030504040204" pitchFamily="34" charset="-120"/>
                <a:cs typeface="Arial"/>
              </a:rPr>
              <a:t>與獎勵業績點數</a:t>
            </a:r>
            <a:r>
              <a:rPr lang="en-US" altLang="zh-TW" sz="2400" b="1" dirty="0">
                <a:ln w="3175">
                  <a:noFill/>
                </a:ln>
                <a:solidFill>
                  <a:prstClr val="white"/>
                </a:solidFill>
                <a:latin typeface="微軟正黑體" panose="020B0604030504040204" pitchFamily="34" charset="-120"/>
                <a:ea typeface="微軟正黑體" panose="020B0604030504040204" pitchFamily="34" charset="-120"/>
                <a:cs typeface="Arial"/>
              </a:rPr>
              <a:t>(IBV)</a:t>
            </a:r>
            <a:r>
              <a:rPr lang="zh-TW" altLang="en-US" sz="2400" b="1" dirty="0" smtClean="0">
                <a:ln w="3175">
                  <a:noFill/>
                </a:ln>
                <a:solidFill>
                  <a:prstClr val="white"/>
                </a:solidFill>
                <a:latin typeface="微軟正黑體" panose="020B0604030504040204" pitchFamily="34" charset="-120"/>
                <a:ea typeface="微軟正黑體" panose="020B0604030504040204" pitchFamily="34" charset="-120"/>
                <a:cs typeface="Arial"/>
              </a:rPr>
              <a:t>。</a:t>
            </a:r>
            <a:endParaRPr lang="zh-TW" altLang="en-US" sz="2400" b="1" dirty="0">
              <a:ln w="3175">
                <a:noFill/>
              </a:ln>
              <a:solidFill>
                <a:prstClr val="white"/>
              </a:solidFill>
              <a:latin typeface="微軟正黑體" panose="020B0604030504040204" pitchFamily="34" charset="-120"/>
              <a:ea typeface="微軟正黑體" panose="020B0604030504040204" pitchFamily="34" charset="-120"/>
              <a:cs typeface="Arial"/>
            </a:endParaRPr>
          </a:p>
        </p:txBody>
      </p:sp>
      <p:pic>
        <p:nvPicPr>
          <p:cNvPr id="38" name="Picture 37"/>
          <p:cNvPicPr>
            <a:picLocks noChangeAspect="1"/>
          </p:cNvPicPr>
          <p:nvPr/>
        </p:nvPicPr>
        <p:blipFill rotWithShape="1">
          <a:blip r:embed="rId4" cstate="screen">
            <a:extLst>
              <a:ext uri="{28A0092B-C50C-407E-A947-70E740481C1C}">
                <a14:useLocalDpi xmlns:a14="http://schemas.microsoft.com/office/drawing/2010/main"/>
              </a:ext>
            </a:extLst>
          </a:blip>
          <a:srcRect t="11276" b="43911"/>
          <a:stretch/>
        </p:blipFill>
        <p:spPr>
          <a:xfrm>
            <a:off x="7058891" y="2400300"/>
            <a:ext cx="4435015" cy="1515102"/>
          </a:xfrm>
          <a:prstGeom prst="rect">
            <a:avLst/>
          </a:prstGeom>
        </p:spPr>
      </p:pic>
      <p:pic>
        <p:nvPicPr>
          <p:cNvPr id="39" name="Picture 38" descr="NewYouBDC_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8572" y="2308063"/>
            <a:ext cx="4188253" cy="1607323"/>
          </a:xfrm>
          <a:prstGeom prst="rect">
            <a:avLst/>
          </a:prstGeom>
        </p:spPr>
      </p:pic>
      <p:pic>
        <p:nvPicPr>
          <p:cNvPr id="41" name="Picture 40" descr="NewYouBDC_2_GREEN.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49373" y="2547092"/>
            <a:ext cx="4084875" cy="1330203"/>
          </a:xfrm>
          <a:prstGeom prst="rect">
            <a:avLst/>
          </a:prstGeom>
        </p:spPr>
      </p:pic>
      <p:pic>
        <p:nvPicPr>
          <p:cNvPr id="40" name="Picture 39" descr="NewYouBDC_2_RED.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82677" y="2547092"/>
            <a:ext cx="3026996" cy="1330203"/>
          </a:xfrm>
          <a:prstGeom prst="rect">
            <a:avLst/>
          </a:prstGeom>
        </p:spPr>
      </p:pic>
      <p:sp>
        <p:nvSpPr>
          <p:cNvPr id="10" name="Rectangle 9"/>
          <p:cNvSpPr/>
          <p:nvPr/>
        </p:nvSpPr>
        <p:spPr>
          <a:xfrm>
            <a:off x="513964" y="4527438"/>
            <a:ext cx="6020352" cy="979455"/>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tabLst>
                <a:tab pos="177748" algn="l"/>
              </a:tabLst>
            </a:pPr>
            <a:r>
              <a:rPr lang="zh-TW" altLang="en-US" sz="2400" b="1" dirty="0">
                <a:ln w="3175">
                  <a:noFill/>
                </a:ln>
                <a:solidFill>
                  <a:prstClr val="white"/>
                </a:solidFill>
                <a:latin typeface="微軟正黑體" panose="020B0604030504040204" pitchFamily="34" charset="-120"/>
                <a:ea typeface="微軟正黑體" panose="020B0604030504040204" pitchFamily="34" charset="-120"/>
                <a:cs typeface="Arial"/>
              </a:rPr>
              <a:t>不合格的商業發展中心不能累積點數。</a:t>
            </a:r>
          </a:p>
        </p:txBody>
      </p:sp>
      <p:sp>
        <p:nvSpPr>
          <p:cNvPr id="11" name="Rectangle 10"/>
          <p:cNvSpPr/>
          <p:nvPr/>
        </p:nvSpPr>
        <p:spPr>
          <a:xfrm>
            <a:off x="513964" y="5659847"/>
            <a:ext cx="6020352" cy="979455"/>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tabLst>
                <a:tab pos="177748" algn="l"/>
              </a:tabLst>
            </a:pPr>
            <a:r>
              <a:rPr lang="zh-TW" altLang="en-US" sz="2400" b="1" dirty="0">
                <a:ln w="3175">
                  <a:noFill/>
                </a:ln>
                <a:solidFill>
                  <a:prstClr val="white"/>
                </a:solidFill>
                <a:latin typeface="微軟正黑體" panose="020B0604030504040204" pitchFamily="34" charset="-120"/>
                <a:ea typeface="微軟正黑體" panose="020B0604030504040204" pitchFamily="34" charset="-120"/>
                <a:cs typeface="Arial"/>
              </a:rPr>
              <a:t>如果能達到其他要求，此合格要求只需要完成一次。</a:t>
            </a:r>
          </a:p>
        </p:txBody>
      </p:sp>
      <p:sp>
        <p:nvSpPr>
          <p:cNvPr id="2" name="TextBox 1"/>
          <p:cNvSpPr txBox="1"/>
          <p:nvPr/>
        </p:nvSpPr>
        <p:spPr>
          <a:xfrm>
            <a:off x="8396460" y="1853810"/>
            <a:ext cx="1790700" cy="646331"/>
          </a:xfrm>
          <a:prstGeom prst="rect">
            <a:avLst/>
          </a:prstGeom>
          <a:noFill/>
        </p:spPr>
        <p:txBody>
          <a:bodyPr wrap="square" rtlCol="0">
            <a:spAutoFit/>
          </a:bodyPr>
          <a:lstStyle/>
          <a:p>
            <a:r>
              <a:rPr lang="zh-CN" altLang="en-US" sz="3600" b="1" dirty="0" smtClean="0">
                <a:solidFill>
                  <a:srgbClr val="003468"/>
                </a:solidFill>
                <a:latin typeface="Microsoft JhengHei" panose="020B0604030504040204" pitchFamily="34" charset="-120"/>
                <a:ea typeface="Microsoft JhengHei" panose="020B0604030504040204" pitchFamily="34" charset="-120"/>
              </a:rPr>
              <a:t>您</a:t>
            </a:r>
            <a:r>
              <a:rPr lang="en-US" altLang="zh-CN" sz="3600" b="1" dirty="0" smtClean="0">
                <a:solidFill>
                  <a:srgbClr val="003468"/>
                </a:solidFill>
                <a:latin typeface="Microsoft JhengHei" panose="020B0604030504040204" pitchFamily="34" charset="-120"/>
                <a:ea typeface="Microsoft JhengHei" panose="020B0604030504040204" pitchFamily="34" charset="-120"/>
              </a:rPr>
              <a:t>-001</a:t>
            </a:r>
            <a:endParaRPr lang="en-US" sz="3600" b="1" dirty="0">
              <a:solidFill>
                <a:srgbClr val="003468"/>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23057908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down)">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Rectangle 3"/>
          <p:cNvSpPr/>
          <p:nvPr/>
        </p:nvSpPr>
        <p:spPr>
          <a:xfrm>
            <a:off x="0" y="744079"/>
            <a:ext cx="12192000" cy="6858000"/>
          </a:xfrm>
          <a:prstGeom prst="rect">
            <a:avLst/>
          </a:prstGeom>
          <a:gradFill flip="none" rotWithShape="1">
            <a:gsLst>
              <a:gs pos="0">
                <a:schemeClr val="tx1"/>
              </a:gs>
              <a:gs pos="70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3926240" y="3404442"/>
            <a:ext cx="4339650" cy="923330"/>
          </a:xfrm>
          <a:prstGeom prst="rect">
            <a:avLst/>
          </a:prstGeom>
        </p:spPr>
        <p:txBody>
          <a:bodyPr wrap="none">
            <a:spAutoFit/>
          </a:bodyPr>
          <a:lstStyle/>
          <a:p>
            <a:pPr algn="ctr" defTabSz="914400">
              <a:defRPr/>
            </a:pPr>
            <a:r>
              <a:rPr lang="zh-CN" altLang="en-US" sz="5400" cap="all"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建</a:t>
            </a:r>
            <a:r>
              <a:rPr lang="zh-CN" altLang="en-US" sz="5400" cap="all"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立事業經費</a:t>
            </a:r>
            <a:endParaRPr lang="en-US" sz="5400" cap="all"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TextBox 6"/>
          <p:cNvSpPr txBox="1"/>
          <p:nvPr/>
        </p:nvSpPr>
        <p:spPr>
          <a:xfrm>
            <a:off x="346294" y="4404124"/>
            <a:ext cx="11464706" cy="1415766"/>
          </a:xfrm>
          <a:prstGeom prst="rect">
            <a:avLst/>
          </a:prstGeom>
          <a:noFill/>
        </p:spPr>
        <p:txBody>
          <a:bodyPr wrap="square" lIns="121914" tIns="60957" rIns="121914" bIns="60957" rtlCol="0">
            <a:spAutoFit/>
          </a:bodyPr>
          <a:lstStyle/>
          <a:p>
            <a:pPr marL="0" lvl="1" algn="ctr" defTabSz="609570">
              <a:lnSpc>
                <a:spcPct val="150000"/>
              </a:lnSpc>
            </a:pPr>
            <a:r>
              <a:rPr 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10</a:t>
            </a:r>
            <a:r>
              <a:rPr lang="zh-TW"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位顧客</a:t>
            </a:r>
            <a:r>
              <a:rPr lang="zh-CN"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每人</a:t>
            </a:r>
            <a:r>
              <a:rPr lang="zh-TW"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每月訂購</a:t>
            </a:r>
            <a:r>
              <a:rPr lang="en-US" altLang="zh-CN" sz="2800" dirty="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35€</a:t>
            </a:r>
            <a:r>
              <a:rPr lang="zh-CN"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 </a:t>
            </a:r>
            <a:r>
              <a:rPr 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CN"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35</a:t>
            </a:r>
            <a:r>
              <a:rPr lang="en-US" sz="2800" dirty="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0€</a:t>
            </a:r>
            <a:r>
              <a:rPr lang="zh-CN"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 </a:t>
            </a:r>
            <a:r>
              <a:rPr 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 每月利潤</a:t>
            </a:r>
            <a:r>
              <a:rPr lang="en-US" altLang="zh-CN" sz="2800" dirty="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105€</a:t>
            </a:r>
            <a:endParaRPr lang="en-US" sz="2800" dirty="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endParaRPr>
          </a:p>
          <a:p>
            <a:pPr marL="0" lvl="1" algn="ctr" defTabSz="609570">
              <a:lnSpc>
                <a:spcPct val="150000"/>
              </a:lnSpc>
            </a:pPr>
            <a:r>
              <a:rPr lang="zh-TW"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例如</a:t>
            </a:r>
            <a:r>
              <a:rPr lang="zh-CN"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2800" dirty="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Optimal Wellness Kit</a:t>
            </a:r>
            <a:r>
              <a:rPr lang="zh-CN"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，建議零售價</a:t>
            </a:r>
            <a:r>
              <a:rPr lang="en-US" sz="2800" dirty="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80,75 €</a:t>
            </a:r>
            <a:r>
              <a:rPr lang="zh-CN"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8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利潤</a:t>
            </a:r>
            <a:r>
              <a:rPr lang="en-US" sz="2800" dirty="0">
                <a:ln w="3175">
                  <a:solidFill>
                    <a:srgbClr val="00A9FC"/>
                  </a:solidFill>
                </a:ln>
                <a:solidFill>
                  <a:srgbClr val="00A9FC"/>
                </a:solidFill>
                <a:latin typeface="微軟正黑體" panose="020B0604030504040204" pitchFamily="34" charset="-120"/>
                <a:ea typeface="微軟正黑體" panose="020B0604030504040204" pitchFamily="34" charset="-120"/>
                <a:cs typeface="Arial" panose="020B0604020202020204" pitchFamily="34" charset="0"/>
              </a:rPr>
              <a:t>57,75 €</a:t>
            </a:r>
          </a:p>
        </p:txBody>
      </p:sp>
    </p:spTree>
    <p:extLst>
      <p:ext uri="{BB962C8B-B14F-4D97-AF65-F5344CB8AC3E}">
        <p14:creationId xmlns:p14="http://schemas.microsoft.com/office/powerpoint/2010/main" val="45253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Field Training\Field Training\North America\NA_ENGLISH\NUOT update\images\you-3-adn-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3385" y="871310"/>
            <a:ext cx="6140355" cy="3691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8" y="556278"/>
            <a:ext cx="6366931" cy="156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defTabSz="913946" fontAlgn="base">
              <a:spcBef>
                <a:spcPct val="0"/>
              </a:spcBef>
              <a:spcAft>
                <a:spcPts val="1800"/>
              </a:spcAft>
              <a:buFont typeface="Arial" pitchFamily="34" charset="0"/>
              <a:buNone/>
            </a:pPr>
            <a:r>
              <a:rPr lang="zh-TW" altLang="en-US" sz="36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個人點數及團體點數</a:t>
            </a:r>
            <a:r>
              <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r>
            <a:br>
              <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b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所</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放置的</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所有點數都是個人點數</a:t>
            </a:r>
            <a:r>
              <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(PBV/PIBV)</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這些點數</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向上累積</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至</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成為團體點數</a:t>
            </a:r>
            <a:r>
              <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(GBV/GIBV)</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累</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積</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在合格</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商業發展中心</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的點數庫。</a:t>
            </a:r>
            <a:endPar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4" name="TextBox 13"/>
          <p:cNvSpPr txBox="1">
            <a:spLocks noChangeArrowheads="1"/>
          </p:cNvSpPr>
          <p:nvPr/>
        </p:nvSpPr>
        <p:spPr bwMode="auto">
          <a:xfrm>
            <a:off x="209568" y="2996591"/>
            <a:ext cx="4914882" cy="292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spcAft>
                <a:spcPts val="1200"/>
              </a:spcAft>
            </a:pPr>
            <a:r>
              <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用</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來使</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一個</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商業發展中心</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合格</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(200 BV)</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，並</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用來實行</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每</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月累積選</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擇</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通常</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是</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CN" sz="20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事業</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自</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動購</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貨</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CN"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於</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001</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商業發展中心</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342900" indent="-342900" fontAlgn="base">
              <a:spcBef>
                <a:spcPct val="0"/>
              </a:spcBef>
              <a:spcAft>
                <a:spcPts val="1200"/>
              </a:spcAft>
            </a:pP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此商業發展中心</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點數庫內放置的</a:t>
            </a:r>
            <a:r>
              <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PBV/PIBV</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不</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能累積用</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來</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為這些點數庫</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賺</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取佣</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金</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僅</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用</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作保持</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夠</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格</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342900" indent="-342900" fontAlgn="base">
              <a:spcBef>
                <a:spcPct val="0"/>
              </a:spcBef>
              <a:spcAft>
                <a:spcPts val="1200"/>
              </a:spcAft>
            </a:pPr>
            <a:r>
              <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GBV</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用</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於</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計</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算佣金和獎金之</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用</a:t>
            </a:r>
            <a:endPar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3" name="TextBox 1"/>
          <p:cNvSpPr txBox="1">
            <a:spLocks noChangeArrowheads="1"/>
          </p:cNvSpPr>
          <p:nvPr>
            <p:custDataLst>
              <p:tags r:id="rId1"/>
            </p:custDataLst>
          </p:nvPr>
        </p:nvSpPr>
        <p:spPr bwMode="auto">
          <a:xfrm>
            <a:off x="5575813" y="4577499"/>
            <a:ext cx="1040589"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200 BV</a:t>
            </a:r>
            <a:endParaRPr lang="en-US" altLang="en-US" sz="2000" b="1" u="sng"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7" name="TextBox 1"/>
          <p:cNvSpPr txBox="1">
            <a:spLocks noChangeArrowheads="1"/>
          </p:cNvSpPr>
          <p:nvPr>
            <p:custDataLst>
              <p:tags r:id="rId2"/>
            </p:custDataLst>
          </p:nvPr>
        </p:nvSpPr>
        <p:spPr bwMode="auto">
          <a:xfrm>
            <a:off x="6723689" y="3621511"/>
            <a:ext cx="1040589"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200 BV</a:t>
            </a:r>
            <a:endParaRPr lang="en-US" altLang="en-US" sz="2000" b="1" u="sng"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8" name="TextBox 1"/>
          <p:cNvSpPr txBox="1">
            <a:spLocks noChangeArrowheads="1"/>
          </p:cNvSpPr>
          <p:nvPr>
            <p:custDataLst>
              <p:tags r:id="rId3"/>
            </p:custDataLst>
          </p:nvPr>
        </p:nvSpPr>
        <p:spPr bwMode="auto">
          <a:xfrm>
            <a:off x="7843041" y="4562870"/>
            <a:ext cx="1040589"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200 BV</a:t>
            </a:r>
            <a:endParaRPr lang="en-US" altLang="en-US" sz="2000" b="1" u="sng"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7171" name="Picture 3" descr="T:\Field Training\Field Training\North America\NA_ENGLISH\NUOT update\images\PBV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4634" y="2056370"/>
            <a:ext cx="344967" cy="457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Field Training\Field Training\North America\NA_ENGLISH\NUOT update\images\PBV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3246" y="1964070"/>
            <a:ext cx="3057047" cy="162856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840257" y="2400784"/>
            <a:ext cx="3228755" cy="1123540"/>
          </a:xfrm>
          <a:prstGeom prst="roundRect">
            <a:avLst/>
          </a:prstGeom>
          <a:solidFill>
            <a:schemeClr val="tx2">
              <a:lumMod val="75000"/>
            </a:schemeClr>
          </a:solidFill>
          <a:ln>
            <a:noFill/>
          </a:ln>
        </p:spPr>
        <p:txBody>
          <a:bodyPr wrap="square" lIns="91284" tIns="45643" rIns="91284" bIns="45643" rtlCol="0">
            <a:spAutoFit/>
          </a:bodyPr>
          <a:lstStyle/>
          <a:p>
            <a:pPr algn="ctr" defTabSz="912838"/>
            <a:r>
              <a:rPr lang="zh-TW"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放</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置在</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001</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a:t>
            </a:r>
            <a:r>
              <a:rPr lang="en-US" altLang="zh-TW"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200BV</a:t>
            </a:r>
          </a:p>
          <a:p>
            <a:pPr algn="ctr" defTabSz="912838"/>
            <a:r>
              <a:rPr lang="zh-TW"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是</a:t>
            </a:r>
            <a:r>
              <a:rPr lang="en-US" altLang="zh-TW"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001</a:t>
            </a:r>
            <a:r>
              <a:rPr lang="zh-TW"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a:t>
            </a:r>
            <a:r>
              <a:rPr lang="en-US" altLang="zh-TW"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838"/>
            <a:r>
              <a:rPr lang="zh-CN"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向</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上累</a:t>
            </a:r>
            <a:r>
              <a:rPr lang="zh-CN"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積成為</a:t>
            </a:r>
            <a:r>
              <a:rPr lang="en-US" altLang="zh-TW"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GBV</a:t>
            </a:r>
            <a:endParaRPr 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0" name="TextBox 29"/>
          <p:cNvSpPr txBox="1"/>
          <p:nvPr/>
        </p:nvSpPr>
        <p:spPr>
          <a:xfrm>
            <a:off x="8840257" y="4711930"/>
            <a:ext cx="3228755" cy="1464059"/>
          </a:xfrm>
          <a:prstGeom prst="roundRect">
            <a:avLst/>
          </a:prstGeom>
          <a:solidFill>
            <a:schemeClr val="tx2">
              <a:lumMod val="75000"/>
            </a:schemeClr>
          </a:solidFill>
          <a:ln>
            <a:noFill/>
          </a:ln>
        </p:spPr>
        <p:txBody>
          <a:bodyPr wrap="square" lIns="91284" tIns="45643" rIns="91284" bIns="45643" rtlCol="0">
            <a:spAutoFit/>
          </a:bodyPr>
          <a:lstStyle/>
          <a:p>
            <a:pPr algn="ctr" defTabSz="912838"/>
            <a:r>
              <a:rPr lang="zh-TW"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在</a:t>
            </a:r>
            <a:r>
              <a:rPr lang="en-US" altLang="zh-TW"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002</a:t>
            </a:r>
            <a:r>
              <a:rPr lang="zh-CN"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和</a:t>
            </a:r>
            <a:r>
              <a:rPr lang="en-US" altLang="zh-CN"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003</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分別放置</a:t>
            </a:r>
            <a:r>
              <a:rPr lang="zh-TW"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a:t>
            </a:r>
            <a:r>
              <a:rPr lang="en-US" altLang="zh-TW"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200BV</a:t>
            </a:r>
            <a:r>
              <a:rPr lang="zh-TW"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是</a:t>
            </a:r>
            <a:r>
              <a:rPr lang="zh-CN"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這兩個</a:t>
            </a:r>
            <a:endParaRPr lang="en-US" altLang="zh-CN"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838"/>
            <a:r>
              <a:rPr lang="zh-CN"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商業發展中心的</a:t>
            </a:r>
            <a:r>
              <a:rPr lang="en-US" altLang="zh-TW"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838">
              <a:spcAft>
                <a:spcPts val="1200"/>
              </a:spcAft>
            </a:pPr>
            <a:r>
              <a:rPr lang="zh-CN"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向</a:t>
            </a:r>
            <a:r>
              <a:rPr lang="zh-CN" altLang="en-US" sz="2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上累積</a:t>
            </a:r>
            <a:r>
              <a:rPr lang="zh-TW" alt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成為</a:t>
            </a:r>
            <a:r>
              <a:rPr lang="en-US" altLang="zh-TW"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GBV</a:t>
            </a:r>
            <a:endParaRPr lang="en-US" sz="2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3" name="Rounded Rectangle 32"/>
          <p:cNvSpPr/>
          <p:nvPr/>
        </p:nvSpPr>
        <p:spPr bwMode="auto">
          <a:xfrm>
            <a:off x="6766941" y="3614222"/>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20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4" name="Rounded Rectangle 33"/>
          <p:cNvSpPr/>
          <p:nvPr/>
        </p:nvSpPr>
        <p:spPr bwMode="auto">
          <a:xfrm>
            <a:off x="8709628" y="18644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20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5" name="Rounded Rectangle 34"/>
          <p:cNvSpPr/>
          <p:nvPr/>
        </p:nvSpPr>
        <p:spPr bwMode="auto">
          <a:xfrm>
            <a:off x="5619053" y="4565178"/>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20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6" name="Rounded Rectangle 35"/>
          <p:cNvSpPr/>
          <p:nvPr/>
        </p:nvSpPr>
        <p:spPr bwMode="auto">
          <a:xfrm>
            <a:off x="7856549" y="4543250"/>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20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7" name="Rounded Rectangle 36"/>
          <p:cNvSpPr/>
          <p:nvPr/>
        </p:nvSpPr>
        <p:spPr bwMode="auto">
          <a:xfrm>
            <a:off x="5996264" y="33763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20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8" name="Rounded Rectangle 37"/>
          <p:cNvSpPr/>
          <p:nvPr/>
        </p:nvSpPr>
        <p:spPr bwMode="auto">
          <a:xfrm>
            <a:off x="7833928" y="3360759"/>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20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9" name="Rounded Rectangle 38"/>
          <p:cNvSpPr/>
          <p:nvPr/>
        </p:nvSpPr>
        <p:spPr bwMode="auto">
          <a:xfrm>
            <a:off x="8709628" y="18644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2000" smtClean="0">
              <a:solidFill>
                <a:srgbClr val="FFFFFF"/>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9" name="TextBox 1"/>
          <p:cNvSpPr txBox="1">
            <a:spLocks noChangeArrowheads="1"/>
          </p:cNvSpPr>
          <p:nvPr>
            <p:custDataLst>
              <p:tags r:id="rId4"/>
            </p:custDataLst>
          </p:nvPr>
        </p:nvSpPr>
        <p:spPr bwMode="auto">
          <a:xfrm>
            <a:off x="7405159" y="1860448"/>
            <a:ext cx="1040589"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600 BV</a:t>
            </a:r>
            <a:endParaRPr lang="en-US" altLang="en-US" sz="2000" b="1" u="sng" dirty="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Rectangle 2"/>
          <p:cNvSpPr/>
          <p:nvPr/>
        </p:nvSpPr>
        <p:spPr>
          <a:xfrm>
            <a:off x="9324817" y="825813"/>
            <a:ext cx="1221749" cy="25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JhengHei" panose="020B0604030504040204" pitchFamily="34" charset="-120"/>
              <a:ea typeface="Microsoft JhengHei" panose="020B0604030504040204" pitchFamily="34" charset="-120"/>
            </a:endParaRPr>
          </a:p>
        </p:txBody>
      </p:sp>
      <p:sp>
        <p:nvSpPr>
          <p:cNvPr id="22" name="Rectangle 21"/>
          <p:cNvSpPr/>
          <p:nvPr/>
        </p:nvSpPr>
        <p:spPr>
          <a:xfrm>
            <a:off x="6646810" y="2371535"/>
            <a:ext cx="1187118" cy="179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JhengHei" panose="020B0604030504040204" pitchFamily="34" charset="-120"/>
              <a:ea typeface="Microsoft JhengHei" panose="020B0604030504040204" pitchFamily="34" charset="-120"/>
            </a:endParaRPr>
          </a:p>
        </p:txBody>
      </p:sp>
      <p:sp>
        <p:nvSpPr>
          <p:cNvPr id="4" name="Rectangle 3"/>
          <p:cNvSpPr/>
          <p:nvPr/>
        </p:nvSpPr>
        <p:spPr>
          <a:xfrm>
            <a:off x="8025590" y="3842961"/>
            <a:ext cx="684038" cy="10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JhengHei" panose="020B0604030504040204" pitchFamily="34" charset="-120"/>
              <a:ea typeface="Microsoft JhengHei" panose="020B0604030504040204" pitchFamily="34" charset="-120"/>
            </a:endParaRPr>
          </a:p>
        </p:txBody>
      </p:sp>
      <p:sp>
        <p:nvSpPr>
          <p:cNvPr id="24" name="Rectangle 23"/>
          <p:cNvSpPr/>
          <p:nvPr/>
        </p:nvSpPr>
        <p:spPr>
          <a:xfrm>
            <a:off x="5768619" y="3842961"/>
            <a:ext cx="684038" cy="10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icrosoft JhengHei" panose="020B0604030504040204" pitchFamily="34" charset="-120"/>
              <a:ea typeface="Microsoft JhengHei" panose="020B0604030504040204" pitchFamily="34" charset="-120"/>
            </a:endParaRPr>
          </a:p>
        </p:txBody>
      </p:sp>
      <p:sp>
        <p:nvSpPr>
          <p:cNvPr id="5" name="TextBox 4"/>
          <p:cNvSpPr txBox="1"/>
          <p:nvPr/>
        </p:nvSpPr>
        <p:spPr>
          <a:xfrm>
            <a:off x="5868917" y="3791959"/>
            <a:ext cx="539169" cy="215444"/>
          </a:xfrm>
          <a:prstGeom prst="rect">
            <a:avLst/>
          </a:prstGeom>
          <a:noFill/>
        </p:spPr>
        <p:txBody>
          <a:bodyPr wrap="square" rtlCol="0">
            <a:spAutoFit/>
          </a:bodyPr>
          <a:lstStyle/>
          <a:p>
            <a:r>
              <a:rPr lang="zh-CN" altLang="en-US" sz="800" b="1" dirty="0" smtClean="0">
                <a:solidFill>
                  <a:srgbClr val="003468"/>
                </a:solidFill>
                <a:latin typeface="Microsoft JhengHei" panose="020B0604030504040204" pitchFamily="34" charset="-120"/>
                <a:ea typeface="Microsoft JhengHei" panose="020B0604030504040204" pitchFamily="34" charset="-120"/>
              </a:rPr>
              <a:t>您</a:t>
            </a:r>
            <a:r>
              <a:rPr lang="en-US" altLang="zh-CN" sz="800" b="1" dirty="0" smtClean="0">
                <a:solidFill>
                  <a:srgbClr val="003468"/>
                </a:solidFill>
                <a:latin typeface="Microsoft JhengHei" panose="020B0604030504040204" pitchFamily="34" charset="-120"/>
                <a:ea typeface="Microsoft JhengHei" panose="020B0604030504040204" pitchFamily="34" charset="-120"/>
              </a:rPr>
              <a:t>-002</a:t>
            </a:r>
            <a:endParaRPr lang="en-US" sz="800" b="1" dirty="0">
              <a:solidFill>
                <a:srgbClr val="003468"/>
              </a:solidFill>
              <a:latin typeface="Microsoft JhengHei" panose="020B0604030504040204" pitchFamily="34" charset="-120"/>
              <a:ea typeface="Microsoft JhengHei" panose="020B0604030504040204" pitchFamily="34" charset="-120"/>
            </a:endParaRPr>
          </a:p>
        </p:txBody>
      </p:sp>
      <p:sp>
        <p:nvSpPr>
          <p:cNvPr id="26" name="TextBox 25"/>
          <p:cNvSpPr txBox="1"/>
          <p:nvPr/>
        </p:nvSpPr>
        <p:spPr>
          <a:xfrm>
            <a:off x="8155681" y="3791959"/>
            <a:ext cx="539169" cy="215444"/>
          </a:xfrm>
          <a:prstGeom prst="rect">
            <a:avLst/>
          </a:prstGeom>
          <a:noFill/>
        </p:spPr>
        <p:txBody>
          <a:bodyPr wrap="square" rtlCol="0">
            <a:spAutoFit/>
          </a:bodyPr>
          <a:lstStyle/>
          <a:p>
            <a:r>
              <a:rPr lang="zh-CN" altLang="en-US" sz="800" b="1" dirty="0" smtClean="0">
                <a:solidFill>
                  <a:srgbClr val="003468"/>
                </a:solidFill>
                <a:latin typeface="Microsoft JhengHei" panose="020B0604030504040204" pitchFamily="34" charset="-120"/>
                <a:ea typeface="Microsoft JhengHei" panose="020B0604030504040204" pitchFamily="34" charset="-120"/>
              </a:rPr>
              <a:t>您</a:t>
            </a:r>
            <a:r>
              <a:rPr lang="en-US" altLang="zh-CN" sz="800" b="1" dirty="0" smtClean="0">
                <a:solidFill>
                  <a:srgbClr val="003468"/>
                </a:solidFill>
                <a:latin typeface="Microsoft JhengHei" panose="020B0604030504040204" pitchFamily="34" charset="-120"/>
                <a:ea typeface="Microsoft JhengHei" panose="020B0604030504040204" pitchFamily="34" charset="-120"/>
              </a:rPr>
              <a:t>-003</a:t>
            </a:r>
            <a:endParaRPr lang="en-US" sz="800" b="1" dirty="0">
              <a:solidFill>
                <a:srgbClr val="003468"/>
              </a:solidFill>
              <a:latin typeface="Microsoft JhengHei" panose="020B0604030504040204" pitchFamily="34" charset="-120"/>
              <a:ea typeface="Microsoft JhengHei" panose="020B0604030504040204" pitchFamily="34" charset="-120"/>
            </a:endParaRPr>
          </a:p>
        </p:txBody>
      </p:sp>
      <p:sp>
        <p:nvSpPr>
          <p:cNvPr id="31" name="TextBox 30"/>
          <p:cNvSpPr txBox="1"/>
          <p:nvPr/>
        </p:nvSpPr>
        <p:spPr>
          <a:xfrm>
            <a:off x="6877049" y="2255113"/>
            <a:ext cx="965992" cy="369332"/>
          </a:xfrm>
          <a:prstGeom prst="rect">
            <a:avLst/>
          </a:prstGeom>
          <a:noFill/>
        </p:spPr>
        <p:txBody>
          <a:bodyPr wrap="square" rtlCol="0">
            <a:spAutoFit/>
          </a:bodyPr>
          <a:lstStyle/>
          <a:p>
            <a:r>
              <a:rPr lang="zh-CN" altLang="en-US" sz="1800" b="1" dirty="0" smtClean="0">
                <a:solidFill>
                  <a:srgbClr val="003468"/>
                </a:solidFill>
                <a:latin typeface="Microsoft JhengHei" panose="020B0604030504040204" pitchFamily="34" charset="-120"/>
                <a:ea typeface="Microsoft JhengHei" panose="020B0604030504040204" pitchFamily="34" charset="-120"/>
              </a:rPr>
              <a:t>您</a:t>
            </a:r>
            <a:r>
              <a:rPr lang="en-US" altLang="zh-CN" sz="1800" b="1" dirty="0" smtClean="0">
                <a:solidFill>
                  <a:srgbClr val="003468"/>
                </a:solidFill>
                <a:latin typeface="Microsoft JhengHei" panose="020B0604030504040204" pitchFamily="34" charset="-120"/>
                <a:ea typeface="Microsoft JhengHei" panose="020B0604030504040204" pitchFamily="34" charset="-120"/>
              </a:rPr>
              <a:t>-001</a:t>
            </a:r>
            <a:endParaRPr lang="en-US" sz="1800" b="1" dirty="0">
              <a:solidFill>
                <a:srgbClr val="003468"/>
              </a:solidFill>
              <a:latin typeface="Microsoft JhengHei" panose="020B0604030504040204" pitchFamily="34" charset="-120"/>
              <a:ea typeface="Microsoft JhengHei" panose="020B0604030504040204" pitchFamily="34" charset="-120"/>
            </a:endParaRPr>
          </a:p>
        </p:txBody>
      </p:sp>
      <p:sp>
        <p:nvSpPr>
          <p:cNvPr id="32" name="TextBox 31"/>
          <p:cNvSpPr txBox="1"/>
          <p:nvPr/>
        </p:nvSpPr>
        <p:spPr>
          <a:xfrm>
            <a:off x="9487502" y="759177"/>
            <a:ext cx="1328223" cy="369332"/>
          </a:xfrm>
          <a:prstGeom prst="rect">
            <a:avLst/>
          </a:prstGeom>
          <a:noFill/>
        </p:spPr>
        <p:txBody>
          <a:bodyPr wrap="square" rtlCol="0">
            <a:spAutoFit/>
          </a:bodyPr>
          <a:lstStyle/>
          <a:p>
            <a:r>
              <a:rPr lang="zh-CN" altLang="en-US" sz="1800" b="1" dirty="0">
                <a:solidFill>
                  <a:srgbClr val="003468"/>
                </a:solidFill>
                <a:latin typeface="Microsoft JhengHei" panose="020B0604030504040204" pitchFamily="34" charset="-120"/>
                <a:ea typeface="Microsoft JhengHei" panose="020B0604030504040204" pitchFamily="34" charset="-120"/>
              </a:rPr>
              <a:t>推薦人</a:t>
            </a:r>
            <a:endParaRPr lang="en-US" sz="1800" b="1" dirty="0">
              <a:solidFill>
                <a:srgbClr val="003468"/>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7558723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wipe(down)">
                                      <p:cBhvr>
                                        <p:cTn id="13" dur="1000"/>
                                        <p:tgtEl>
                                          <p:spTgt spid="7171"/>
                                        </p:tgtEl>
                                      </p:cBhvr>
                                    </p:animEffect>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heel(1)">
                                      <p:cBhvr>
                                        <p:cTn id="17" dur="500"/>
                                        <p:tgtEl>
                                          <p:spTgt spid="33"/>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heel(1)">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par>
                          <p:cTn id="30" fill="hold">
                            <p:stCondLst>
                              <p:cond delay="0"/>
                            </p:stCondLst>
                            <p:childTnLst>
                              <p:par>
                                <p:cTn id="31" presetID="22" presetClass="entr" presetSubtype="4"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2" presetClass="entr" presetSubtype="4" fill="hold" nodeType="withEffect">
                                  <p:stCondLst>
                                    <p:cond delay="0"/>
                                  </p:stCondLst>
                                  <p:childTnLst>
                                    <p:set>
                                      <p:cBhvr>
                                        <p:cTn id="41" dur="1" fill="hold">
                                          <p:stCondLst>
                                            <p:cond delay="0"/>
                                          </p:stCondLst>
                                        </p:cTn>
                                        <p:tgtEl>
                                          <p:spTgt spid="7172"/>
                                        </p:tgtEl>
                                        <p:attrNameLst>
                                          <p:attrName>style.visibility</p:attrName>
                                        </p:attrNameLst>
                                      </p:cBhvr>
                                      <p:to>
                                        <p:strVal val="visible"/>
                                      </p:to>
                                    </p:set>
                                    <p:animEffect transition="in" filter="wipe(down)">
                                      <p:cBhvr>
                                        <p:cTn id="42" dur="1500"/>
                                        <p:tgtEl>
                                          <p:spTgt spid="7172"/>
                                        </p:tgtEl>
                                      </p:cBhvr>
                                    </p:animEffect>
                                  </p:childTnLst>
                                </p:cTn>
                              </p:par>
                            </p:childTnLst>
                          </p:cTn>
                        </p:par>
                        <p:par>
                          <p:cTn id="43" fill="hold">
                            <p:stCondLst>
                              <p:cond delay="1500"/>
                            </p:stCondLst>
                            <p:childTnLst>
                              <p:par>
                                <p:cTn id="44" presetID="21" presetClass="entr" presetSubtype="1"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heel(1)">
                                      <p:cBhvr>
                                        <p:cTn id="46" dur="500"/>
                                        <p:tgtEl>
                                          <p:spTgt spid="35"/>
                                        </p:tgtEl>
                                      </p:cBhvr>
                                    </p:animEffect>
                                  </p:childTnLst>
                                </p:cTn>
                              </p:par>
                            </p:childTnLst>
                          </p:cTn>
                        </p:par>
                        <p:par>
                          <p:cTn id="47" fill="hold">
                            <p:stCondLst>
                              <p:cond delay="2000"/>
                            </p:stCondLst>
                            <p:childTnLst>
                              <p:par>
                                <p:cTn id="48" presetID="21" presetClass="entr" presetSubtype="1"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heel(1)">
                                      <p:cBhvr>
                                        <p:cTn id="50" dur="500"/>
                                        <p:tgtEl>
                                          <p:spTgt spid="36"/>
                                        </p:tgtEl>
                                      </p:cBhvr>
                                    </p:animEffect>
                                  </p:childTnLst>
                                </p:cTn>
                              </p:par>
                            </p:childTnLst>
                          </p:cTn>
                        </p:par>
                        <p:par>
                          <p:cTn id="51" fill="hold">
                            <p:stCondLst>
                              <p:cond delay="2500"/>
                            </p:stCondLst>
                            <p:childTnLst>
                              <p:par>
                                <p:cTn id="52" presetID="21" presetClass="entr" presetSubtype="1"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heel(1)">
                                      <p:cBhvr>
                                        <p:cTn id="54" dur="500"/>
                                        <p:tgtEl>
                                          <p:spTgt spid="37"/>
                                        </p:tgtEl>
                                      </p:cBhvr>
                                    </p:animEffect>
                                  </p:childTnLst>
                                </p:cTn>
                              </p:par>
                            </p:childTnLst>
                          </p:cTn>
                        </p:par>
                        <p:par>
                          <p:cTn id="55" fill="hold">
                            <p:stCondLst>
                              <p:cond delay="3000"/>
                            </p:stCondLst>
                            <p:childTnLst>
                              <p:par>
                                <p:cTn id="56" presetID="21" presetClass="entr" presetSubtype="1"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heel(1)">
                                      <p:cBhvr>
                                        <p:cTn id="58" dur="500"/>
                                        <p:tgtEl>
                                          <p:spTgt spid="38"/>
                                        </p:tgtEl>
                                      </p:cBhvr>
                                    </p:animEffect>
                                  </p:child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heel(1)">
                                      <p:cBhvr>
                                        <p:cTn id="62" dur="500"/>
                                        <p:tgtEl>
                                          <p:spTgt spid="39"/>
                                        </p:tgtEl>
                                      </p:cBhvr>
                                    </p:animEffect>
                                  </p:childTnLst>
                                </p:cTn>
                              </p:par>
                            </p:childTnLst>
                          </p:cTn>
                        </p:par>
                        <p:par>
                          <p:cTn id="63" fill="hold">
                            <p:stCondLst>
                              <p:cond delay="4000"/>
                            </p:stCondLst>
                            <p:childTnLst>
                              <p:par>
                                <p:cTn id="64" presetID="22" presetClass="entr" presetSubtype="4"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7" grpId="0"/>
      <p:bldP spid="28" grpId="0"/>
      <p:bldP spid="29" grpId="0" animBg="1"/>
      <p:bldP spid="29" grpId="1" animBg="1"/>
      <p:bldP spid="30" grpId="0" animBg="1"/>
      <p:bldP spid="33" grpId="0" animBg="1"/>
      <p:bldP spid="33" grpId="1" animBg="1"/>
      <p:bldP spid="34" grpId="0" animBg="1"/>
      <p:bldP spid="34" grpId="1" animBg="1"/>
      <p:bldP spid="35" grpId="0" animBg="1"/>
      <p:bldP spid="36" grpId="0" animBg="1"/>
      <p:bldP spid="37" grpId="0" animBg="1"/>
      <p:bldP spid="38" grpId="0" animBg="1"/>
      <p:bldP spid="39" grpId="0" animBg="1"/>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6118415" y="1"/>
            <a:ext cx="6073588" cy="6858000"/>
          </a:xfrm>
          <a:prstGeom prst="rect">
            <a:avLst/>
          </a:prstGeom>
          <a:solidFill>
            <a:schemeClr val="tx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dirty="0">
              <a:solidFill>
                <a:prstClr val="white"/>
              </a:solidFill>
              <a:latin typeface="Microsoft JhengHei" panose="020B0604030504040204" pitchFamily="34" charset="-120"/>
              <a:ea typeface="Microsoft JhengHei" panose="020B0604030504040204" pitchFamily="34" charset="-120"/>
            </a:endParaRPr>
          </a:p>
        </p:txBody>
      </p:sp>
      <p:grpSp>
        <p:nvGrpSpPr>
          <p:cNvPr id="12" name="Group 11"/>
          <p:cNvGrpSpPr/>
          <p:nvPr/>
        </p:nvGrpSpPr>
        <p:grpSpPr>
          <a:xfrm>
            <a:off x="535704" y="1156579"/>
            <a:ext cx="5047131" cy="2297969"/>
            <a:chOff x="535639" y="1156447"/>
            <a:chExt cx="5047130" cy="2297969"/>
          </a:xfrm>
        </p:grpSpPr>
        <p:sp>
          <p:nvSpPr>
            <p:cNvPr id="3" name="TextBox 2"/>
            <p:cNvSpPr txBox="1"/>
            <p:nvPr/>
          </p:nvSpPr>
          <p:spPr>
            <a:xfrm>
              <a:off x="1795182" y="1156447"/>
              <a:ext cx="2528048" cy="769441"/>
            </a:xfrm>
            <a:prstGeom prst="rect">
              <a:avLst/>
            </a:prstGeom>
            <a:noFill/>
          </p:spPr>
          <p:txBody>
            <a:bodyPr wrap="square" rtlCol="0">
              <a:spAutoFit/>
            </a:bodyPr>
            <a:lstStyle/>
            <a:p>
              <a:pPr algn="ctr" defTabSz="914400"/>
              <a:r>
                <a:rPr lang="zh-TW" altLang="en-US" sz="4400" b="1" cap="all" dirty="0" smtClean="0">
                  <a:ln>
                    <a:solidFill>
                      <a:srgbClr val="00A9FC"/>
                    </a:solidFill>
                  </a:ln>
                  <a:solidFill>
                    <a:srgbClr val="00A9FC"/>
                  </a:solidFill>
                  <a:latin typeface="Microsoft JhengHei" panose="020B0604030504040204" pitchFamily="34" charset="-120"/>
                  <a:ea typeface="Microsoft JhengHei" panose="020B0604030504040204" pitchFamily="34" charset="-120"/>
                </a:rPr>
                <a:t>開始日</a:t>
              </a:r>
              <a:endParaRPr lang="en-US" sz="4400" b="1" cap="all" dirty="0">
                <a:ln>
                  <a:solidFill>
                    <a:srgbClr val="00A9FC"/>
                  </a:solidFill>
                </a:ln>
                <a:solidFill>
                  <a:srgbClr val="00A9FC"/>
                </a:solidFill>
                <a:latin typeface="Microsoft JhengHei" panose="020B0604030504040204" pitchFamily="34" charset="-120"/>
                <a:ea typeface="Microsoft JhengHei" panose="020B0604030504040204" pitchFamily="34" charset="-120"/>
              </a:endParaRPr>
            </a:p>
          </p:txBody>
        </p:sp>
        <p:sp>
          <p:nvSpPr>
            <p:cNvPr id="6" name="Rectangle 5"/>
            <p:cNvSpPr/>
            <p:nvPr/>
          </p:nvSpPr>
          <p:spPr>
            <a:xfrm>
              <a:off x="535639" y="1977088"/>
              <a:ext cx="5047130" cy="1477328"/>
            </a:xfrm>
            <a:prstGeom prst="rect">
              <a:avLst/>
            </a:prstGeom>
          </p:spPr>
          <p:txBody>
            <a:bodyPr wrap="square">
              <a:spAutoFit/>
            </a:bodyPr>
            <a:lstStyle/>
            <a:p>
              <a:pPr algn="ctr" defTabSz="914400">
                <a:lnSpc>
                  <a:spcPct val="150000"/>
                </a:lnSpc>
              </a:pPr>
              <a:r>
                <a:rPr lang="zh-TW" altLang="en-US" sz="2000" b="1" dirty="0" smtClean="0">
                  <a:solidFill>
                    <a:prstClr val="white"/>
                  </a:solidFill>
                  <a:latin typeface="Microsoft JhengHei" panose="020B0604030504040204" pitchFamily="34" charset="-120"/>
                  <a:ea typeface="Microsoft JhengHei" panose="020B0604030504040204" pitchFamily="34" charset="-120"/>
                </a:rPr>
                <a:t>獨</a:t>
              </a:r>
              <a:r>
                <a:rPr lang="zh-TW" altLang="en-US" sz="2000" b="1" dirty="0">
                  <a:solidFill>
                    <a:prstClr val="white"/>
                  </a:solidFill>
                  <a:latin typeface="Microsoft JhengHei" panose="020B0604030504040204" pitchFamily="34" charset="-120"/>
                  <a:ea typeface="Microsoft JhengHei" panose="020B0604030504040204" pitchFamily="34" charset="-120"/>
                </a:rPr>
                <a:t>立超</a:t>
              </a:r>
              <a:r>
                <a:rPr lang="zh-TW" altLang="en-US" sz="2000" b="1" dirty="0" smtClean="0">
                  <a:solidFill>
                    <a:prstClr val="white"/>
                  </a:solidFill>
                  <a:latin typeface="Microsoft JhengHei" panose="020B0604030504040204" pitchFamily="34" charset="-120"/>
                  <a:ea typeface="Microsoft JhengHei" panose="020B0604030504040204" pitchFamily="34" charset="-120"/>
                </a:rPr>
                <a:t>連鎖</a:t>
              </a:r>
              <a:r>
                <a:rPr lang="en-US" altLang="zh-TW" sz="20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2000" b="1" dirty="0" smtClean="0">
                  <a:solidFill>
                    <a:prstClr val="white"/>
                  </a:solidFill>
                  <a:latin typeface="Microsoft JhengHei" panose="020B0604030504040204" pitchFamily="34" charset="-120"/>
                  <a:ea typeface="Microsoft JhengHei" panose="020B0604030504040204" pitchFamily="34" charset="-120"/>
                </a:rPr>
                <a:t>店主申</a:t>
              </a:r>
              <a:r>
                <a:rPr lang="zh-TW" altLang="en-US" sz="2000" b="1" dirty="0">
                  <a:solidFill>
                    <a:prstClr val="white"/>
                  </a:solidFill>
                  <a:latin typeface="Microsoft JhengHei" panose="020B0604030504040204" pitchFamily="34" charset="-120"/>
                  <a:ea typeface="Microsoft JhengHei" panose="020B0604030504040204" pitchFamily="34" charset="-120"/>
                </a:rPr>
                <a:t>請同意書進</a:t>
              </a:r>
              <a:r>
                <a:rPr lang="zh-TW" altLang="en-US" sz="2000" b="1" dirty="0" smtClean="0">
                  <a:solidFill>
                    <a:prstClr val="white"/>
                  </a:solidFill>
                  <a:latin typeface="Microsoft JhengHei" panose="020B0604030504040204" pitchFamily="34" charset="-120"/>
                  <a:ea typeface="Microsoft JhengHei" panose="020B0604030504040204" pitchFamily="34" charset="-120"/>
                </a:rPr>
                <a:t>入美安西班牙公</a:t>
              </a:r>
              <a:r>
                <a:rPr lang="zh-TW" altLang="en-US" sz="2000" b="1" dirty="0">
                  <a:solidFill>
                    <a:prstClr val="white"/>
                  </a:solidFill>
                  <a:latin typeface="Microsoft JhengHei" panose="020B0604030504040204" pitchFamily="34" charset="-120"/>
                  <a:ea typeface="Microsoft JhengHei" panose="020B0604030504040204" pitchFamily="34" charset="-120"/>
                </a:rPr>
                <a:t>司的電腦資料庫建檔的日期</a:t>
              </a:r>
            </a:p>
            <a:p>
              <a:pPr algn="ctr" defTabSz="914400">
                <a:lnSpc>
                  <a:spcPct val="150000"/>
                </a:lnSpc>
              </a:pPr>
              <a:endParaRPr lang="en-US" altLang="en-US" sz="2000" b="1" dirty="0" smtClean="0">
                <a:solidFill>
                  <a:prstClr val="white"/>
                </a:solidFill>
                <a:latin typeface="Microsoft JhengHei" panose="020B0604030504040204" pitchFamily="34" charset="-120"/>
                <a:ea typeface="Microsoft JhengHei" panose="020B0604030504040204" pitchFamily="34" charset="-120"/>
              </a:endParaRPr>
            </a:p>
          </p:txBody>
        </p:sp>
      </p:grpSp>
      <p:grpSp>
        <p:nvGrpSpPr>
          <p:cNvPr id="13" name="Group 12"/>
          <p:cNvGrpSpPr/>
          <p:nvPr/>
        </p:nvGrpSpPr>
        <p:grpSpPr>
          <a:xfrm>
            <a:off x="6450107" y="1156446"/>
            <a:ext cx="5410200" cy="1836305"/>
            <a:chOff x="6450106" y="1156446"/>
            <a:chExt cx="5410200" cy="1836305"/>
          </a:xfrm>
        </p:grpSpPr>
        <p:sp>
          <p:nvSpPr>
            <p:cNvPr id="5" name="TextBox 4"/>
            <p:cNvSpPr txBox="1"/>
            <p:nvPr/>
          </p:nvSpPr>
          <p:spPr>
            <a:xfrm>
              <a:off x="6450106" y="1156446"/>
              <a:ext cx="5410200" cy="769441"/>
            </a:xfrm>
            <a:prstGeom prst="rect">
              <a:avLst/>
            </a:prstGeom>
            <a:noFill/>
          </p:spPr>
          <p:txBody>
            <a:bodyPr wrap="square" rtlCol="0">
              <a:spAutoFit/>
            </a:bodyPr>
            <a:lstStyle/>
            <a:p>
              <a:pPr algn="ctr" defTabSz="914400"/>
              <a:r>
                <a:rPr lang="zh-TW" altLang="en-US" sz="4400" b="1" cap="all" dirty="0" smtClean="0">
                  <a:ln>
                    <a:solidFill>
                      <a:srgbClr val="00A9FC"/>
                    </a:solidFill>
                  </a:ln>
                  <a:solidFill>
                    <a:srgbClr val="00A9FC"/>
                  </a:solidFill>
                  <a:latin typeface="Microsoft JhengHei" panose="020B0604030504040204" pitchFamily="34" charset="-120"/>
                  <a:ea typeface="Microsoft JhengHei" panose="020B0604030504040204" pitchFamily="34" charset="-120"/>
                </a:rPr>
                <a:t>合格日</a:t>
              </a:r>
              <a:endParaRPr lang="en-US" sz="4400" b="1" cap="all" dirty="0">
                <a:ln>
                  <a:solidFill>
                    <a:srgbClr val="00A9FC"/>
                  </a:solidFill>
                </a:ln>
                <a:solidFill>
                  <a:srgbClr val="00A9FC"/>
                </a:solidFill>
                <a:latin typeface="Microsoft JhengHei" panose="020B0604030504040204" pitchFamily="34" charset="-120"/>
                <a:ea typeface="Microsoft JhengHei" panose="020B0604030504040204" pitchFamily="34" charset="-120"/>
              </a:endParaRPr>
            </a:p>
          </p:txBody>
        </p:sp>
        <p:sp>
          <p:nvSpPr>
            <p:cNvPr id="7" name="Rectangle 6"/>
            <p:cNvSpPr/>
            <p:nvPr/>
          </p:nvSpPr>
          <p:spPr>
            <a:xfrm>
              <a:off x="6678705" y="1977088"/>
              <a:ext cx="4953004" cy="1015663"/>
            </a:xfrm>
            <a:prstGeom prst="rect">
              <a:avLst/>
            </a:prstGeom>
          </p:spPr>
          <p:txBody>
            <a:bodyPr wrap="square">
              <a:spAutoFit/>
            </a:bodyPr>
            <a:lstStyle/>
            <a:p>
              <a:pPr algn="ctr" defTabSz="914400">
                <a:lnSpc>
                  <a:spcPct val="150000"/>
                </a:lnSpc>
              </a:pPr>
              <a:r>
                <a:rPr lang="zh-CN" altLang="en-US" sz="2000" b="1" dirty="0" smtClean="0">
                  <a:solidFill>
                    <a:prstClr val="white"/>
                  </a:solidFill>
                  <a:latin typeface="Microsoft JhengHei" panose="020B0604030504040204" pitchFamily="34" charset="-120"/>
                  <a:ea typeface="Microsoft JhengHei" panose="020B0604030504040204" pitchFamily="34" charset="-120"/>
                </a:rPr>
                <a:t>超連鎖</a:t>
              </a:r>
              <a:r>
                <a:rPr lang="en-US" altLang="zh-TW" sz="2000" baseline="300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CN" altLang="en-US" sz="2000" b="1" dirty="0" smtClean="0">
                  <a:solidFill>
                    <a:prstClr val="white"/>
                  </a:solidFill>
                  <a:latin typeface="Microsoft JhengHei" panose="020B0604030504040204" pitchFamily="34" charset="-120"/>
                  <a:ea typeface="Microsoft JhengHei" panose="020B0604030504040204" pitchFamily="34" charset="-120"/>
                </a:rPr>
                <a:t>店主的合格日為該</a:t>
              </a:r>
              <a:r>
                <a:rPr lang="zh-TW" altLang="en-US" sz="2000" b="1" dirty="0" smtClean="0">
                  <a:solidFill>
                    <a:prstClr val="white"/>
                  </a:solidFill>
                  <a:latin typeface="Microsoft JhengHei" panose="020B0604030504040204" pitchFamily="34" charset="-120"/>
                  <a:ea typeface="Microsoft JhengHei" panose="020B0604030504040204" pitchFamily="34" charset="-120"/>
                </a:rPr>
                <a:t>超連鎖</a:t>
              </a:r>
              <a:r>
                <a:rPr lang="en-US" altLang="zh-TW" sz="20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2000" b="1" dirty="0" smtClean="0">
                  <a:solidFill>
                    <a:prstClr val="white"/>
                  </a:solidFill>
                  <a:latin typeface="Microsoft JhengHei" panose="020B0604030504040204" pitchFamily="34" charset="-120"/>
                  <a:ea typeface="Microsoft JhengHei" panose="020B0604030504040204" pitchFamily="34" charset="-120"/>
                </a:rPr>
                <a:t>店主的</a:t>
              </a:r>
              <a:endParaRPr lang="en-US" altLang="zh-TW" sz="2000" b="1" dirty="0" smtClean="0">
                <a:solidFill>
                  <a:prstClr val="white"/>
                </a:solidFill>
                <a:latin typeface="Microsoft JhengHei" panose="020B0604030504040204" pitchFamily="34" charset="-120"/>
                <a:ea typeface="Microsoft JhengHei" panose="020B0604030504040204" pitchFamily="34" charset="-120"/>
              </a:endParaRPr>
            </a:p>
            <a:p>
              <a:pPr algn="ctr" defTabSz="914400">
                <a:lnSpc>
                  <a:spcPct val="150000"/>
                </a:lnSpc>
              </a:pPr>
              <a:r>
                <a:rPr lang="zh-TW" altLang="en-US" sz="2000" b="1" dirty="0" smtClean="0">
                  <a:solidFill>
                    <a:prstClr val="white"/>
                  </a:solidFill>
                  <a:latin typeface="Microsoft JhengHei" panose="020B0604030504040204" pitchFamily="34" charset="-120"/>
                  <a:ea typeface="Microsoft JhengHei" panose="020B0604030504040204" pitchFamily="34" charset="-120"/>
                </a:rPr>
                <a:t>首個</a:t>
              </a:r>
              <a:r>
                <a:rPr lang="zh-CN" altLang="en-US" sz="2000" b="1" dirty="0">
                  <a:solidFill>
                    <a:prstClr val="white"/>
                  </a:solidFill>
                  <a:latin typeface="Microsoft JhengHei" panose="020B0604030504040204" pitchFamily="34" charset="-120"/>
                  <a:ea typeface="Microsoft JhengHei" panose="020B0604030504040204" pitchFamily="34" charset="-120"/>
                </a:rPr>
                <a:t>商業發展中心</a:t>
              </a:r>
              <a:r>
                <a:rPr lang="zh-TW" altLang="en-US" sz="2000" b="1" dirty="0" smtClean="0">
                  <a:solidFill>
                    <a:prstClr val="white"/>
                  </a:solidFill>
                  <a:latin typeface="Microsoft JhengHei" panose="020B0604030504040204" pitchFamily="34" charset="-120"/>
                  <a:ea typeface="Microsoft JhengHei" panose="020B0604030504040204" pitchFamily="34" charset="-120"/>
                </a:rPr>
                <a:t>合</a:t>
              </a:r>
              <a:r>
                <a:rPr lang="zh-TW" altLang="en-US" sz="2000" b="1" dirty="0">
                  <a:solidFill>
                    <a:prstClr val="white"/>
                  </a:solidFill>
                  <a:latin typeface="Microsoft JhengHei" panose="020B0604030504040204" pitchFamily="34" charset="-120"/>
                  <a:ea typeface="Microsoft JhengHei" panose="020B0604030504040204" pitchFamily="34" charset="-120"/>
                </a:rPr>
                <a:t>格當週的星期</a:t>
              </a:r>
              <a:r>
                <a:rPr lang="zh-TW" altLang="en-US" sz="2000" b="1" dirty="0" smtClean="0">
                  <a:solidFill>
                    <a:prstClr val="white"/>
                  </a:solidFill>
                  <a:latin typeface="Microsoft JhengHei" panose="020B0604030504040204" pitchFamily="34" charset="-120"/>
                  <a:ea typeface="Microsoft JhengHei" panose="020B0604030504040204" pitchFamily="34" charset="-120"/>
                </a:rPr>
                <a:t>五</a:t>
              </a:r>
              <a:endParaRPr lang="zh-TW" altLang="en-US" sz="2000" b="1" dirty="0">
                <a:solidFill>
                  <a:prstClr val="white"/>
                </a:solidFill>
                <a:latin typeface="Microsoft JhengHei" panose="020B0604030504040204" pitchFamily="34" charset="-120"/>
                <a:ea typeface="Microsoft JhengHei" panose="020B0604030504040204" pitchFamily="34" charset="-120"/>
              </a:endParaRPr>
            </a:p>
          </p:txBody>
        </p:sp>
      </p:grpSp>
      <p:sp>
        <p:nvSpPr>
          <p:cNvPr id="8" name="Rounded Rectangle 7"/>
          <p:cNvSpPr/>
          <p:nvPr/>
        </p:nvSpPr>
        <p:spPr>
          <a:xfrm>
            <a:off x="837661" y="3926662"/>
            <a:ext cx="4443091" cy="739589"/>
          </a:xfrm>
          <a:prstGeom prst="roundRect">
            <a:avLst>
              <a:gd name="adj" fmla="val 130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000" b="1" dirty="0" smtClean="0">
                <a:solidFill>
                  <a:prstClr val="white"/>
                </a:solidFill>
                <a:latin typeface="Microsoft JhengHei" panose="020B0604030504040204" pitchFamily="34" charset="-120"/>
                <a:ea typeface="Microsoft JhengHei" panose="020B0604030504040204" pitchFamily="34" charset="-120"/>
              </a:rPr>
              <a:t>用</a:t>
            </a:r>
            <a:r>
              <a:rPr lang="zh-TW" altLang="en-US" sz="2000" b="1" dirty="0">
                <a:solidFill>
                  <a:prstClr val="white"/>
                </a:solidFill>
                <a:latin typeface="Microsoft JhengHei" panose="020B0604030504040204" pitchFamily="34" charset="-120"/>
                <a:ea typeface="Microsoft JhengHei" panose="020B0604030504040204" pitchFamily="34" charset="-120"/>
              </a:rPr>
              <a:t>來決</a:t>
            </a:r>
            <a:r>
              <a:rPr lang="zh-TW" altLang="en-US" sz="2000" b="1" dirty="0" smtClean="0">
                <a:solidFill>
                  <a:prstClr val="white"/>
                </a:solidFill>
                <a:latin typeface="Microsoft JhengHei" panose="020B0604030504040204" pitchFamily="34" charset="-120"/>
                <a:ea typeface="Microsoft JhengHei" panose="020B0604030504040204" pitchFamily="34" charset="-120"/>
              </a:rPr>
              <a:t>定</a:t>
            </a:r>
            <a:r>
              <a:rPr lang="zh-CN" altLang="en-US" sz="2000" b="1" dirty="0">
                <a:solidFill>
                  <a:prstClr val="white"/>
                </a:solidFill>
                <a:latin typeface="Microsoft JhengHei" panose="020B0604030504040204" pitchFamily="34" charset="-120"/>
                <a:ea typeface="Microsoft JhengHei" panose="020B0604030504040204" pitchFamily="34" charset="-120"/>
              </a:rPr>
              <a:t>您</a:t>
            </a:r>
            <a:r>
              <a:rPr lang="zh-CN" altLang="en-US" sz="2000" b="1" dirty="0" smtClean="0">
                <a:solidFill>
                  <a:prstClr val="white"/>
                </a:solidFill>
                <a:latin typeface="Microsoft JhengHei" panose="020B0604030504040204" pitchFamily="34" charset="-120"/>
                <a:ea typeface="Microsoft JhengHei" panose="020B0604030504040204" pitchFamily="34" charset="-120"/>
              </a:rPr>
              <a:t>的起始月份</a:t>
            </a:r>
            <a:endParaRPr lang="en-US" altLang="zh-CN" sz="2000" b="1" dirty="0" smtClean="0">
              <a:solidFill>
                <a:prstClr val="white"/>
              </a:solidFill>
              <a:latin typeface="Microsoft JhengHei" panose="020B0604030504040204" pitchFamily="34" charset="-120"/>
              <a:ea typeface="Microsoft JhengHei" panose="020B0604030504040204" pitchFamily="34" charset="-120"/>
            </a:endParaRPr>
          </a:p>
          <a:p>
            <a:pPr marL="0" lvl="1" algn="ctr" defTabSz="914400"/>
            <a:r>
              <a:rPr lang="zh-CN" altLang="en-US" sz="2000" b="1" dirty="0" smtClean="0">
                <a:solidFill>
                  <a:prstClr val="white"/>
                </a:solidFill>
                <a:latin typeface="Microsoft JhengHei" panose="020B0604030504040204" pitchFamily="34" charset="-120"/>
                <a:ea typeface="Microsoft JhengHei" panose="020B0604030504040204" pitchFamily="34" charset="-120"/>
              </a:rPr>
              <a:t>（每年續約的時間）</a:t>
            </a:r>
            <a:endParaRPr lang="en-US" altLang="en-US" sz="2000" b="1" dirty="0" smtClean="0">
              <a:solidFill>
                <a:prstClr val="white"/>
              </a:solidFill>
              <a:latin typeface="Microsoft JhengHei" panose="020B0604030504040204" pitchFamily="34" charset="-120"/>
              <a:ea typeface="Microsoft JhengHei" panose="020B0604030504040204" pitchFamily="34" charset="-120"/>
            </a:endParaRPr>
          </a:p>
        </p:txBody>
      </p:sp>
      <p:sp>
        <p:nvSpPr>
          <p:cNvPr id="9" name="Rounded Rectangle 8"/>
          <p:cNvSpPr/>
          <p:nvPr/>
        </p:nvSpPr>
        <p:spPr>
          <a:xfrm>
            <a:off x="837661" y="4814239"/>
            <a:ext cx="4443091" cy="739589"/>
          </a:xfrm>
          <a:prstGeom prst="roundRect">
            <a:avLst>
              <a:gd name="adj" fmla="val 130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000" b="1" dirty="0" smtClean="0">
                <a:solidFill>
                  <a:prstClr val="white"/>
                </a:solidFill>
                <a:latin typeface="Microsoft JhengHei" panose="020B0604030504040204" pitchFamily="34" charset="-120"/>
                <a:ea typeface="Microsoft JhengHei" panose="020B0604030504040204" pitchFamily="34" charset="-120"/>
              </a:rPr>
              <a:t>相</a:t>
            </a:r>
            <a:r>
              <a:rPr lang="zh-TW" altLang="en-US" sz="2000" b="1" dirty="0">
                <a:solidFill>
                  <a:prstClr val="white"/>
                </a:solidFill>
                <a:latin typeface="Microsoft JhengHei" panose="020B0604030504040204" pitchFamily="34" charset="-120"/>
                <a:ea typeface="Microsoft JhengHei" panose="020B0604030504040204" pitchFamily="34" charset="-120"/>
              </a:rPr>
              <a:t>當於零售商的合格</a:t>
            </a:r>
            <a:r>
              <a:rPr lang="zh-TW" altLang="en-US" sz="2000" b="1" dirty="0" smtClean="0">
                <a:solidFill>
                  <a:prstClr val="white"/>
                </a:solidFill>
                <a:latin typeface="Microsoft JhengHei" panose="020B0604030504040204" pitchFamily="34" charset="-120"/>
                <a:ea typeface="Microsoft JhengHei" panose="020B0604030504040204" pitchFamily="34" charset="-120"/>
              </a:rPr>
              <a:t>日</a:t>
            </a:r>
            <a:endParaRPr lang="zh-TW" altLang="en-US" sz="2000" b="1" dirty="0">
              <a:solidFill>
                <a:prstClr val="white"/>
              </a:solidFill>
              <a:latin typeface="Microsoft JhengHei" panose="020B0604030504040204" pitchFamily="34" charset="-120"/>
              <a:ea typeface="Microsoft JhengHei" panose="020B0604030504040204" pitchFamily="34" charset="-120"/>
            </a:endParaRPr>
          </a:p>
        </p:txBody>
      </p:sp>
      <p:sp>
        <p:nvSpPr>
          <p:cNvPr id="10" name="Rounded Rectangle 9"/>
          <p:cNvSpPr/>
          <p:nvPr/>
        </p:nvSpPr>
        <p:spPr>
          <a:xfrm>
            <a:off x="6933725" y="3926662"/>
            <a:ext cx="4443091" cy="739589"/>
          </a:xfrm>
          <a:prstGeom prst="roundRect">
            <a:avLst>
              <a:gd name="adj" fmla="val 130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lnSpc>
                <a:spcPct val="90000"/>
              </a:lnSpc>
            </a:pPr>
            <a:r>
              <a:rPr lang="zh-TW" altLang="en-US" sz="2000" b="1" dirty="0" smtClean="0">
                <a:solidFill>
                  <a:prstClr val="black">
                    <a:lumMod val="85000"/>
                    <a:lumOff val="15000"/>
                  </a:prstClr>
                </a:solidFill>
                <a:latin typeface="Microsoft JhengHei" panose="020B0604030504040204" pitchFamily="34" charset="-120"/>
                <a:ea typeface="Microsoft JhengHei" panose="020B0604030504040204" pitchFamily="34" charset="-120"/>
              </a:rPr>
              <a:t>每</a:t>
            </a:r>
            <a:r>
              <a:rPr lang="zh-TW"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rPr>
              <a:t>月與每季要求都是以合格日為基</a:t>
            </a:r>
            <a:r>
              <a:rPr lang="zh-TW" altLang="en-US" sz="2000" b="1" dirty="0" smtClean="0">
                <a:solidFill>
                  <a:prstClr val="black">
                    <a:lumMod val="85000"/>
                    <a:lumOff val="15000"/>
                  </a:prstClr>
                </a:solidFill>
                <a:latin typeface="Microsoft JhengHei" panose="020B0604030504040204" pitchFamily="34" charset="-120"/>
                <a:ea typeface="Microsoft JhengHei" panose="020B0604030504040204" pitchFamily="34" charset="-120"/>
              </a:rPr>
              <a:t>準</a:t>
            </a:r>
            <a:endParaRPr lang="zh-TW"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endParaRPr>
          </a:p>
        </p:txBody>
      </p:sp>
      <p:sp>
        <p:nvSpPr>
          <p:cNvPr id="11" name="Rounded Rectangle 10"/>
          <p:cNvSpPr/>
          <p:nvPr/>
        </p:nvSpPr>
        <p:spPr>
          <a:xfrm>
            <a:off x="6933725" y="4814239"/>
            <a:ext cx="4443091" cy="739589"/>
          </a:xfrm>
          <a:prstGeom prst="roundRect">
            <a:avLst>
              <a:gd name="adj" fmla="val 130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lnSpc>
                <a:spcPct val="90000"/>
              </a:lnSpc>
            </a:pPr>
            <a:endParaRPr lang="en-US" altLang="zh-TW" sz="2000" b="1" dirty="0" smtClean="0">
              <a:solidFill>
                <a:prstClr val="black">
                  <a:lumMod val="85000"/>
                  <a:lumOff val="15000"/>
                </a:prstClr>
              </a:solidFill>
              <a:latin typeface="Microsoft JhengHei" panose="020B0604030504040204" pitchFamily="34" charset="-120"/>
              <a:ea typeface="Microsoft JhengHei" panose="020B0604030504040204" pitchFamily="34" charset="-120"/>
            </a:endParaRPr>
          </a:p>
          <a:p>
            <a:pPr marL="0" lvl="1" algn="ctr" defTabSz="914400">
              <a:lnSpc>
                <a:spcPct val="90000"/>
              </a:lnSpc>
            </a:pPr>
            <a:r>
              <a:rPr lang="zh-TW" altLang="en-US" sz="2000" b="1" dirty="0" smtClean="0">
                <a:solidFill>
                  <a:prstClr val="black">
                    <a:lumMod val="85000"/>
                    <a:lumOff val="15000"/>
                  </a:prstClr>
                </a:solidFill>
                <a:latin typeface="Microsoft JhengHei" panose="020B0604030504040204" pitchFamily="34" charset="-120"/>
                <a:ea typeface="Microsoft JhengHei" panose="020B0604030504040204" pitchFamily="34" charset="-120"/>
              </a:rPr>
              <a:t>只</a:t>
            </a:r>
            <a:r>
              <a:rPr lang="zh-TW"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rPr>
              <a:t>要超</a:t>
            </a:r>
            <a:r>
              <a:rPr lang="zh-TW" altLang="en-US" sz="2000" b="1" dirty="0" smtClean="0">
                <a:solidFill>
                  <a:prstClr val="black">
                    <a:lumMod val="85000"/>
                    <a:lumOff val="15000"/>
                  </a:prstClr>
                </a:solidFill>
                <a:latin typeface="Microsoft JhengHei" panose="020B0604030504040204" pitchFamily="34" charset="-120"/>
                <a:ea typeface="Microsoft JhengHei" panose="020B0604030504040204" pitchFamily="34" charset="-120"/>
              </a:rPr>
              <a:t>連鎖</a:t>
            </a:r>
            <a:r>
              <a:rPr lang="en-US" altLang="zh-TW" sz="2000" b="1" baseline="30000" dirty="0" smtClean="0">
                <a:ln w="3175">
                  <a:noFill/>
                </a:ln>
                <a:solidFill>
                  <a:schemeClr val="tx1"/>
                </a:solidFill>
                <a:latin typeface="Microsoft JhengHei" panose="020B0604030504040204" pitchFamily="34" charset="-120"/>
                <a:ea typeface="Microsoft JhengHei" panose="020B0604030504040204" pitchFamily="34" charset="-120"/>
              </a:rPr>
              <a:t>®</a:t>
            </a:r>
            <a:r>
              <a:rPr lang="zh-TW" altLang="en-US" sz="2000" b="1" dirty="0" smtClean="0">
                <a:solidFill>
                  <a:prstClr val="black">
                    <a:lumMod val="85000"/>
                    <a:lumOff val="15000"/>
                  </a:prstClr>
                </a:solidFill>
                <a:latin typeface="Microsoft JhengHei" panose="020B0604030504040204" pitchFamily="34" charset="-120"/>
                <a:ea typeface="Microsoft JhengHei" panose="020B0604030504040204" pitchFamily="34" charset="-120"/>
              </a:rPr>
              <a:t>店主</a:t>
            </a:r>
            <a:r>
              <a:rPr lang="zh-TW"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rPr>
              <a:t>保持「夠格</a:t>
            </a:r>
            <a:r>
              <a:rPr lang="zh-TW" altLang="en-US" sz="2000" b="1" dirty="0" smtClean="0">
                <a:solidFill>
                  <a:prstClr val="black">
                    <a:lumMod val="85000"/>
                    <a:lumOff val="15000"/>
                  </a:prstClr>
                </a:solidFill>
                <a:latin typeface="Microsoft JhengHei" panose="020B0604030504040204" pitchFamily="34" charset="-120"/>
                <a:ea typeface="Microsoft JhengHei" panose="020B0604030504040204" pitchFamily="34" charset="-120"/>
              </a:rPr>
              <a:t>」，</a:t>
            </a:r>
            <a:endParaRPr lang="en-US" altLang="zh-TW" sz="2000" b="1" dirty="0" smtClean="0">
              <a:solidFill>
                <a:prstClr val="black">
                  <a:lumMod val="85000"/>
                  <a:lumOff val="15000"/>
                </a:prstClr>
              </a:solidFill>
              <a:latin typeface="Microsoft JhengHei" panose="020B0604030504040204" pitchFamily="34" charset="-120"/>
              <a:ea typeface="Microsoft JhengHei" panose="020B0604030504040204" pitchFamily="34" charset="-120"/>
            </a:endParaRPr>
          </a:p>
          <a:p>
            <a:pPr marL="0" lvl="1" algn="ctr" defTabSz="914400">
              <a:lnSpc>
                <a:spcPct val="90000"/>
              </a:lnSpc>
            </a:pPr>
            <a:r>
              <a:rPr lang="zh-TW" altLang="en-US" sz="2000" b="1" dirty="0" smtClean="0">
                <a:solidFill>
                  <a:prstClr val="black">
                    <a:lumMod val="85000"/>
                    <a:lumOff val="15000"/>
                  </a:prstClr>
                </a:solidFill>
                <a:latin typeface="Microsoft JhengHei" panose="020B0604030504040204" pitchFamily="34" charset="-120"/>
                <a:ea typeface="Microsoft JhengHei" panose="020B0604030504040204" pitchFamily="34" charset="-120"/>
              </a:rPr>
              <a:t>此</a:t>
            </a:r>
            <a:r>
              <a:rPr lang="zh-TW"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rPr>
              <a:t>合</a:t>
            </a:r>
            <a:r>
              <a:rPr lang="zh-TW" altLang="en-US" sz="2000" b="1" dirty="0" smtClean="0">
                <a:solidFill>
                  <a:prstClr val="black">
                    <a:lumMod val="85000"/>
                    <a:lumOff val="15000"/>
                  </a:prstClr>
                </a:solidFill>
                <a:latin typeface="Microsoft JhengHei" panose="020B0604030504040204" pitchFamily="34" charset="-120"/>
                <a:ea typeface="Microsoft JhengHei" panose="020B0604030504040204" pitchFamily="34" charset="-120"/>
              </a:rPr>
              <a:t>格日</a:t>
            </a:r>
            <a:r>
              <a:rPr lang="zh-TW"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rPr>
              <a:t>永遠不會更改</a:t>
            </a:r>
          </a:p>
          <a:p>
            <a:pPr marL="0" lvl="1" algn="ctr" defTabSz="914400">
              <a:lnSpc>
                <a:spcPct val="90000"/>
              </a:lnSpc>
            </a:pPr>
            <a:endParaRPr lang="en-US" altLang="en-US" sz="2000" b="1" dirty="0">
              <a:solidFill>
                <a:prstClr val="black">
                  <a:lumMod val="85000"/>
                  <a:lumOff val="15000"/>
                </a:prst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72023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137213" y="927960"/>
            <a:ext cx="3917576" cy="923330"/>
          </a:xfrm>
          <a:prstGeom prst="rect">
            <a:avLst/>
          </a:prstGeom>
          <a:noFill/>
        </p:spPr>
        <p:txBody>
          <a:bodyPr wrap="square" rtlCol="0">
            <a:spAutoFit/>
          </a:bodyPr>
          <a:lstStyle/>
          <a:p>
            <a:pPr algn="ctr" defTabSz="914400"/>
            <a:r>
              <a:rPr lang="zh-TW" altLang="en-US" sz="5400" cap="all" dirty="0" smtClean="0">
                <a:ln>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季度</a:t>
            </a:r>
            <a:endParaRPr lang="en-US" sz="5400" cap="all" dirty="0">
              <a:ln>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14" name="Group 13"/>
          <p:cNvGrpSpPr/>
          <p:nvPr/>
        </p:nvGrpSpPr>
        <p:grpSpPr>
          <a:xfrm>
            <a:off x="1178936" y="2380321"/>
            <a:ext cx="4721759" cy="1869141"/>
            <a:chOff x="1178858" y="2380129"/>
            <a:chExt cx="4721759" cy="1869141"/>
          </a:xfrm>
        </p:grpSpPr>
        <p:grpSp>
          <p:nvGrpSpPr>
            <p:cNvPr id="5" name="Group 4"/>
            <p:cNvGrpSpPr/>
            <p:nvPr/>
          </p:nvGrpSpPr>
          <p:grpSpPr>
            <a:xfrm>
              <a:off x="1178859" y="2380129"/>
              <a:ext cx="4721758" cy="1869141"/>
              <a:chOff x="1438835" y="2070846"/>
              <a:chExt cx="3348318" cy="1869141"/>
            </a:xfrm>
          </p:grpSpPr>
          <p:sp>
            <p:nvSpPr>
              <p:cNvPr id="3" name="Round Same Side Corner Rectangle 2"/>
              <p:cNvSpPr/>
              <p:nvPr/>
            </p:nvSpPr>
            <p:spPr>
              <a:xfrm>
                <a:off x="1438835" y="2070846"/>
                <a:ext cx="3348318" cy="793377"/>
              </a:xfrm>
              <a:prstGeom prst="round2SameRect">
                <a:avLst>
                  <a:gd name="adj1" fmla="val 1458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合格的超連鎖</a:t>
                </a:r>
                <a:r>
                  <a:rPr lang="en-US" altLang="zh-TW" sz="2400" baseline="30000" dirty="0">
                    <a:ln w="3175">
                      <a:solidFill>
                        <a:prstClr val="white"/>
                      </a:solidFill>
                    </a:ln>
                    <a:solidFill>
                      <a:schemeClr val="accent4"/>
                    </a:solidFill>
                    <a:latin typeface="Microsoft JhengHei" panose="020B0604030504040204" pitchFamily="34" charset="-120"/>
                    <a:ea typeface="Microsoft JhengHei" panose="020B0604030504040204" pitchFamily="34" charset="-120"/>
                  </a:rPr>
                  <a:t>®</a:t>
                </a:r>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en-US"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Round Same Side Corner Rectangle 3"/>
              <p:cNvSpPr/>
              <p:nvPr/>
            </p:nvSpPr>
            <p:spPr>
              <a:xfrm flipV="1">
                <a:off x="1438835" y="2864222"/>
                <a:ext cx="3348318" cy="1075765"/>
              </a:xfrm>
              <a:prstGeom prst="round2SameRect">
                <a:avLst>
                  <a:gd name="adj1" fmla="val 10417"/>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2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10" name="Rectangle 9"/>
            <p:cNvSpPr/>
            <p:nvPr/>
          </p:nvSpPr>
          <p:spPr>
            <a:xfrm>
              <a:off x="1178858" y="3353270"/>
              <a:ext cx="4721758" cy="830997"/>
            </a:xfrm>
            <a:prstGeom prst="rect">
              <a:avLst/>
            </a:prstGeom>
          </p:spPr>
          <p:txBody>
            <a:bodyPr wrap="square">
              <a:spAutoFit/>
            </a:bodyPr>
            <a:lstStyle/>
            <a:p>
              <a:pPr marL="0" lvl="1" algn="ctr" defTabSz="914400"/>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以</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a:t>
              </a:r>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連鎖</a:t>
              </a:r>
              <a:r>
                <a:rPr lang="en-US" altLang="zh-TW" sz="24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的合格日</a:t>
              </a:r>
              <a:r>
                <a:rPr lang="en-US" altLang="zh-TW"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(Q-date)</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起算；也稱</a:t>
              </a:r>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為「三</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個合格日期</a:t>
              </a:r>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段」 </a:t>
              </a:r>
              <a:endParaRPr lang="en-US"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13" name="Group 12"/>
          <p:cNvGrpSpPr/>
          <p:nvPr/>
        </p:nvGrpSpPr>
        <p:grpSpPr>
          <a:xfrm>
            <a:off x="6291490" y="2380321"/>
            <a:ext cx="4721759" cy="1869141"/>
            <a:chOff x="6291383" y="2380129"/>
            <a:chExt cx="4721759" cy="1869141"/>
          </a:xfrm>
        </p:grpSpPr>
        <p:grpSp>
          <p:nvGrpSpPr>
            <p:cNvPr id="6" name="Group 5"/>
            <p:cNvGrpSpPr/>
            <p:nvPr/>
          </p:nvGrpSpPr>
          <p:grpSpPr>
            <a:xfrm>
              <a:off x="6291384" y="2380129"/>
              <a:ext cx="4721758" cy="1869141"/>
              <a:chOff x="1438835" y="2070846"/>
              <a:chExt cx="3348318" cy="1869141"/>
            </a:xfrm>
          </p:grpSpPr>
          <p:sp>
            <p:nvSpPr>
              <p:cNvPr id="7" name="Round Same Side Corner Rectangle 6"/>
              <p:cNvSpPr/>
              <p:nvPr/>
            </p:nvSpPr>
            <p:spPr>
              <a:xfrm>
                <a:off x="1438835" y="2070846"/>
                <a:ext cx="3348318" cy="793377"/>
              </a:xfrm>
              <a:prstGeom prst="round2SameRect">
                <a:avLst>
                  <a:gd name="adj1" fmla="val 1458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零售商與不合格的超連鎖</a:t>
                </a:r>
                <a:r>
                  <a:rPr lang="en-US" altLang="zh-TW" sz="24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rPr>
                  <a:t>®</a:t>
                </a:r>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en-US"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8" name="Round Same Side Corner Rectangle 7"/>
              <p:cNvSpPr/>
              <p:nvPr/>
            </p:nvSpPr>
            <p:spPr>
              <a:xfrm flipV="1">
                <a:off x="1438835" y="2864222"/>
                <a:ext cx="3348318" cy="1075765"/>
              </a:xfrm>
              <a:prstGeom prst="round2SameRect">
                <a:avLst>
                  <a:gd name="adj1" fmla="val 10417"/>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20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
          <p:nvSpPr>
            <p:cNvPr id="12" name="Rectangle 11"/>
            <p:cNvSpPr/>
            <p:nvPr/>
          </p:nvSpPr>
          <p:spPr>
            <a:xfrm>
              <a:off x="6291383" y="3353270"/>
              <a:ext cx="4721759" cy="830997"/>
            </a:xfrm>
            <a:prstGeom prst="rect">
              <a:avLst/>
            </a:prstGeom>
          </p:spPr>
          <p:txBody>
            <a:bodyPr wrap="square">
              <a:spAutoFit/>
            </a:bodyPr>
            <a:lstStyle/>
            <a:p>
              <a:pPr marL="0" lvl="1" algn="ctr" defTabSz="914400"/>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以</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開始日起算；也稱為 </a:t>
              </a:r>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「三</a:t>
              </a:r>
              <a:r>
                <a:rPr lang="zh-TW"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個開始日期</a:t>
              </a:r>
              <a:r>
                <a:rPr lang="zh-TW" altLang="en-US" sz="24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段」</a:t>
              </a:r>
              <a:endParaRPr lang="en-US" altLang="en-US" sz="24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19" name="Group 18"/>
          <p:cNvGrpSpPr/>
          <p:nvPr/>
        </p:nvGrpSpPr>
        <p:grpSpPr>
          <a:xfrm>
            <a:off x="1178964" y="4572000"/>
            <a:ext cx="9363239" cy="1754326"/>
            <a:chOff x="1178857" y="4572000"/>
            <a:chExt cx="9363238" cy="1754326"/>
          </a:xfrm>
        </p:grpSpPr>
        <p:sp>
          <p:nvSpPr>
            <p:cNvPr id="15" name="Rectangle 14"/>
            <p:cNvSpPr/>
            <p:nvPr/>
          </p:nvSpPr>
          <p:spPr>
            <a:xfrm>
              <a:off x="3563471" y="4572000"/>
              <a:ext cx="6978624" cy="1754326"/>
            </a:xfrm>
            <a:prstGeom prst="rect">
              <a:avLst/>
            </a:prstGeom>
          </p:spPr>
          <p:txBody>
            <a:bodyPr wrap="square">
              <a:spAutoFit/>
            </a:bodyPr>
            <a:lstStyle/>
            <a:p>
              <a:pPr marL="0" lvl="1" defTabSz="914400">
                <a:lnSpc>
                  <a:spcPct val="150000"/>
                </a:lnSpc>
              </a:pPr>
              <a:r>
                <a:rPr lang="zh-TW" altLang="en-US" sz="2400" b="1" dirty="0" smtClean="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始於星</a:t>
              </a:r>
              <a:r>
                <a:rPr lang="zh-TW" altLang="en-US" sz="2400" b="1" dirty="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期</a:t>
              </a:r>
              <a:r>
                <a:rPr lang="zh-TW" altLang="en-US" sz="2400" b="1" dirty="0" smtClean="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六</a:t>
              </a:r>
              <a:endParaRPr lang="en-US" altLang="en-US" sz="2400" b="1" dirty="0" smtClean="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defTabSz="914400">
                <a:lnSpc>
                  <a:spcPct val="150000"/>
                </a:lnSpc>
              </a:pPr>
              <a:r>
                <a:rPr lang="zh-TW" altLang="en-US" sz="2400" b="1" dirty="0" smtClean="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終</a:t>
              </a:r>
              <a:r>
                <a:rPr lang="zh-TW" altLang="en-US" sz="2400" b="1" dirty="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於三個月後合格日當週的星期</a:t>
              </a:r>
              <a:r>
                <a:rPr lang="zh-TW" altLang="en-US" sz="2400" b="1" dirty="0" smtClean="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五</a:t>
              </a:r>
              <a:endParaRPr lang="en-US" altLang="en-US" sz="2400" b="1" dirty="0" smtClean="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0" lvl="1" defTabSz="914400">
                <a:lnSpc>
                  <a:spcPct val="150000"/>
                </a:lnSpc>
              </a:pPr>
              <a:r>
                <a:rPr lang="zh-TW" altLang="en-US" sz="2400" b="1" dirty="0" smtClean="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下</a:t>
              </a:r>
              <a:r>
                <a:rPr lang="zh-TW" altLang="en-US" sz="2400" b="1" dirty="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一季度開始於次日（星期六）</a:t>
              </a:r>
              <a:endParaRPr lang="en-US" altLang="en-US" sz="2400" b="1" dirty="0">
                <a:ln w="3175">
                  <a:no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cxnSp>
          <p:nvCxnSpPr>
            <p:cNvPr id="17" name="Straight Connector 16"/>
            <p:cNvCxnSpPr/>
            <p:nvPr/>
          </p:nvCxnSpPr>
          <p:spPr>
            <a:xfrm>
              <a:off x="3291167" y="4806886"/>
              <a:ext cx="0" cy="113722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857" y="5113888"/>
              <a:ext cx="1840007" cy="707886"/>
            </a:xfrm>
            <a:prstGeom prst="rect">
              <a:avLst/>
            </a:prstGeom>
            <a:noFill/>
          </p:spPr>
          <p:txBody>
            <a:bodyPr wrap="square" rtlCol="0">
              <a:spAutoFit/>
            </a:bodyPr>
            <a:lstStyle/>
            <a:p>
              <a:pPr algn="r" defTabSz="914400"/>
              <a:r>
                <a:rPr lang="zh-TW" altLang="en-US" sz="4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季度</a:t>
              </a:r>
              <a:endParaRPr lang="en-US" sz="4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102838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6"/>
            <a:ext cx="12192000" cy="6705599"/>
          </a:xfrm>
          <a:prstGeom prst="rect">
            <a:avLst/>
          </a:prstGeom>
        </p:spPr>
      </p:pic>
      <p:sp>
        <p:nvSpPr>
          <p:cNvPr id="2" name="Slide Number Placeholder 1"/>
          <p:cNvSpPr>
            <a:spLocks noGrp="1"/>
          </p:cNvSpPr>
          <p:nvPr>
            <p:ph type="sldNum" sz="quarter" idx="12"/>
          </p:nvPr>
        </p:nvSpPr>
        <p:spPr>
          <a:xfrm>
            <a:off x="8737600" y="6095999"/>
            <a:ext cx="2540000" cy="457200"/>
          </a:xfrm>
        </p:spPr>
        <p:txBody>
          <a:bodyPr/>
          <a:lstStyle/>
          <a:p>
            <a:pPr>
              <a:defRPr/>
            </a:pPr>
            <a:fld id="{93351994-359B-4F42-B70F-EFD1062BB087}" type="slidenum">
              <a:rPr lang="en-US" smtClean="0">
                <a:latin typeface="Microsoft JhengHei" panose="020B0604030504040204" pitchFamily="34" charset="-120"/>
                <a:ea typeface="Microsoft JhengHei" panose="020B0604030504040204" pitchFamily="34" charset="-120"/>
              </a:rPr>
              <a:pPr>
                <a:defRPr/>
              </a:pPr>
              <a:t>63</a:t>
            </a:fld>
            <a:endParaRPr lang="en-US" dirty="0">
              <a:latin typeface="Microsoft JhengHei" panose="020B0604030504040204" pitchFamily="34" charset="-120"/>
              <a:ea typeface="Microsoft JhengHei" panose="020B0604030504040204" pitchFamily="34" charset="-120"/>
            </a:endParaRPr>
          </a:p>
        </p:txBody>
      </p:sp>
      <p:sp>
        <p:nvSpPr>
          <p:cNvPr id="4" name="Oval 3"/>
          <p:cNvSpPr/>
          <p:nvPr/>
        </p:nvSpPr>
        <p:spPr>
          <a:xfrm>
            <a:off x="1185533" y="772632"/>
            <a:ext cx="338468" cy="321634"/>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7" name="Oval 6"/>
          <p:cNvSpPr/>
          <p:nvPr/>
        </p:nvSpPr>
        <p:spPr>
          <a:xfrm>
            <a:off x="2273598" y="77263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8" name="Oval 7"/>
          <p:cNvSpPr/>
          <p:nvPr/>
        </p:nvSpPr>
        <p:spPr>
          <a:xfrm>
            <a:off x="3721398"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0" name="Oval 9"/>
          <p:cNvSpPr/>
          <p:nvPr/>
        </p:nvSpPr>
        <p:spPr>
          <a:xfrm>
            <a:off x="7008631"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4" name="Oval 13"/>
          <p:cNvSpPr/>
          <p:nvPr/>
        </p:nvSpPr>
        <p:spPr>
          <a:xfrm>
            <a:off x="45720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6" name="Oval 15"/>
          <p:cNvSpPr/>
          <p:nvPr/>
        </p:nvSpPr>
        <p:spPr>
          <a:xfrm>
            <a:off x="4451499"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0" name="Oval 19"/>
          <p:cNvSpPr/>
          <p:nvPr/>
        </p:nvSpPr>
        <p:spPr>
          <a:xfrm>
            <a:off x="955867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2" name="Oval 21"/>
          <p:cNvSpPr/>
          <p:nvPr/>
        </p:nvSpPr>
        <p:spPr>
          <a:xfrm>
            <a:off x="1903231"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4" name="Oval 23"/>
          <p:cNvSpPr/>
          <p:nvPr/>
        </p:nvSpPr>
        <p:spPr>
          <a:xfrm>
            <a:off x="5539564" y="511160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6" name="Oval 25"/>
          <p:cNvSpPr/>
          <p:nvPr/>
        </p:nvSpPr>
        <p:spPr>
          <a:xfrm>
            <a:off x="7010400"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8" name="Oval 27"/>
          <p:cNvSpPr/>
          <p:nvPr/>
        </p:nvSpPr>
        <p:spPr>
          <a:xfrm>
            <a:off x="10639650" y="5361913"/>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0" name="Oval 29"/>
          <p:cNvSpPr/>
          <p:nvPr/>
        </p:nvSpPr>
        <p:spPr>
          <a:xfrm>
            <a:off x="2244818" y="746897"/>
            <a:ext cx="390769" cy="3713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1" name="Oval 30"/>
          <p:cNvSpPr/>
          <p:nvPr/>
        </p:nvSpPr>
        <p:spPr>
          <a:xfrm>
            <a:off x="11015332" y="771748"/>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2" name="Oval 31"/>
          <p:cNvSpPr/>
          <p:nvPr/>
        </p:nvSpPr>
        <p:spPr>
          <a:xfrm>
            <a:off x="10985209" y="727447"/>
            <a:ext cx="417204"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3" name="Oval 32"/>
          <p:cNvSpPr/>
          <p:nvPr/>
        </p:nvSpPr>
        <p:spPr>
          <a:xfrm>
            <a:off x="8120939" y="2982875"/>
            <a:ext cx="307698" cy="26581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4" name="Oval 33"/>
          <p:cNvSpPr/>
          <p:nvPr/>
        </p:nvSpPr>
        <p:spPr>
          <a:xfrm>
            <a:off x="8081851" y="2932889"/>
            <a:ext cx="390769" cy="36401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5" name="Rounded Rectangle 34"/>
          <p:cNvSpPr/>
          <p:nvPr/>
        </p:nvSpPr>
        <p:spPr>
          <a:xfrm>
            <a:off x="152400" y="1371599"/>
            <a:ext cx="3048000" cy="8382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開始</a:t>
            </a: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日為</a:t>
            </a:r>
            <a:r>
              <a:rPr lang="en-US" altLang="zh-CN" sz="2200" b="1" kern="0" dirty="0" smtClean="0">
                <a:solidFill>
                  <a:prstClr val="white"/>
                </a:solidFill>
                <a:latin typeface="Microsoft JhengHei" panose="020B0604030504040204" pitchFamily="34" charset="-120"/>
                <a:ea typeface="Microsoft JhengHei" panose="020B0604030504040204" pitchFamily="34" charset="-120"/>
              </a:rPr>
              <a:t>1</a:t>
            </a: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月</a:t>
            </a:r>
            <a:r>
              <a:rPr lang="en-US" altLang="zh-CN" sz="2200" b="1" kern="0" dirty="0" smtClean="0">
                <a:solidFill>
                  <a:prstClr val="white"/>
                </a:solidFill>
                <a:latin typeface="Microsoft JhengHei" panose="020B0604030504040204" pitchFamily="34" charset="-120"/>
                <a:ea typeface="Microsoft JhengHei" panose="020B0604030504040204" pitchFamily="34" charset="-120"/>
              </a:rPr>
              <a:t>10</a:t>
            </a: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日</a:t>
            </a:r>
            <a:r>
              <a:rPr lang="en-US" altLang="en-US" sz="2200" b="1" kern="0" dirty="0">
                <a:solidFill>
                  <a:prstClr val="white"/>
                </a:solidFill>
                <a:latin typeface="Microsoft JhengHei" panose="020B0604030504040204" pitchFamily="34" charset="-120"/>
                <a:ea typeface="Microsoft JhengHei" panose="020B0604030504040204" pitchFamily="34" charset="-120"/>
              </a:rPr>
              <a:t/>
            </a:r>
            <a:br>
              <a:rPr lang="en-US" altLang="en-US" sz="2200" b="1" kern="0" dirty="0">
                <a:solidFill>
                  <a:prstClr val="white"/>
                </a:solidFill>
                <a:latin typeface="Microsoft JhengHei" panose="020B0604030504040204" pitchFamily="34" charset="-120"/>
                <a:ea typeface="Microsoft JhengHei" panose="020B0604030504040204" pitchFamily="34" charset="-120"/>
              </a:rPr>
            </a:br>
            <a:r>
              <a:rPr lang="zh-CN" altLang="en-US" sz="2200" b="1" kern="0" dirty="0">
                <a:solidFill>
                  <a:prstClr val="white"/>
                </a:solidFill>
                <a:latin typeface="Microsoft JhengHei" panose="020B0604030504040204" pitchFamily="34" charset="-120"/>
                <a:ea typeface="Microsoft JhengHei" panose="020B0604030504040204" pitchFamily="34" charset="-120"/>
              </a:rPr>
              <a:t>合格</a:t>
            </a: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日為</a:t>
            </a:r>
            <a:r>
              <a:rPr lang="en-US" altLang="zh-CN" sz="2200" b="1" kern="0" dirty="0" smtClean="0">
                <a:solidFill>
                  <a:prstClr val="white"/>
                </a:solidFill>
                <a:latin typeface="Microsoft JhengHei" panose="020B0604030504040204" pitchFamily="34" charset="-120"/>
                <a:ea typeface="Microsoft JhengHei" panose="020B0604030504040204" pitchFamily="34" charset="-120"/>
              </a:rPr>
              <a:t>1</a:t>
            </a: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月</a:t>
            </a:r>
            <a:r>
              <a:rPr lang="en-US" altLang="en-US" sz="2200" b="1" kern="0" dirty="0" smtClean="0">
                <a:solidFill>
                  <a:prstClr val="white"/>
                </a:solidFill>
                <a:latin typeface="Microsoft JhengHei" panose="020B0604030504040204" pitchFamily="34" charset="-120"/>
                <a:ea typeface="Microsoft JhengHei" panose="020B0604030504040204" pitchFamily="34" charset="-120"/>
              </a:rPr>
              <a:t>13</a:t>
            </a: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日</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6" name="Rounded Rectangle 35"/>
          <p:cNvSpPr/>
          <p:nvPr/>
        </p:nvSpPr>
        <p:spPr>
          <a:xfrm>
            <a:off x="9144000" y="1673744"/>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季度結束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8" name="Rounded Rectangle 37"/>
          <p:cNvSpPr/>
          <p:nvPr/>
        </p:nvSpPr>
        <p:spPr>
          <a:xfrm>
            <a:off x="6248400" y="3821971"/>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季度結束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9" name="Rounded Rectangle 38"/>
          <p:cNvSpPr/>
          <p:nvPr/>
        </p:nvSpPr>
        <p:spPr>
          <a:xfrm>
            <a:off x="3325333" y="6012274"/>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季度結束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7" name="Oval 36"/>
          <p:cNvSpPr/>
          <p:nvPr/>
        </p:nvSpPr>
        <p:spPr>
          <a:xfrm>
            <a:off x="3721398"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0" name="Oval 39"/>
          <p:cNvSpPr/>
          <p:nvPr/>
        </p:nvSpPr>
        <p:spPr>
          <a:xfrm>
            <a:off x="7008631"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1" name="Oval 40"/>
          <p:cNvSpPr/>
          <p:nvPr/>
        </p:nvSpPr>
        <p:spPr>
          <a:xfrm>
            <a:off x="457200"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2" name="Oval 41"/>
          <p:cNvSpPr/>
          <p:nvPr/>
        </p:nvSpPr>
        <p:spPr>
          <a:xfrm>
            <a:off x="4451499"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3" name="Oval 42"/>
          <p:cNvSpPr/>
          <p:nvPr/>
        </p:nvSpPr>
        <p:spPr>
          <a:xfrm>
            <a:off x="9558670"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4" name="Oval 43"/>
          <p:cNvSpPr/>
          <p:nvPr/>
        </p:nvSpPr>
        <p:spPr>
          <a:xfrm>
            <a:off x="1902824" y="53494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5" name="Oval 44"/>
          <p:cNvSpPr/>
          <p:nvPr/>
        </p:nvSpPr>
        <p:spPr>
          <a:xfrm>
            <a:off x="5539564" y="5105968"/>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6" name="Oval 45"/>
          <p:cNvSpPr/>
          <p:nvPr/>
        </p:nvSpPr>
        <p:spPr>
          <a:xfrm>
            <a:off x="7008631" y="53494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7" name="Oval 46"/>
          <p:cNvSpPr/>
          <p:nvPr/>
        </p:nvSpPr>
        <p:spPr>
          <a:xfrm>
            <a:off x="10639650" y="535955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grpSp>
        <p:nvGrpSpPr>
          <p:cNvPr id="53" name="Group 52"/>
          <p:cNvGrpSpPr/>
          <p:nvPr/>
        </p:nvGrpSpPr>
        <p:grpSpPr>
          <a:xfrm>
            <a:off x="6828779" y="6470799"/>
            <a:ext cx="4825374" cy="338554"/>
            <a:chOff x="4764572" y="6991059"/>
            <a:chExt cx="4825374" cy="338554"/>
          </a:xfrm>
        </p:grpSpPr>
        <p:sp>
          <p:nvSpPr>
            <p:cNvPr id="54" name="TextBox 53"/>
            <p:cNvSpPr txBox="1"/>
            <p:nvPr/>
          </p:nvSpPr>
          <p:spPr>
            <a:xfrm>
              <a:off x="5096408" y="6991059"/>
              <a:ext cx="4493538" cy="338554"/>
            </a:xfrm>
            <a:prstGeom prst="rect">
              <a:avLst/>
            </a:prstGeom>
            <a:noFill/>
          </p:spPr>
          <p:txBody>
            <a:bodyPr wrap="none" rtlCol="0">
              <a:spAutoFit/>
            </a:bodyPr>
            <a:lstStyle/>
            <a:p>
              <a:pPr defTabSz="914400" fontAlgn="base">
                <a:spcBef>
                  <a:spcPct val="0"/>
                </a:spcBef>
                <a:spcAft>
                  <a:spcPct val="0"/>
                </a:spcAft>
              </a:pPr>
              <a:r>
                <a:rPr lang="zh-CN" altLang="en-US" sz="1600" dirty="0">
                  <a:solidFill>
                    <a:srgbClr val="000000"/>
                  </a:solidFill>
                  <a:latin typeface="Microsoft JhengHei" panose="020B0604030504040204" pitchFamily="34" charset="-120"/>
                  <a:ea typeface="Microsoft JhengHei" panose="020B0604030504040204" pitchFamily="34" charset="-120"/>
                </a:rPr>
                <a:t>合格日</a:t>
              </a:r>
              <a:r>
                <a:rPr lang="en-US" sz="1600" dirty="0" smtClean="0">
                  <a:solidFill>
                    <a:srgbClr val="000000"/>
                  </a:solidFill>
                  <a:latin typeface="Microsoft JhengHei" panose="020B0604030504040204" pitchFamily="34" charset="-120"/>
                  <a:ea typeface="Microsoft JhengHei" panose="020B0604030504040204" pitchFamily="34" charset="-120"/>
                </a:rPr>
                <a:t>           </a:t>
              </a:r>
              <a:r>
                <a:rPr lang="zh-CN" altLang="en-US" sz="1600" dirty="0" smtClean="0">
                  <a:solidFill>
                    <a:srgbClr val="000000"/>
                  </a:solidFill>
                  <a:latin typeface="Microsoft JhengHei" panose="020B0604030504040204" pitchFamily="34" charset="-120"/>
                  <a:ea typeface="Microsoft JhengHei" panose="020B0604030504040204" pitchFamily="34" charset="-120"/>
                </a:rPr>
                <a:t>合格月結束</a:t>
              </a:r>
              <a:r>
                <a:rPr lang="en-US" sz="1600" dirty="0" smtClean="0">
                  <a:solidFill>
                    <a:srgbClr val="000000"/>
                  </a:solidFill>
                  <a:latin typeface="Microsoft JhengHei" panose="020B0604030504040204" pitchFamily="34" charset="-120"/>
                  <a:ea typeface="Microsoft JhengHei" panose="020B0604030504040204" pitchFamily="34" charset="-120"/>
                </a:rPr>
                <a:t>          </a:t>
              </a:r>
              <a:r>
                <a:rPr lang="zh-CN" altLang="en-US" sz="1600" dirty="0" smtClean="0">
                  <a:solidFill>
                    <a:srgbClr val="000000"/>
                  </a:solidFill>
                  <a:latin typeface="Microsoft JhengHei" panose="020B0604030504040204" pitchFamily="34" charset="-120"/>
                  <a:ea typeface="Microsoft JhengHei" panose="020B0604030504040204" pitchFamily="34" charset="-120"/>
                </a:rPr>
                <a:t>自動購貨出款日</a:t>
              </a:r>
              <a:endParaRPr lang="en-US" sz="1600" dirty="0">
                <a:solidFill>
                  <a:srgbClr val="000000"/>
                </a:solidFill>
                <a:latin typeface="Microsoft JhengHei" panose="020B0604030504040204" pitchFamily="34" charset="-120"/>
                <a:ea typeface="Microsoft JhengHei" panose="020B0604030504040204" pitchFamily="34" charset="-120"/>
              </a:endParaRPr>
            </a:p>
          </p:txBody>
        </p:sp>
        <p:sp>
          <p:nvSpPr>
            <p:cNvPr id="55" name="Oval 54"/>
            <p:cNvSpPr/>
            <p:nvPr/>
          </p:nvSpPr>
          <p:spPr>
            <a:xfrm>
              <a:off x="4764572" y="7020186"/>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6" name="Oval 55"/>
            <p:cNvSpPr/>
            <p:nvPr/>
          </p:nvSpPr>
          <p:spPr>
            <a:xfrm>
              <a:off x="6006361" y="7021586"/>
              <a:ext cx="244111" cy="230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7" name="Rectangle 56"/>
            <p:cNvSpPr/>
            <p:nvPr/>
          </p:nvSpPr>
          <p:spPr>
            <a:xfrm>
              <a:off x="7581642" y="7018008"/>
              <a:ext cx="213384" cy="233878"/>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6805749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par>
                          <p:cTn id="18" fill="hold">
                            <p:stCondLst>
                              <p:cond delay="0"/>
                            </p:stCondLst>
                            <p:childTnLst>
                              <p:par>
                                <p:cTn id="19" presetID="42" presetClass="path" presetSubtype="0" accel="50000" decel="50000" fill="hold" grpId="1" nodeType="afterEffect">
                                  <p:stCondLst>
                                    <p:cond delay="0"/>
                                  </p:stCondLst>
                                  <p:childTnLst>
                                    <p:animMotion origin="layout" path="M 0.00313 0.00416 L 0.11849 2.59259E-6 " pathEditMode="relative" rAng="0" ptsTypes="AA">
                                      <p:cBhvr>
                                        <p:cTn id="20" dur="2000" fill="hold"/>
                                        <p:tgtEl>
                                          <p:spTgt spid="37"/>
                                        </p:tgtEl>
                                        <p:attrNameLst>
                                          <p:attrName>ppt_x</p:attrName>
                                          <p:attrName>ppt_y</p:attrName>
                                        </p:attrNameLst>
                                      </p:cBhvr>
                                      <p:rCtr x="5768" y="-208"/>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par>
                          <p:cTn id="30" fill="hold">
                            <p:stCondLst>
                              <p:cond delay="0"/>
                            </p:stCondLst>
                            <p:childTnLst>
                              <p:par>
                                <p:cTn id="31" presetID="42" presetClass="path" presetSubtype="0" accel="50000" decel="50000" fill="hold" grpId="1" nodeType="afterEffect">
                                  <p:stCondLst>
                                    <p:cond delay="0"/>
                                  </p:stCondLst>
                                  <p:childTnLst>
                                    <p:animMotion origin="layout" path="M -1.875E-6 2.59259E-6 L 0.08633 -0.00324 " pathEditMode="relative" rAng="0" ptsTypes="AA">
                                      <p:cBhvr>
                                        <p:cTn id="32" dur="2000" fill="hold"/>
                                        <p:tgtEl>
                                          <p:spTgt spid="40"/>
                                        </p:tgtEl>
                                        <p:attrNameLst>
                                          <p:attrName>ppt_x</p:attrName>
                                          <p:attrName>ppt_y</p:attrName>
                                        </p:attrNameLst>
                                      </p:cBhvr>
                                      <p:rCtr x="4310" y="-162"/>
                                    </p:animMotion>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heel(1)">
                                      <p:cBhvr>
                                        <p:cTn id="37" dur="10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1000"/>
                                        <p:tgtEl>
                                          <p:spTgt spid="31"/>
                                        </p:tgtEl>
                                      </p:cBhvr>
                                    </p:animEffect>
                                  </p:childTnLst>
                                </p:cTn>
                              </p:par>
                            </p:childTnLst>
                          </p:cTn>
                        </p:par>
                        <p:par>
                          <p:cTn id="43" fill="hold">
                            <p:stCondLst>
                              <p:cond delay="1000"/>
                            </p:stCondLst>
                            <p:childTnLst>
                              <p:par>
                                <p:cTn id="44" presetID="2" presetClass="entr" presetSubtype="4"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par>
                          <p:cTn id="57" fill="hold">
                            <p:stCondLst>
                              <p:cond delay="0"/>
                            </p:stCondLst>
                            <p:childTnLst>
                              <p:par>
                                <p:cTn id="58" presetID="42" presetClass="path" presetSubtype="0" accel="50000" decel="50000" fill="hold" grpId="1" nodeType="afterEffect">
                                  <p:stCondLst>
                                    <p:cond delay="0"/>
                                  </p:stCondLst>
                                  <p:childTnLst>
                                    <p:animMotion origin="layout" path="M -0.00013 0.00139 L 0.14987 0.00139 " pathEditMode="relative" rAng="0" ptsTypes="AA">
                                      <p:cBhvr>
                                        <p:cTn id="59" dur="2000" fill="hold"/>
                                        <p:tgtEl>
                                          <p:spTgt spid="41"/>
                                        </p:tgtEl>
                                        <p:attrNameLst>
                                          <p:attrName>ppt_x</p:attrName>
                                          <p:attrName>ppt_y</p:attrName>
                                        </p:attrNameLst>
                                      </p:cBhvr>
                                      <p:rCtr x="7500" y="0"/>
                                    </p:animMotion>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heel(1)">
                                      <p:cBhvr>
                                        <p:cTn id="64" dur="10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par>
                          <p:cTn id="69" fill="hold">
                            <p:stCondLst>
                              <p:cond delay="0"/>
                            </p:stCondLst>
                            <p:childTnLst>
                              <p:par>
                                <p:cTn id="70" presetID="42" presetClass="path" presetSubtype="0" accel="50000" decel="50000" fill="hold" grpId="1" nodeType="afterEffect">
                                  <p:stCondLst>
                                    <p:cond delay="0"/>
                                  </p:stCondLst>
                                  <p:childTnLst>
                                    <p:animMotion origin="layout" path="M 3.75E-6 3.33333E-6 L 0.0625 3.33333E-6 " pathEditMode="relative" rAng="0" ptsTypes="AA">
                                      <p:cBhvr>
                                        <p:cTn id="71" dur="2000" fill="hold"/>
                                        <p:tgtEl>
                                          <p:spTgt spid="42"/>
                                        </p:tgtEl>
                                        <p:attrNameLst>
                                          <p:attrName>ppt_x</p:attrName>
                                          <p:attrName>ppt_y</p:attrName>
                                        </p:attrNameLst>
                                      </p:cBhvr>
                                      <p:rCtr x="3125" y="0"/>
                                    </p:animMotion>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0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heel(1)">
                                      <p:cBhvr>
                                        <p:cTn id="81" dur="1000"/>
                                        <p:tgtEl>
                                          <p:spTgt spid="33"/>
                                        </p:tgtEl>
                                      </p:cBhvr>
                                    </p:animEffect>
                                  </p:childTnLst>
                                </p:cTn>
                              </p:par>
                            </p:childTnLst>
                          </p:cTn>
                        </p:par>
                        <p:par>
                          <p:cTn id="82" fill="hold">
                            <p:stCondLst>
                              <p:cond delay="1000"/>
                            </p:stCondLst>
                            <p:childTnLst>
                              <p:par>
                                <p:cTn id="83" presetID="2" presetClass="entr" presetSubtype="4"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heel(1)">
                                      <p:cBhvr>
                                        <p:cTn id="91" dur="10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childTnLst>
                          </p:cTn>
                        </p:par>
                        <p:par>
                          <p:cTn id="96" fill="hold">
                            <p:stCondLst>
                              <p:cond delay="0"/>
                            </p:stCondLst>
                            <p:childTnLst>
                              <p:par>
                                <p:cTn id="97" presetID="42" presetClass="path" presetSubtype="0" accel="50000" decel="50000" fill="hold" grpId="1" nodeType="afterEffect">
                                  <p:stCondLst>
                                    <p:cond delay="0"/>
                                  </p:stCondLst>
                                  <p:childTnLst>
                                    <p:animMotion origin="layout" path="M -0.00404 0.00115 L 0.12096 3.33333E-6 " pathEditMode="relative" rAng="0" ptsTypes="AA">
                                      <p:cBhvr>
                                        <p:cTn id="98" dur="2000" fill="hold"/>
                                        <p:tgtEl>
                                          <p:spTgt spid="43"/>
                                        </p:tgtEl>
                                        <p:attrNameLst>
                                          <p:attrName>ppt_x</p:attrName>
                                          <p:attrName>ppt_y</p:attrName>
                                        </p:attrNameLst>
                                      </p:cBhvr>
                                      <p:rCtr x="6250" y="-69"/>
                                    </p:animMotion>
                                  </p:childTnLst>
                                </p:cTn>
                              </p:par>
                            </p:childTnLst>
                          </p:cTn>
                        </p:par>
                      </p:childTnLst>
                    </p:cTn>
                  </p:par>
                  <p:par>
                    <p:cTn id="99" fill="hold">
                      <p:stCondLst>
                        <p:cond delay="indefinite"/>
                      </p:stCondLst>
                      <p:childTnLst>
                        <p:par>
                          <p:cTn id="100" fill="hold">
                            <p:stCondLst>
                              <p:cond delay="0"/>
                            </p:stCondLst>
                            <p:childTnLst>
                              <p:par>
                                <p:cTn id="101" presetID="21" presetClass="entr" presetSubtype="1"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heel(1)">
                                      <p:cBhvr>
                                        <p:cTn id="103" dur="10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4"/>
                                        </p:tgtEl>
                                        <p:attrNameLst>
                                          <p:attrName>style.visibility</p:attrName>
                                        </p:attrNameLst>
                                      </p:cBhvr>
                                      <p:to>
                                        <p:strVal val="visible"/>
                                      </p:to>
                                    </p:set>
                                  </p:childTnLst>
                                </p:cTn>
                              </p:par>
                            </p:childTnLst>
                          </p:cTn>
                        </p:par>
                        <p:par>
                          <p:cTn id="108" fill="hold">
                            <p:stCondLst>
                              <p:cond delay="0"/>
                            </p:stCondLst>
                            <p:childTnLst>
                              <p:par>
                                <p:cTn id="109" presetID="42" presetClass="path" presetSubtype="0" accel="50000" decel="50000" fill="hold" grpId="1" nodeType="afterEffect">
                                  <p:stCondLst>
                                    <p:cond delay="0"/>
                                  </p:stCondLst>
                                  <p:childTnLst>
                                    <p:animMotion origin="layout" path="M -1.875E-6 -0.00046 L 0.03125 -0.00046 " pathEditMode="relative" rAng="0" ptsTypes="AA">
                                      <p:cBhvr>
                                        <p:cTn id="110" dur="2000" fill="hold"/>
                                        <p:tgtEl>
                                          <p:spTgt spid="44"/>
                                        </p:tgtEl>
                                        <p:attrNameLst>
                                          <p:attrName>ppt_x</p:attrName>
                                          <p:attrName>ppt_y</p:attrName>
                                        </p:attrNameLst>
                                      </p:cBhvr>
                                      <p:rCtr x="1563" y="0"/>
                                    </p:animMotion>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heel(1)">
                                      <p:cBhvr>
                                        <p:cTn id="115" dur="10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45"/>
                                        </p:tgtEl>
                                        <p:attrNameLst>
                                          <p:attrName>style.visibility</p:attrName>
                                        </p:attrNameLst>
                                      </p:cBhvr>
                                      <p:to>
                                        <p:strVal val="visible"/>
                                      </p:to>
                                    </p:set>
                                  </p:childTnLst>
                                </p:cTn>
                              </p:par>
                            </p:childTnLst>
                          </p:cTn>
                        </p:par>
                        <p:par>
                          <p:cTn id="120" fill="hold">
                            <p:stCondLst>
                              <p:cond delay="0"/>
                            </p:stCondLst>
                            <p:childTnLst>
                              <p:par>
                                <p:cTn id="121" presetID="42" presetClass="path" presetSubtype="0" accel="50000" decel="50000" fill="hold" grpId="1" nodeType="afterEffect">
                                  <p:stCondLst>
                                    <p:cond delay="0"/>
                                  </p:stCondLst>
                                  <p:childTnLst>
                                    <p:animMotion origin="layout" path="M 8.33333E-7 -4.07407E-6 L -0.03073 0.03218 " pathEditMode="relative" rAng="0" ptsTypes="AA">
                                      <p:cBhvr>
                                        <p:cTn id="122" dur="2000" fill="hold"/>
                                        <p:tgtEl>
                                          <p:spTgt spid="45"/>
                                        </p:tgtEl>
                                        <p:attrNameLst>
                                          <p:attrName>ppt_x</p:attrName>
                                          <p:attrName>ppt_y</p:attrName>
                                        </p:attrNameLst>
                                      </p:cBhvr>
                                      <p:rCtr x="-1536" y="1597"/>
                                    </p:animMotion>
                                  </p:childTnLst>
                                </p:cTn>
                              </p:par>
                            </p:childTnLst>
                          </p:cTn>
                        </p:par>
                        <p:par>
                          <p:cTn id="123" fill="hold">
                            <p:stCondLst>
                              <p:cond delay="2000"/>
                            </p:stCondLst>
                            <p:childTnLst>
                              <p:par>
                                <p:cTn id="124" presetID="2" presetClass="entr" presetSubtype="4" fill="hold" grpId="0" nodeType="afterEffect">
                                  <p:stCondLst>
                                    <p:cond delay="0"/>
                                  </p:stCondLst>
                                  <p:childTnLst>
                                    <p:set>
                                      <p:cBhvr>
                                        <p:cTn id="125" dur="1" fill="hold">
                                          <p:stCondLst>
                                            <p:cond delay="0"/>
                                          </p:stCondLst>
                                        </p:cTn>
                                        <p:tgtEl>
                                          <p:spTgt spid="39"/>
                                        </p:tgtEl>
                                        <p:attrNameLst>
                                          <p:attrName>style.visibility</p:attrName>
                                        </p:attrNameLst>
                                      </p:cBhvr>
                                      <p:to>
                                        <p:strVal val="visible"/>
                                      </p:to>
                                    </p:set>
                                    <p:anim calcmode="lin" valueType="num">
                                      <p:cBhvr additive="base">
                                        <p:cTn id="126" dur="500" fill="hold"/>
                                        <p:tgtEl>
                                          <p:spTgt spid="39"/>
                                        </p:tgtEl>
                                        <p:attrNameLst>
                                          <p:attrName>ppt_x</p:attrName>
                                        </p:attrNameLst>
                                      </p:cBhvr>
                                      <p:tavLst>
                                        <p:tav tm="0">
                                          <p:val>
                                            <p:strVal val="#ppt_x"/>
                                          </p:val>
                                        </p:tav>
                                        <p:tav tm="100000">
                                          <p:val>
                                            <p:strVal val="#ppt_x"/>
                                          </p:val>
                                        </p:tav>
                                      </p:tavLst>
                                    </p:anim>
                                    <p:anim calcmode="lin" valueType="num">
                                      <p:cBhvr additive="base">
                                        <p:cTn id="12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wheel(1)">
                                      <p:cBhvr>
                                        <p:cTn id="132" dur="10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6"/>
                                        </p:tgtEl>
                                        <p:attrNameLst>
                                          <p:attrName>style.visibility</p:attrName>
                                        </p:attrNameLst>
                                      </p:cBhvr>
                                      <p:to>
                                        <p:strVal val="visible"/>
                                      </p:to>
                                    </p:set>
                                  </p:childTnLst>
                                </p:cTn>
                              </p:par>
                            </p:childTnLst>
                          </p:cTn>
                        </p:par>
                        <p:par>
                          <p:cTn id="137" fill="hold">
                            <p:stCondLst>
                              <p:cond delay="0"/>
                            </p:stCondLst>
                            <p:childTnLst>
                              <p:par>
                                <p:cTn id="138" presetID="42" presetClass="path" presetSubtype="0" accel="50000" decel="50000" fill="hold" grpId="1" nodeType="afterEffect">
                                  <p:stCondLst>
                                    <p:cond delay="0"/>
                                  </p:stCondLst>
                                  <p:childTnLst>
                                    <p:animMotion origin="layout" path="M 0.00352 0.00023 L 0.09102 0.00023 " pathEditMode="relative" rAng="0" ptsTypes="AA">
                                      <p:cBhvr>
                                        <p:cTn id="139" dur="2000" fill="hold"/>
                                        <p:tgtEl>
                                          <p:spTgt spid="46"/>
                                        </p:tgtEl>
                                        <p:attrNameLst>
                                          <p:attrName>ppt_x</p:attrName>
                                          <p:attrName>ppt_y</p:attrName>
                                        </p:attrNameLst>
                                      </p:cBhvr>
                                      <p:rCtr x="4375" y="0"/>
                                    </p:animMotion>
                                  </p:childTnLst>
                                </p:cTn>
                              </p:par>
                            </p:childTnLst>
                          </p:cTn>
                        </p:par>
                      </p:childTnLst>
                    </p:cTn>
                  </p:par>
                  <p:par>
                    <p:cTn id="140" fill="hold">
                      <p:stCondLst>
                        <p:cond delay="indefinite"/>
                      </p:stCondLst>
                      <p:childTnLst>
                        <p:par>
                          <p:cTn id="141" fill="hold">
                            <p:stCondLst>
                              <p:cond delay="0"/>
                            </p:stCondLst>
                            <p:childTnLst>
                              <p:par>
                                <p:cTn id="142" presetID="21" presetClass="entr" presetSubtype="1" fill="hold" grpId="0"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heel(1)">
                                      <p:cBhvr>
                                        <p:cTn id="144" dur="1000"/>
                                        <p:tgtEl>
                                          <p:spTgt spid="28"/>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47"/>
                                        </p:tgtEl>
                                        <p:attrNameLst>
                                          <p:attrName>style.visibility</p:attrName>
                                        </p:attrNameLst>
                                      </p:cBhvr>
                                      <p:to>
                                        <p:strVal val="visible"/>
                                      </p:to>
                                    </p:set>
                                  </p:childTnLst>
                                </p:cTn>
                              </p:par>
                            </p:childTnLst>
                          </p:cTn>
                        </p:par>
                        <p:par>
                          <p:cTn id="149" fill="hold">
                            <p:stCondLst>
                              <p:cond delay="0"/>
                            </p:stCondLst>
                            <p:childTnLst>
                              <p:par>
                                <p:cTn id="150" presetID="42" presetClass="path" presetSubtype="0" accel="50000" decel="50000" fill="hold" grpId="1" nodeType="afterEffect">
                                  <p:stCondLst>
                                    <p:cond delay="0"/>
                                  </p:stCondLst>
                                  <p:childTnLst>
                                    <p:animMotion origin="layout" path="M 1.66667E-6 -1.11111E-6 L 0.02734 0.00162 " pathEditMode="relative" rAng="0" ptsTypes="AA">
                                      <p:cBhvr>
                                        <p:cTn id="151" dur="2000" fill="hold"/>
                                        <p:tgtEl>
                                          <p:spTgt spid="47"/>
                                        </p:tgtEl>
                                        <p:attrNameLst>
                                          <p:attrName>ppt_x</p:attrName>
                                          <p:attrName>ppt_y</p:attrName>
                                        </p:attrNameLst>
                                      </p:cBhvr>
                                      <p:rCtr x="136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6" grpId="0" animBg="1"/>
      <p:bldP spid="20" grpId="0" animBg="1"/>
      <p:bldP spid="22" grpId="0" animBg="1"/>
      <p:bldP spid="24" grpId="0" animBg="1"/>
      <p:bldP spid="26" grpId="0" animBg="1"/>
      <p:bldP spid="28" grpId="0" animBg="1"/>
      <p:bldP spid="31" grpId="0" animBg="1"/>
      <p:bldP spid="32" grpId="0" animBg="1"/>
      <p:bldP spid="33" grpId="0" animBg="1"/>
      <p:bldP spid="34" grpId="0" animBg="1"/>
      <p:bldP spid="35" grpId="0" animBg="1"/>
      <p:bldP spid="36" grpId="0" animBg="1"/>
      <p:bldP spid="38" grpId="0" animBg="1"/>
      <p:bldP spid="39" grpId="0" animBg="1"/>
      <p:bldP spid="37" grpId="0" animBg="1"/>
      <p:bldP spid="37"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Rectangle 1"/>
          <p:cNvSpPr/>
          <p:nvPr/>
        </p:nvSpPr>
        <p:spPr>
          <a:xfrm>
            <a:off x="954369" y="640095"/>
            <a:ext cx="9970806" cy="646331"/>
          </a:xfrm>
          <a:prstGeom prst="rect">
            <a:avLst/>
          </a:prstGeom>
        </p:spPr>
        <p:txBody>
          <a:bodyPr wrap="square">
            <a:spAutoFit/>
          </a:bodyPr>
          <a:lstStyle/>
          <a:p>
            <a:pPr algn="ctr" defTabSz="914400"/>
            <a:r>
              <a:rPr lang="zh-TW" altLang="en-US" sz="3600" dirty="0" smtClean="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每</a:t>
            </a:r>
            <a:r>
              <a:rPr lang="zh-TW" altLang="en-US" sz="36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月累</a:t>
            </a:r>
            <a:r>
              <a:rPr lang="zh-TW" altLang="en-US" sz="3600" dirty="0" smtClean="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積選擇</a:t>
            </a:r>
            <a:r>
              <a:rPr lang="zh-CN" altLang="en-US" sz="3600" dirty="0" smtClean="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36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利</a:t>
            </a:r>
            <a:r>
              <a:rPr lang="zh-TW" altLang="en-US" sz="3600" dirty="0" smtClean="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用超連鎖事業自動購貨</a:t>
            </a:r>
            <a:r>
              <a:rPr lang="zh-CN" altLang="en-US" sz="3600" dirty="0" smtClean="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3600" dirty="0">
              <a:ln w="3175">
                <a:solidFill>
                  <a:srgbClr val="00A9FC"/>
                </a:solidFill>
              </a:ln>
              <a:solidFill>
                <a:srgbClr val="00A9FC"/>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 name="Rectangle 2"/>
          <p:cNvSpPr/>
          <p:nvPr/>
        </p:nvSpPr>
        <p:spPr>
          <a:xfrm>
            <a:off x="1203158" y="1290936"/>
            <a:ext cx="10046368" cy="923330"/>
          </a:xfrm>
          <a:prstGeom prst="rect">
            <a:avLst/>
          </a:prstGeom>
        </p:spPr>
        <p:txBody>
          <a:bodyPr wrap="square">
            <a:spAutoFit/>
          </a:bodyPr>
          <a:lstStyle/>
          <a:p>
            <a:pPr algn="ctr" defTabSz="914400">
              <a:lnSpc>
                <a:spcPct val="150000"/>
              </a:lnSpc>
            </a:pP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使</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超連鎖店主能夠持續每</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月累</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積團體業績點數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(GBV</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連</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續</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365</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日累</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積</a:t>
            </a:r>
            <a:r>
              <a:rPr lang="zh-CN"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CN"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4400">
              <a:lnSpc>
                <a:spcPct val="150000"/>
              </a:lnSpc>
            </a:pP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及</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月累</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積團體獎勵業績點數</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(GIBV</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連</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續</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730</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日累</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積</a:t>
            </a:r>
            <a:r>
              <a:rPr lang="zh-CN"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20" name="Group 19"/>
          <p:cNvGrpSpPr/>
          <p:nvPr/>
        </p:nvGrpSpPr>
        <p:grpSpPr>
          <a:xfrm>
            <a:off x="582895" y="2304121"/>
            <a:ext cx="10956103" cy="1193345"/>
            <a:chOff x="954367" y="2662515"/>
            <a:chExt cx="10151553" cy="1089214"/>
          </a:xfrm>
        </p:grpSpPr>
        <p:sp>
          <p:nvSpPr>
            <p:cNvPr id="4" name="Rectangle 3"/>
            <p:cNvSpPr/>
            <p:nvPr/>
          </p:nvSpPr>
          <p:spPr>
            <a:xfrm>
              <a:off x="954367" y="2662516"/>
              <a:ext cx="3228433" cy="10892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3225" indent="-342900" defTabSz="914400">
                <a:buFontTx/>
                <a:buAutoNum type="arabicPeriod"/>
              </a:pP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須</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持續</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訂</a:t>
              </a:r>
              <a:r>
                <a:rPr lang="zh-CN"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用超連鎖管理系統</a:t>
              </a:r>
              <a:r>
                <a:rPr lang="en-US" altLang="zh-CN"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UFMS) – </a:t>
              </a:r>
              <a:r>
                <a:rPr lang="zh-CN"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18,25 €</a:t>
              </a:r>
              <a:endParaRPr 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2" name="Rectangle 11"/>
            <p:cNvSpPr/>
            <p:nvPr/>
          </p:nvSpPr>
          <p:spPr>
            <a:xfrm>
              <a:off x="4153791" y="2662515"/>
              <a:ext cx="6952129" cy="1089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3225" defTabSz="914400">
                <a:lnSpc>
                  <a:spcPct val="90000"/>
                </a:lnSpc>
                <a:buClr>
                  <a:srgbClr val="FFFFFF"/>
                </a:buClr>
              </a:pP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UFMS</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是</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一套管理服</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務</a:t>
              </a:r>
              <a:r>
                <a:rPr lang="zh-CN"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報</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告及工具系統，可幫</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助管理您的</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超連鎖事業。</a:t>
              </a:r>
              <a:endParaRPr lang="en-US"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5" name="Isosceles Triangle 14"/>
            <p:cNvSpPr/>
            <p:nvPr/>
          </p:nvSpPr>
          <p:spPr>
            <a:xfrm rot="5400000">
              <a:off x="4126268" y="3126440"/>
              <a:ext cx="215153" cy="16136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19" name="Group 18"/>
          <p:cNvGrpSpPr/>
          <p:nvPr/>
        </p:nvGrpSpPr>
        <p:grpSpPr>
          <a:xfrm>
            <a:off x="585277" y="3759529"/>
            <a:ext cx="10985088" cy="1193345"/>
            <a:chOff x="956609" y="3876112"/>
            <a:chExt cx="10178410" cy="1089214"/>
          </a:xfrm>
        </p:grpSpPr>
        <p:sp>
          <p:nvSpPr>
            <p:cNvPr id="10" name="Rectangle 9"/>
            <p:cNvSpPr/>
            <p:nvPr/>
          </p:nvSpPr>
          <p:spPr>
            <a:xfrm>
              <a:off x="956609" y="3876113"/>
              <a:ext cx="3226370" cy="10892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0988" indent="-220663" defTabSz="914400"/>
              <a:r>
                <a:rPr lang="en-US"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	</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須</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將達</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到最低標準的</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置於其</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BDC- 001</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上以累積</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GBV</a:t>
              </a:r>
              <a:endPar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Rectangle 12"/>
            <p:cNvSpPr/>
            <p:nvPr/>
          </p:nvSpPr>
          <p:spPr>
            <a:xfrm>
              <a:off x="4182889" y="3876112"/>
              <a:ext cx="6952130" cy="10892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2" indent="-285750" defTabSz="914400">
                <a:buFont typeface="Arial" panose="020B0604020202020204" pitchFamily="34" charset="0"/>
                <a:buChar char="•"/>
              </a:pP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連鎖店</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主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尚</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未賺取佣</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金</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50</a:t>
              </a:r>
              <a:r>
                <a:rPr lang="zh-CN"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endPar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514350" lvl="2" indent="-285750" defTabSz="914400">
                <a:buFont typeface="Arial" panose="020B0604020202020204" pitchFamily="34" charset="0"/>
                <a:buChar char="•"/>
              </a:pP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助</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理級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賺取第一</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次</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210 €</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 100</a:t>
              </a:r>
              <a:r>
                <a:rPr lang="zh-CN"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endPar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514350" lvl="2" indent="-285750" defTabSz="914400">
                <a:buFont typeface="Arial" panose="020B0604020202020204" pitchFamily="34" charset="0"/>
                <a:buChar char="•"/>
              </a:pP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經</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理級或以</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完</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成一個佣金週期</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(5000/5000)</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已賺</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取</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420 €</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p>
            <a:p>
              <a:pPr marL="228600" lvl="2" defTabSz="914400"/>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150</a:t>
              </a:r>
              <a:r>
                <a:rPr lang="zh-CN"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PBV</a:t>
              </a:r>
              <a:endPar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6" name="Isosceles Triangle 15"/>
            <p:cNvSpPr/>
            <p:nvPr/>
          </p:nvSpPr>
          <p:spPr>
            <a:xfrm rot="5400000">
              <a:off x="4156085" y="4340037"/>
              <a:ext cx="215153" cy="16136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18" name="Group 17"/>
          <p:cNvGrpSpPr/>
          <p:nvPr/>
        </p:nvGrpSpPr>
        <p:grpSpPr>
          <a:xfrm>
            <a:off x="582895" y="5220345"/>
            <a:ext cx="10956151" cy="1193344"/>
            <a:chOff x="954367" y="5089710"/>
            <a:chExt cx="10151598" cy="1089213"/>
          </a:xfrm>
        </p:grpSpPr>
        <p:sp>
          <p:nvSpPr>
            <p:cNvPr id="11" name="Rectangle 10"/>
            <p:cNvSpPr/>
            <p:nvPr/>
          </p:nvSpPr>
          <p:spPr>
            <a:xfrm>
              <a:off x="954367" y="5089710"/>
              <a:ext cx="3228522" cy="108921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0988" indent="-220663" defTabSz="914400"/>
              <a:r>
                <a:rPr lang="en-US"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	</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須</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每月將達到最低標準的</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PIBV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置於其</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BDC- 001</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上以累積</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GIBV</a:t>
              </a:r>
              <a:endPar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4" name="Rectangle 13"/>
            <p:cNvSpPr/>
            <p:nvPr/>
          </p:nvSpPr>
          <p:spPr>
            <a:xfrm>
              <a:off x="4153746" y="5089710"/>
              <a:ext cx="6952219" cy="10892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2" indent="-285750" defTabSz="914400">
                <a:lnSpc>
                  <a:spcPct val="80000"/>
                </a:lnSpc>
                <a:spcBef>
                  <a:spcPct val="30000"/>
                </a:spcBef>
                <a:buFont typeface="Arial" panose="020B0604020202020204" pitchFamily="34" charset="0"/>
                <a:buChar char="•"/>
              </a:pP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連鎖店</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主</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尚</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未賺</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取</a:t>
              </a:r>
              <a:r>
                <a:rPr lang="en-US" altLang="zh-TW" sz="1800" b="1" u="sng"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 IBV</a:t>
              </a:r>
              <a:endPar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514350" lvl="2" indent="-285750" defTabSz="914400">
                <a:lnSpc>
                  <a:spcPct val="80000"/>
                </a:lnSpc>
                <a:spcBef>
                  <a:spcPct val="30000"/>
                </a:spcBef>
                <a:buFont typeface="Arial" panose="020B0604020202020204" pitchFamily="34" charset="0"/>
                <a:buChar char="•"/>
              </a:pP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賺取第一</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次</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210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u="sng"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20 IBV</a:t>
              </a:r>
              <a:endPar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514350" lvl="2" indent="-285750" defTabSz="914400">
                <a:lnSpc>
                  <a:spcPct val="80000"/>
                </a:lnSpc>
                <a:spcBef>
                  <a:spcPct val="30000"/>
                </a:spcBef>
                <a:buFont typeface="Arial" panose="020B0604020202020204" pitchFamily="34" charset="0"/>
                <a:buChar char="•"/>
              </a:pP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完</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成一個</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佣金週期</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(5000/5000)</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已賺</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取</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420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u="sng"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佣金 </a:t>
              </a:r>
              <a:r>
                <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30 IBV</a:t>
              </a:r>
              <a:endParaRPr lang="en-US" altLang="zh-TW"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marL="514350" lvl="2" indent="-285750" defTabSz="914400">
                <a:lnSpc>
                  <a:spcPct val="80000"/>
                </a:lnSpc>
                <a:spcBef>
                  <a:spcPct val="30000"/>
                </a:spcBef>
                <a:buFont typeface="Arial" panose="020B0604020202020204" pitchFamily="34" charset="0"/>
                <a:buChar char="•"/>
              </a:pP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的每月要求</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不</a:t>
              </a:r>
              <a:r>
                <a:rPr lang="zh-CN"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隨</a:t>
              </a:r>
              <a:r>
                <a:rPr lang="en-US" altLang="zh-TW"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佣</a:t>
              </a:r>
              <a:r>
                <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金的變更而增</a:t>
              </a:r>
              <a:r>
                <a:rPr lang="zh-TW" altLang="en-US" sz="18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加</a:t>
              </a:r>
              <a:endParaRPr lang="zh-TW" altLang="en-US" sz="18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Isosceles Triangle 16"/>
            <p:cNvSpPr/>
            <p:nvPr/>
          </p:nvSpPr>
          <p:spPr>
            <a:xfrm rot="5400000">
              <a:off x="4126178" y="5529479"/>
              <a:ext cx="215153" cy="161365"/>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16875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050" name="Picture 2" descr="T:\Field Training\Field Training\North America\NA_ENGLISH\NUOT update\images\shutterstock_15967513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18" t="5614" r="2662" b="8434"/>
          <a:stretch/>
        </p:blipFill>
        <p:spPr bwMode="auto">
          <a:xfrm>
            <a:off x="74" y="0"/>
            <a:ext cx="5467321" cy="546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3"/>
          <p:cNvSpPr/>
          <p:nvPr/>
        </p:nvSpPr>
        <p:spPr>
          <a:xfrm>
            <a:off x="28"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256413" y="5886717"/>
            <a:ext cx="2954655" cy="646331"/>
          </a:xfrm>
          <a:prstGeom prst="rect">
            <a:avLst/>
          </a:prstGeom>
        </p:spPr>
        <p:txBody>
          <a:bodyPr wrap="none">
            <a:spAutoFit/>
          </a:bodyPr>
          <a:lstStyle/>
          <a:p>
            <a:pPr algn="ctr" defTabSz="914400"/>
            <a:r>
              <a:rPr lang="zh-TW" altLang="en-US" sz="3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a:t>
            </a:r>
            <a:r>
              <a:rPr lang="zh-CN" altLang="en-US" sz="3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月</a:t>
            </a:r>
            <a:r>
              <a:rPr lang="zh-TW" altLang="en-US" sz="36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累積選擇</a:t>
            </a:r>
            <a:endParaRPr lang="en-US" altLang="en-US" sz="36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Rounded Rectangle 5"/>
          <p:cNvSpPr/>
          <p:nvPr/>
        </p:nvSpPr>
        <p:spPr>
          <a:xfrm>
            <a:off x="5829364" y="683065"/>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200" b="1" kern="0" dirty="0" smtClean="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當</a:t>
            </a:r>
            <a:r>
              <a:rPr lang="en-US" altLang="zh-TW" sz="2200" b="1" kern="0" dirty="0" smtClean="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001</a:t>
            </a:r>
            <a:r>
              <a:rPr lang="zh-CN" altLang="en-US" sz="2200" b="1" kern="0" dirty="0" smtClean="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商業發展中心達到</a:t>
            </a:r>
            <a:r>
              <a:rPr lang="zh-TW" altLang="en-US" sz="2200" b="1" kern="0" dirty="0" smtClean="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要求後</a:t>
            </a:r>
            <a:r>
              <a:rPr lang="zh-CN" altLang="en-US" sz="2200" b="1" kern="0" dirty="0" smtClean="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u="sng" kern="0" dirty="0" smtClean="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所有</a:t>
            </a:r>
            <a:r>
              <a:rPr lang="zh-TW" altLang="en-US" sz="2200" b="1" kern="0" dirty="0" smtClean="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個人</a:t>
            </a:r>
            <a:r>
              <a:rPr lang="zh-CN" altLang="en-US" sz="2200" b="1" kern="0" dirty="0" smtClean="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商業發展中心</a:t>
            </a:r>
            <a:r>
              <a:rPr lang="zh-TW" altLang="en-US" sz="2200" b="1" kern="0" dirty="0" smtClean="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的每月累積選擇</a:t>
            </a:r>
            <a:r>
              <a:rPr lang="zh-CN" altLang="en-US" sz="2200" b="1" kern="0" dirty="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都</a:t>
            </a:r>
            <a:r>
              <a:rPr lang="zh-CN" altLang="en-US" sz="2200" b="1" kern="0" dirty="0" smtClean="0">
                <a:solidFill>
                  <a:srgbClr val="FFF7EC"/>
                </a:solidFill>
                <a:latin typeface="微軟正黑體" panose="020B0604030504040204" pitchFamily="34" charset="-120"/>
                <a:ea typeface="微軟正黑體" panose="020B0604030504040204" pitchFamily="34" charset="-120"/>
                <a:cs typeface="Arial" panose="020B0604020202020204" pitchFamily="34" charset="0"/>
              </a:rPr>
              <a:t>會達到要求</a:t>
            </a:r>
            <a:endParaRPr lang="en-US" altLang="en-US" sz="2200" b="1" kern="0" dirty="0">
              <a:solidFill>
                <a:srgbClr val="FFF7EC"/>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Rounded Rectangle 6"/>
          <p:cNvSpPr/>
          <p:nvPr/>
        </p:nvSpPr>
        <p:spPr>
          <a:xfrm>
            <a:off x="5829364" y="2058060"/>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zh-TW"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a:t>
            </a:r>
            <a:r>
              <a:rPr lang="en-US" altLang="zh-TW"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的最高要求是</a:t>
            </a:r>
            <a:r>
              <a:rPr lang="en-US" altLang="zh-TW"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150</a:t>
            </a:r>
            <a:r>
              <a:rPr lang="zh-TW"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點</a:t>
            </a:r>
            <a:endParaRPr lang="en-US"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Rounded Rectangle 7"/>
          <p:cNvSpPr/>
          <p:nvPr/>
        </p:nvSpPr>
        <p:spPr>
          <a:xfrm>
            <a:off x="5829364" y="3533780"/>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zh-TW"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a:t>
            </a:r>
            <a:r>
              <a:rPr lang="en-US" altLang="zh-TW" sz="28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IBV</a:t>
            </a:r>
            <a:r>
              <a:rPr lang="zh-TW"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的最高要求是</a:t>
            </a:r>
            <a:r>
              <a:rPr lang="en-US" altLang="zh-TW"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30</a:t>
            </a:r>
            <a:r>
              <a:rPr lang="zh-TW"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點</a:t>
            </a:r>
            <a:endParaRPr lang="en-US"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Rounded Rectangle 8"/>
          <p:cNvSpPr/>
          <p:nvPr/>
        </p:nvSpPr>
        <p:spPr>
          <a:xfrm>
            <a:off x="5829364" y="4959306"/>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6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每月訂</a:t>
            </a:r>
            <a:r>
              <a:rPr lang="zh-CN" altLang="en-US" sz="26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用</a:t>
            </a:r>
            <a:r>
              <a:rPr lang="en-US" altLang="en-US" sz="26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UFMS</a:t>
            </a:r>
            <a:r>
              <a:rPr lang="zh-TW" altLang="en-US" sz="26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可維持</a:t>
            </a:r>
            <a:r>
              <a:rPr lang="en-US" altLang="zh-TW" sz="26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6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a:t>
            </a:r>
            <a:r>
              <a:rPr lang="en-US" altLang="zh-TW" sz="26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IBV</a:t>
            </a:r>
            <a:r>
              <a:rPr lang="zh-TW" altLang="en-US" sz="26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的累積</a:t>
            </a:r>
            <a:endParaRPr lang="en-US" altLang="en-US" sz="26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2231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574" y="304800"/>
            <a:ext cx="4568235" cy="2875149"/>
          </a:xfrm>
          <a:prstGeom prst="rect">
            <a:avLst/>
          </a:prstGeom>
          <a:ln>
            <a:solidFill>
              <a:schemeClr val="bg2">
                <a:lumMod val="90000"/>
              </a:schemeClr>
            </a:solidFill>
          </a:ln>
        </p:spPr>
      </p:pic>
      <p:sp>
        <p:nvSpPr>
          <p:cNvPr id="2" name="Rectangle 1"/>
          <p:cNvSpPr/>
          <p:nvPr/>
        </p:nvSpPr>
        <p:spPr>
          <a:xfrm>
            <a:off x="3" y="0"/>
            <a:ext cx="6575612"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a:solidFill>
                <a:prstClr val="white"/>
              </a:solidFill>
              <a:latin typeface="Arial" panose="020B0604020202020204" pitchFamily="34" charset="0"/>
              <a:cs typeface="Arial" panose="020B0604020202020204" pitchFamily="34" charset="0"/>
            </a:endParaRPr>
          </a:p>
        </p:txBody>
      </p:sp>
      <p:sp>
        <p:nvSpPr>
          <p:cNvPr id="13" name="Rectangle 12"/>
          <p:cNvSpPr/>
          <p:nvPr/>
        </p:nvSpPr>
        <p:spPr>
          <a:xfrm>
            <a:off x="618068" y="1709458"/>
            <a:ext cx="5592232"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pP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以</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持續</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訂購來</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達到</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月累積選</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擇</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的要求</a:t>
            </a:r>
            <a:endParaRPr lang="en-US"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Rectangle 2"/>
          <p:cNvSpPr/>
          <p:nvPr/>
        </p:nvSpPr>
        <p:spPr>
          <a:xfrm>
            <a:off x="64" y="421692"/>
            <a:ext cx="6575612" cy="1200329"/>
          </a:xfrm>
          <a:prstGeom prst="rect">
            <a:avLst/>
          </a:prstGeom>
        </p:spPr>
        <p:txBody>
          <a:bodyPr wrap="square">
            <a:spAutoFit/>
          </a:bodyPr>
          <a:lstStyle/>
          <a:p>
            <a:pPr algn="ctr" defTabSz="914400">
              <a:lnSpc>
                <a:spcPct val="90000"/>
              </a:lnSpc>
            </a:pPr>
            <a:r>
              <a:rPr lang="zh-CN" altLang="en-US" sz="36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rPr>
              <a:t>超連鎖</a:t>
            </a:r>
            <a:r>
              <a:rPr lang="en-US" altLang="zh-TW" sz="3600" baseline="30000" dirty="0">
                <a:ln w="3175">
                  <a:solidFill>
                    <a:srgbClr val="02A2EF"/>
                  </a:solidFill>
                </a:ln>
                <a:solidFill>
                  <a:srgbClr val="02A2EF"/>
                </a:solidFill>
                <a:latin typeface="微軟正黑體" panose="020B0604030504040204" pitchFamily="34" charset="-120"/>
                <a:ea typeface="微軟正黑體" panose="020B0604030504040204" pitchFamily="34" charset="-120"/>
              </a:rPr>
              <a:t>®</a:t>
            </a:r>
            <a:r>
              <a:rPr lang="zh-CN" altLang="en-US" sz="3600" dirty="0" smtClean="0">
                <a:ln w="3175">
                  <a:solidFill>
                    <a:srgbClr val="00A9FC"/>
                  </a:solidFill>
                </a:ln>
                <a:solidFill>
                  <a:srgbClr val="00A9FC"/>
                </a:solidFill>
                <a:latin typeface="微軟正黑體" panose="020B0604030504040204" pitchFamily="34" charset="-120"/>
                <a:ea typeface="微軟正黑體" panose="020B0604030504040204" pitchFamily="34" charset="-120"/>
              </a:rPr>
              <a:t>事業自動購貨</a:t>
            </a:r>
            <a:endParaRPr lang="en-US" altLang="zh-TW" sz="3600" dirty="0" smtClean="0">
              <a:ln w="3175">
                <a:solidFill>
                  <a:schemeClr val="bg1"/>
                </a:solidFill>
              </a:ln>
              <a:effectLst>
                <a:outerShdw blurRad="50800" dist="50800" dir="5400000" algn="ctr" rotWithShape="0">
                  <a:schemeClr val="accent1"/>
                </a:outerShdw>
              </a:effectLst>
              <a:latin typeface="微軟正黑體" panose="020B0604030504040204" pitchFamily="34" charset="-120"/>
              <a:ea typeface="微軟正黑體" panose="020B0604030504040204" pitchFamily="34" charset="-120"/>
              <a:cs typeface="Arial" panose="020B0604020202020204" pitchFamily="34" charset="0"/>
            </a:endParaRPr>
          </a:p>
          <a:p>
            <a:pPr algn="ctr" defTabSz="914400">
              <a:lnSpc>
                <a:spcPct val="90000"/>
              </a:lnSpc>
            </a:pPr>
            <a:endParaRPr lang="en-US" altLang="zh-TW" sz="2000" dirty="0" smtClean="0">
              <a:ln w="3175">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4400">
              <a:lnSpc>
                <a:spcPct val="90000"/>
              </a:lnSpc>
            </a:pPr>
            <a:r>
              <a:rPr lang="zh-TW" altLang="en-US" sz="2400" dirty="0" smtClean="0">
                <a:ln w="3175">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設定在</a:t>
            </a:r>
            <a:r>
              <a:rPr lang="zh-CN" altLang="en-US" sz="2400" dirty="0" smtClean="0">
                <a:ln w="3175">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最初的</a:t>
            </a:r>
            <a:r>
              <a:rPr lang="zh-TW" altLang="en-US" sz="2400" dirty="0" smtClean="0">
                <a:ln w="3175">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第三個</a:t>
            </a:r>
            <a:r>
              <a:rPr lang="zh-CN" altLang="en-US" sz="2400" dirty="0">
                <a:ln w="3175">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合</a:t>
            </a:r>
            <a:r>
              <a:rPr lang="zh-CN" altLang="en-US" sz="2400" dirty="0" smtClean="0">
                <a:ln w="3175">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格</a:t>
            </a:r>
            <a:r>
              <a:rPr lang="zh-CN" altLang="en-US" sz="2400" dirty="0">
                <a:ln w="3175">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月</a:t>
            </a:r>
            <a:r>
              <a:rPr lang="zh-CN" altLang="en-US" sz="2400" dirty="0" smtClean="0">
                <a:ln w="3175">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自動開始</a:t>
            </a:r>
            <a:endParaRPr lang="en-US" altLang="zh-TW" sz="2400" dirty="0" smtClean="0">
              <a:ln w="3175">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Rectangle 5"/>
          <p:cNvSpPr/>
          <p:nvPr/>
        </p:nvSpPr>
        <p:spPr>
          <a:xfrm>
            <a:off x="618068" y="2671019"/>
            <a:ext cx="5592232"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自</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動購貨產</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品</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可在購買新人快速</a:t>
            </a:r>
            <a:endParaRPr lang="en-US" altLang="zh-CN"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0" lvl="1" algn="ctr" defTabSz="914400"/>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啓動組合時</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預</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先選</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定</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如有需</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要可更改產</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品</a:t>
            </a:r>
            <a:endParaRPr lang="en-US"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Rectangle 6"/>
          <p:cNvSpPr/>
          <p:nvPr/>
        </p:nvSpPr>
        <p:spPr>
          <a:xfrm>
            <a:off x="618068" y="3632580"/>
            <a:ext cx="5592232"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用</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自</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動轉帳方式</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或</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信用卡支付</a:t>
            </a:r>
          </a:p>
          <a:p>
            <a:pPr marL="0" lvl="1" algn="ctr" defTabSz="914400"/>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建</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議有</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兩</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張信用</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卡</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在公司存檔）</a:t>
            </a:r>
            <a:endParaRPr lang="en-US" altLang="zh-TW"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Rectangle 7"/>
          <p:cNvSpPr/>
          <p:nvPr/>
        </p:nvSpPr>
        <p:spPr>
          <a:xfrm>
            <a:off x="618068" y="4594141"/>
            <a:ext cx="5592232"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fontAlgn="auto">
              <a:spcBef>
                <a:spcPts val="0"/>
              </a:spcBef>
              <a:spcAft>
                <a:spcPts val="0"/>
              </a:spcAft>
            </a:pPr>
            <a:r>
              <a:rPr lang="zh-CN" altLang="en-US" sz="2200" b="1" dirty="0">
                <a:solidFill>
                  <a:prstClr val="white"/>
                </a:solidFill>
                <a:latin typeface="Microsoft JhengHei" panose="020B0604030504040204" pitchFamily="34" charset="-120"/>
                <a:ea typeface="Microsoft JhengHei" panose="020B0604030504040204" pitchFamily="34" charset="-120"/>
              </a:rPr>
              <a:t>於每個合格日（星期五）之前</a:t>
            </a:r>
            <a:r>
              <a:rPr lang="en-US" altLang="zh-CN" sz="2200" b="1" dirty="0">
                <a:solidFill>
                  <a:prstClr val="white"/>
                </a:solidFill>
                <a:latin typeface="Microsoft JhengHei" panose="020B0604030504040204" pitchFamily="34" charset="-120"/>
                <a:ea typeface="Microsoft JhengHei" panose="020B0604030504040204" pitchFamily="34" charset="-120"/>
              </a:rPr>
              <a:t>17</a:t>
            </a:r>
            <a:r>
              <a:rPr lang="zh-CN" altLang="en-US" sz="2200" b="1" dirty="0">
                <a:solidFill>
                  <a:prstClr val="white"/>
                </a:solidFill>
                <a:latin typeface="Microsoft JhengHei" panose="020B0604030504040204" pitchFamily="34" charset="-120"/>
                <a:ea typeface="Microsoft JhengHei" panose="020B0604030504040204" pitchFamily="34" charset="-120"/>
              </a:rPr>
              <a:t>天</a:t>
            </a:r>
            <a:r>
              <a:rPr lang="zh-TW" altLang="en-US" sz="2200" b="1" dirty="0">
                <a:solidFill>
                  <a:prstClr val="white"/>
                </a:solidFill>
                <a:latin typeface="Microsoft JhengHei" panose="020B0604030504040204" pitchFamily="34" charset="-120"/>
                <a:ea typeface="Microsoft JhengHei" panose="020B0604030504040204" pitchFamily="34" charset="-120"/>
              </a:rPr>
              <a:t>的那個星期二扣款</a:t>
            </a:r>
            <a:r>
              <a:rPr lang="zh-CN" altLang="en-US" sz="2200" b="1" dirty="0">
                <a:solidFill>
                  <a:prstClr val="white"/>
                </a:solidFill>
                <a:latin typeface="Microsoft JhengHei" panose="020B0604030504040204" pitchFamily="34" charset="-120"/>
                <a:ea typeface="Microsoft JhengHei" panose="020B0604030504040204" pitchFamily="34" charset="-120"/>
              </a:rPr>
              <a:t>（</a:t>
            </a:r>
            <a:r>
              <a:rPr lang="zh-TW" altLang="en-US" sz="2200" b="1" dirty="0">
                <a:solidFill>
                  <a:prstClr val="white"/>
                </a:solidFill>
                <a:latin typeface="Microsoft JhengHei" panose="020B0604030504040204" pitchFamily="34" charset="-120"/>
                <a:ea typeface="Microsoft JhengHei" panose="020B0604030504040204" pitchFamily="34" charset="-120"/>
              </a:rPr>
              <a:t>星期三出貨</a:t>
            </a:r>
            <a:r>
              <a:rPr lang="zh-CN" altLang="en-US" sz="2200" b="1" dirty="0">
                <a:solidFill>
                  <a:prstClr val="white"/>
                </a:solidFill>
                <a:latin typeface="Microsoft JhengHei" panose="020B0604030504040204" pitchFamily="34" charset="-120"/>
                <a:ea typeface="Microsoft JhengHei" panose="020B0604030504040204" pitchFamily="34" charset="-120"/>
              </a:rPr>
              <a:t>）</a:t>
            </a:r>
            <a:endParaRPr lang="en-US" altLang="en-US" sz="2200" b="1" dirty="0">
              <a:solidFill>
                <a:prstClr val="white"/>
              </a:solidFill>
              <a:latin typeface="Microsoft JhengHei" panose="020B0604030504040204" pitchFamily="34" charset="-120"/>
              <a:ea typeface="Microsoft JhengHei" panose="020B0604030504040204" pitchFamily="34" charset="-120"/>
            </a:endParaRP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50485" r="26903" b="68922"/>
          <a:stretch/>
        </p:blipFill>
        <p:spPr>
          <a:xfrm>
            <a:off x="7308393" y="1874428"/>
            <a:ext cx="3870424" cy="2925779"/>
          </a:xfrm>
          <a:prstGeom prst="rect">
            <a:avLst/>
          </a:prstGeom>
        </p:spPr>
      </p:pic>
      <p:sp>
        <p:nvSpPr>
          <p:cNvPr id="9" name="Rectangle 8"/>
          <p:cNvSpPr/>
          <p:nvPr/>
        </p:nvSpPr>
        <p:spPr>
          <a:xfrm>
            <a:off x="618068" y="5555704"/>
            <a:ext cx="5592232"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可</a:t>
            </a:r>
            <a:r>
              <a:rPr lang="zh-CN"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依需求</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更</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改產</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品（</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但不能遲於出貨的那個星期二之前那一週的星期</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五</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中午</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Rectangle 11"/>
          <p:cNvSpPr/>
          <p:nvPr/>
        </p:nvSpPr>
        <p:spPr>
          <a:xfrm>
            <a:off x="6999165" y="4876800"/>
            <a:ext cx="5040435" cy="1631216"/>
          </a:xfrm>
          <a:prstGeom prst="rect">
            <a:avLst/>
          </a:prstGeom>
        </p:spPr>
        <p:txBody>
          <a:bodyPr wrap="square">
            <a:spAutoFit/>
          </a:bodyPr>
          <a:lstStyle/>
          <a:p>
            <a:pPr marL="0" lvl="1" defTabSz="914400"/>
            <a:r>
              <a:rPr lang="zh-CN"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設立超</a:t>
            </a:r>
            <a:r>
              <a:rPr lang="zh-CN" altLang="en-US" sz="2000" b="1"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CN" sz="2000" b="1" baseline="30000"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事業自動購貨可</a:t>
            </a:r>
            <a:r>
              <a:rPr lang="zh-CN" altLang="en-US" sz="2000" b="1"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達到</a:t>
            </a:r>
            <a:r>
              <a:rPr lang="en-US" altLang="zh-TW"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BV/IBV</a:t>
            </a:r>
            <a:r>
              <a:rPr lang="zh-TW" altLang="en-US" sz="2000" b="1"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和 </a:t>
            </a:r>
            <a:r>
              <a:rPr lang="en-US" altLang="zh-TW"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UFMS</a:t>
            </a:r>
            <a:r>
              <a:rPr lang="zh-TW"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000" b="1"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要</a:t>
            </a:r>
            <a:r>
              <a:rPr lang="zh-TW"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求</a:t>
            </a:r>
            <a:r>
              <a:rPr lang="en-US" altLang="zh-TW"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
            </a:r>
            <a:br>
              <a:rPr lang="en-US" altLang="zh-TW"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br>
            <a:endParaRPr lang="zh-TW" altLang="en-US" sz="2000" b="1"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endParaRPr>
          </a:p>
          <a:p>
            <a:pPr marL="0" lvl="1" defTabSz="914400"/>
            <a:r>
              <a:rPr lang="zh-TW" altLang="en-US" sz="2000" b="1"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可</a:t>
            </a:r>
            <a:r>
              <a:rPr lang="zh-TW"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助您維</a:t>
            </a:r>
            <a:r>
              <a:rPr lang="zh-TW" altLang="en-US" sz="2000" b="1"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持每月累積選擇</a:t>
            </a:r>
            <a:r>
              <a:rPr lang="zh-TW"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b="1"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使</a:t>
            </a:r>
            <a:r>
              <a:rPr lang="zh-TW"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點數</a:t>
            </a:r>
            <a:r>
              <a:rPr lang="zh-CN"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每月持續</a:t>
            </a:r>
            <a:r>
              <a:rPr lang="zh-TW"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累</a:t>
            </a:r>
            <a:r>
              <a:rPr lang="zh-TW" altLang="en-US" sz="2000" b="1"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積（防</a:t>
            </a:r>
            <a:r>
              <a:rPr lang="zh-TW"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止</a:t>
            </a:r>
            <a:r>
              <a:rPr lang="zh-CN" altLang="en-US" sz="2000" b="1" dirty="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失誤</a:t>
            </a:r>
            <a:r>
              <a:rPr lang="zh-TW"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rPr>
              <a:t>歸零）</a:t>
            </a:r>
            <a:endParaRPr lang="en-US" altLang="en-US" sz="2000" b="1" dirty="0" smtClean="0">
              <a:solidFill>
                <a:prstClr val="black">
                  <a:lumMod val="75000"/>
                  <a:lumOff val="25000"/>
                </a:prst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 name="Oval 14"/>
          <p:cNvSpPr/>
          <p:nvPr/>
        </p:nvSpPr>
        <p:spPr>
          <a:xfrm>
            <a:off x="8005713" y="3995331"/>
            <a:ext cx="371061" cy="352606"/>
          </a:xfrm>
          <a:prstGeom prst="ellipse">
            <a:avLst/>
          </a:prstGeom>
          <a:noFill/>
          <a:ln w="41275" cap="flat" cmpd="sng" algn="ctr">
            <a:solidFill>
              <a:srgbClr val="003366">
                <a:lumMod val="60000"/>
                <a:lumOff val="40000"/>
              </a:srgbClr>
            </a:solidFill>
            <a:prstDash val="solid"/>
          </a:ln>
          <a:effectLst/>
        </p:spPr>
        <p:txBody>
          <a:bodyPr rtlCol="0" anchor="ctr"/>
          <a:lstStyle/>
          <a:p>
            <a:pPr algn="ctr" defTabSz="914400">
              <a:defRPr/>
            </a:pPr>
            <a:endParaRPr lang="en-US" sz="1800" kern="0" smtClean="0">
              <a:solidFill>
                <a:srgbClr val="FFFFFF"/>
              </a:solidFill>
              <a:latin typeface="Arial"/>
              <a:ea typeface="PMingLiU" pitchFamily="18" charset="-120"/>
            </a:endParaRPr>
          </a:p>
        </p:txBody>
      </p:sp>
      <p:sp>
        <p:nvSpPr>
          <p:cNvPr id="16" name="Oval 15"/>
          <p:cNvSpPr/>
          <p:nvPr/>
        </p:nvSpPr>
        <p:spPr>
          <a:xfrm>
            <a:off x="8005713" y="3991435"/>
            <a:ext cx="363774" cy="345681"/>
          </a:xfrm>
          <a:prstGeom prst="ellipse">
            <a:avLst/>
          </a:prstGeom>
          <a:noFill/>
          <a:ln w="41275" cap="flat" cmpd="sng" algn="ctr">
            <a:solidFill>
              <a:srgbClr val="FF0000"/>
            </a:solidFill>
            <a:prstDash val="solid"/>
          </a:ln>
          <a:effectLst/>
        </p:spPr>
        <p:txBody>
          <a:bodyPr rtlCol="0" anchor="ctr"/>
          <a:lstStyle/>
          <a:p>
            <a:pPr algn="ctr" defTabSz="914400">
              <a:defRPr/>
            </a:pPr>
            <a:endParaRPr lang="en-US" sz="1800" kern="0" smtClean="0">
              <a:solidFill>
                <a:srgbClr val="FFFFFF"/>
              </a:solidFill>
              <a:latin typeface="Arial"/>
              <a:ea typeface="PMingLiU" pitchFamily="18" charset="-120"/>
            </a:endParaRPr>
          </a:p>
        </p:txBody>
      </p:sp>
      <p:sp>
        <p:nvSpPr>
          <p:cNvPr id="17" name="Rectangle 16"/>
          <p:cNvSpPr/>
          <p:nvPr/>
        </p:nvSpPr>
        <p:spPr>
          <a:xfrm>
            <a:off x="10063113" y="4011633"/>
            <a:ext cx="381000" cy="305283"/>
          </a:xfrm>
          <a:prstGeom prst="rect">
            <a:avLst/>
          </a:prstGeom>
          <a:noFill/>
          <a:ln w="50800" cap="flat" cmpd="sng" algn="ctr">
            <a:solidFill>
              <a:srgbClr val="07EB0C"/>
            </a:solidFill>
            <a:prstDash val="solid"/>
          </a:ln>
          <a:effectLst/>
        </p:spPr>
        <p:txBody>
          <a:bodyPr rtlCol="0" anchor="ctr"/>
          <a:lstStyle/>
          <a:p>
            <a:pPr algn="ctr" defTabSz="914400">
              <a:defRPr/>
            </a:pPr>
            <a:endParaRPr lang="en-US" sz="1800" kern="0" smtClean="0">
              <a:solidFill>
                <a:srgbClr val="FFFFFF"/>
              </a:solidFill>
              <a:latin typeface="Arial"/>
              <a:ea typeface="PMingLiU" pitchFamily="18" charset="-120"/>
            </a:endParaRPr>
          </a:p>
        </p:txBody>
      </p:sp>
    </p:spTree>
    <p:extLst>
      <p:ext uri="{BB962C8B-B14F-4D97-AF65-F5344CB8AC3E}">
        <p14:creationId xmlns:p14="http://schemas.microsoft.com/office/powerpoint/2010/main" val="18064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500"/>
                            </p:stCondLst>
                            <p:childTnLst>
                              <p:par>
                                <p:cTn id="44" presetID="21" presetClass="entr" presetSubtype="1"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heel(1)">
                                      <p:cBhvr>
                                        <p:cTn id="46" dur="10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par>
                          <p:cTn id="51" fill="hold">
                            <p:stCondLst>
                              <p:cond delay="0"/>
                            </p:stCondLst>
                            <p:childTnLst>
                              <p:par>
                                <p:cTn id="52" presetID="42" presetClass="path" presetSubtype="0" accel="50000" decel="50000" fill="hold" grpId="1" nodeType="afterEffect">
                                  <p:stCondLst>
                                    <p:cond delay="0"/>
                                  </p:stCondLst>
                                  <p:childTnLst>
                                    <p:animMotion origin="layout" path="M -3.75E-6 2.59259E-6 L 0.17266 0.00162 " pathEditMode="relative" rAng="0" ptsTypes="AA">
                                      <p:cBhvr>
                                        <p:cTn id="53" dur="2000" fill="hold"/>
                                        <p:tgtEl>
                                          <p:spTgt spid="16"/>
                                        </p:tgtEl>
                                        <p:attrNameLst>
                                          <p:attrName>ppt_x</p:attrName>
                                          <p:attrName>ppt_y</p:attrName>
                                        </p:attrNameLst>
                                      </p:cBhvr>
                                      <p:rCtr x="8633" y="69"/>
                                    </p:animMotion>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par>
                          <p:cTn id="58" fill="hold">
                            <p:stCondLst>
                              <p:cond delay="0"/>
                            </p:stCondLst>
                            <p:childTnLst>
                              <p:par>
                                <p:cTn id="59" presetID="50" presetClass="path" presetSubtype="0" accel="50000" decel="50000" fill="hold" grpId="1" nodeType="afterEffect">
                                  <p:stCondLst>
                                    <p:cond delay="0"/>
                                  </p:stCondLst>
                                  <p:childTnLst>
                                    <p:animMotion origin="layout" path="M 0.00312 0.00162 L 0.00312 -0.04977 C 0.00312 -0.07315 -0.03229 -0.10232 -0.06107 -0.10232 L -0.12474 -0.10232 " pathEditMode="relative" rAng="16200000" ptsTypes="AAAA">
                                      <p:cBhvr>
                                        <p:cTn id="60" dur="2000" fill="hold"/>
                                        <p:tgtEl>
                                          <p:spTgt spid="17"/>
                                        </p:tgtEl>
                                        <p:attrNameLst>
                                          <p:attrName>ppt_x</p:attrName>
                                          <p:attrName>ppt_y</p:attrName>
                                        </p:attrNameLst>
                                      </p:cBhvr>
                                      <p:rCtr x="-6393" y="-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P spid="9" grpId="0" animBg="1"/>
      <p:bldP spid="12" grpId="0"/>
      <p:bldP spid="15" grpId="0" animBg="1"/>
      <p:bldP spid="16" grpId="0" animBg="1"/>
      <p:bldP spid="16" grpId="1" animBg="1"/>
      <p:bldP spid="17" grpId="0" animBg="1"/>
      <p:bldP spid="17"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1"/>
            <a:ext cx="12192000" cy="6705599"/>
          </a:xfrm>
          <a:prstGeom prst="rect">
            <a:avLst/>
          </a:prstGeom>
        </p:spPr>
      </p:pic>
      <p:sp>
        <p:nvSpPr>
          <p:cNvPr id="2" name="Slide Number Placeholder 1"/>
          <p:cNvSpPr>
            <a:spLocks noGrp="1"/>
          </p:cNvSpPr>
          <p:nvPr>
            <p:ph type="sldNum" sz="quarter" idx="12"/>
          </p:nvPr>
        </p:nvSpPr>
        <p:spPr>
          <a:xfrm>
            <a:off x="8737600" y="6248399"/>
            <a:ext cx="2540000" cy="457200"/>
          </a:xfrm>
        </p:spPr>
        <p:txBody>
          <a:bodyPr/>
          <a:lstStyle/>
          <a:p>
            <a:pPr>
              <a:defRPr/>
            </a:pPr>
            <a:fld id="{93351994-359B-4F42-B70F-EFD1062BB087}" type="slidenum">
              <a:rPr lang="en-US" smtClean="0">
                <a:latin typeface="Microsoft JhengHei" panose="020B0604030504040204" pitchFamily="34" charset="-120"/>
                <a:ea typeface="Microsoft JhengHei" panose="020B0604030504040204" pitchFamily="34" charset="-120"/>
              </a:rPr>
              <a:pPr>
                <a:defRPr/>
              </a:pPr>
              <a:t>67</a:t>
            </a:fld>
            <a:endParaRPr lang="en-US" dirty="0">
              <a:latin typeface="Microsoft JhengHei" panose="020B0604030504040204" pitchFamily="34" charset="-120"/>
              <a:ea typeface="Microsoft JhengHei" panose="020B0604030504040204" pitchFamily="34" charset="-120"/>
            </a:endParaRPr>
          </a:p>
        </p:txBody>
      </p:sp>
      <p:sp>
        <p:nvSpPr>
          <p:cNvPr id="7" name="Oval 6"/>
          <p:cNvSpPr/>
          <p:nvPr/>
        </p:nvSpPr>
        <p:spPr>
          <a:xfrm>
            <a:off x="2260151" y="539027"/>
            <a:ext cx="338468" cy="32163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8" name="Oval 7"/>
          <p:cNvSpPr/>
          <p:nvPr/>
        </p:nvSpPr>
        <p:spPr>
          <a:xfrm>
            <a:off x="3721398" y="768722"/>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9" name="Oval 8"/>
          <p:cNvSpPr/>
          <p:nvPr/>
        </p:nvSpPr>
        <p:spPr>
          <a:xfrm>
            <a:off x="5170969" y="76872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0" name="Oval 9"/>
          <p:cNvSpPr/>
          <p:nvPr/>
        </p:nvSpPr>
        <p:spPr>
          <a:xfrm>
            <a:off x="6995184" y="777065"/>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1" name="Oval 10"/>
          <p:cNvSpPr/>
          <p:nvPr/>
        </p:nvSpPr>
        <p:spPr>
          <a:xfrm>
            <a:off x="8092107" y="77706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4" name="Oval 13"/>
          <p:cNvSpPr/>
          <p:nvPr/>
        </p:nvSpPr>
        <p:spPr>
          <a:xfrm>
            <a:off x="443753" y="2947146"/>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5" name="Oval 14"/>
          <p:cNvSpPr/>
          <p:nvPr/>
        </p:nvSpPr>
        <p:spPr>
          <a:xfrm>
            <a:off x="2261923" y="294714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6" name="Oval 15"/>
          <p:cNvSpPr/>
          <p:nvPr/>
        </p:nvSpPr>
        <p:spPr>
          <a:xfrm>
            <a:off x="4438052" y="2953795"/>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7" name="Oval 16"/>
          <p:cNvSpPr/>
          <p:nvPr/>
        </p:nvSpPr>
        <p:spPr>
          <a:xfrm>
            <a:off x="5157522" y="295379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0" name="Oval 19"/>
          <p:cNvSpPr/>
          <p:nvPr/>
        </p:nvSpPr>
        <p:spPr>
          <a:xfrm>
            <a:off x="9558670" y="29336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1" name="Oval 20"/>
          <p:cNvSpPr/>
          <p:nvPr/>
        </p:nvSpPr>
        <p:spPr>
          <a:xfrm>
            <a:off x="11008241" y="29336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2" name="Oval 21"/>
          <p:cNvSpPr/>
          <p:nvPr/>
        </p:nvSpPr>
        <p:spPr>
          <a:xfrm>
            <a:off x="1903231" y="51053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3" name="Oval 22"/>
          <p:cNvSpPr/>
          <p:nvPr/>
        </p:nvSpPr>
        <p:spPr>
          <a:xfrm>
            <a:off x="2273598" y="51053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4" name="Oval 23"/>
          <p:cNvSpPr/>
          <p:nvPr/>
        </p:nvSpPr>
        <p:spPr>
          <a:xfrm>
            <a:off x="5539564" y="48767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5" name="Oval 24"/>
          <p:cNvSpPr/>
          <p:nvPr/>
        </p:nvSpPr>
        <p:spPr>
          <a:xfrm>
            <a:off x="5170969" y="511647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6" name="Oval 25"/>
          <p:cNvSpPr/>
          <p:nvPr/>
        </p:nvSpPr>
        <p:spPr>
          <a:xfrm>
            <a:off x="7010400" y="5118846"/>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7" name="Oval 26"/>
          <p:cNvSpPr/>
          <p:nvPr/>
        </p:nvSpPr>
        <p:spPr>
          <a:xfrm>
            <a:off x="8080743" y="511884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8" name="Oval 27"/>
          <p:cNvSpPr/>
          <p:nvPr/>
        </p:nvSpPr>
        <p:spPr>
          <a:xfrm>
            <a:off x="10639650" y="51053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9" name="Oval 28"/>
          <p:cNvSpPr/>
          <p:nvPr/>
        </p:nvSpPr>
        <p:spPr>
          <a:xfrm>
            <a:off x="11015332" y="51053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0" name="Oval 29"/>
          <p:cNvSpPr/>
          <p:nvPr/>
        </p:nvSpPr>
        <p:spPr>
          <a:xfrm>
            <a:off x="2223707" y="494726"/>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1" name="Oval 30"/>
          <p:cNvSpPr/>
          <p:nvPr/>
        </p:nvSpPr>
        <p:spPr>
          <a:xfrm>
            <a:off x="11015332" y="52970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2" name="Oval 31"/>
          <p:cNvSpPr/>
          <p:nvPr/>
        </p:nvSpPr>
        <p:spPr>
          <a:xfrm>
            <a:off x="10978888" y="48540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3" name="Oval 32"/>
          <p:cNvSpPr/>
          <p:nvPr/>
        </p:nvSpPr>
        <p:spPr>
          <a:xfrm>
            <a:off x="8105554" y="269947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4" name="Oval 33"/>
          <p:cNvSpPr/>
          <p:nvPr/>
        </p:nvSpPr>
        <p:spPr>
          <a:xfrm>
            <a:off x="8069110" y="265517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5" name="Rounded Rectangle 34"/>
          <p:cNvSpPr/>
          <p:nvPr/>
        </p:nvSpPr>
        <p:spPr>
          <a:xfrm>
            <a:off x="381000" y="1813397"/>
            <a:ext cx="2590800" cy="472315"/>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600" b="1" kern="0" dirty="0" smtClean="0">
                <a:solidFill>
                  <a:prstClr val="white"/>
                </a:solidFill>
                <a:latin typeface="Microsoft JhengHei" panose="020B0604030504040204" pitchFamily="34" charset="-120"/>
                <a:ea typeface="Microsoft JhengHei" panose="020B0604030504040204" pitchFamily="34" charset="-120"/>
              </a:rPr>
              <a:t> </a:t>
            </a:r>
            <a:r>
              <a:rPr lang="zh-CN" altLang="en-US" sz="1600" b="1" kern="0" dirty="0">
                <a:solidFill>
                  <a:prstClr val="white"/>
                </a:solidFill>
                <a:latin typeface="Microsoft JhengHei" panose="020B0604030504040204" pitchFamily="34" charset="-120"/>
                <a:ea typeface="Microsoft JhengHei" panose="020B0604030504040204" pitchFamily="34" charset="-120"/>
              </a:rPr>
              <a:t>合格</a:t>
            </a:r>
            <a:r>
              <a:rPr lang="zh-CN" altLang="en-US" sz="1600" b="1" kern="0" dirty="0" smtClean="0">
                <a:solidFill>
                  <a:prstClr val="white"/>
                </a:solidFill>
                <a:latin typeface="Microsoft JhengHei" panose="020B0604030504040204" pitchFamily="34" charset="-120"/>
                <a:ea typeface="Microsoft JhengHei" panose="020B0604030504040204" pitchFamily="34" charset="-120"/>
              </a:rPr>
              <a:t>日</a:t>
            </a:r>
            <a:r>
              <a:rPr lang="en-US" altLang="zh-CN" sz="1600" b="1" kern="0" dirty="0" smtClean="0">
                <a:solidFill>
                  <a:prstClr val="white"/>
                </a:solidFill>
                <a:latin typeface="Microsoft JhengHei" panose="020B0604030504040204" pitchFamily="34" charset="-120"/>
                <a:ea typeface="Microsoft JhengHei" panose="020B0604030504040204" pitchFamily="34" charset="-120"/>
              </a:rPr>
              <a:t>1</a:t>
            </a:r>
            <a:r>
              <a:rPr lang="zh-CN" altLang="en-US" sz="1600" b="1" kern="0" dirty="0" smtClean="0">
                <a:solidFill>
                  <a:prstClr val="white"/>
                </a:solidFill>
                <a:latin typeface="Microsoft JhengHei" panose="020B0604030504040204" pitchFamily="34" charset="-120"/>
                <a:ea typeface="Microsoft JhengHei" panose="020B0604030504040204" pitchFamily="34" charset="-120"/>
              </a:rPr>
              <a:t>月</a:t>
            </a:r>
            <a:r>
              <a:rPr lang="en-US" altLang="zh-CN" sz="1600" b="1" kern="0" dirty="0" smtClean="0">
                <a:solidFill>
                  <a:prstClr val="white"/>
                </a:solidFill>
                <a:latin typeface="Microsoft JhengHei" panose="020B0604030504040204" pitchFamily="34" charset="-120"/>
                <a:ea typeface="Microsoft JhengHei" panose="020B0604030504040204" pitchFamily="34" charset="-120"/>
              </a:rPr>
              <a:t>6</a:t>
            </a:r>
            <a:r>
              <a:rPr lang="zh-CN" altLang="en-US" sz="1600" b="1" kern="0" dirty="0" smtClean="0">
                <a:solidFill>
                  <a:prstClr val="white"/>
                </a:solidFill>
                <a:latin typeface="Microsoft JhengHei" panose="020B0604030504040204" pitchFamily="34" charset="-120"/>
                <a:ea typeface="Microsoft JhengHei" panose="020B0604030504040204" pitchFamily="34" charset="-120"/>
              </a:rPr>
              <a:t>日</a:t>
            </a:r>
            <a:r>
              <a:rPr lang="en-US" altLang="en-US" sz="1600" b="1" kern="0" dirty="0" smtClean="0">
                <a:solidFill>
                  <a:prstClr val="white"/>
                </a:solidFill>
                <a:latin typeface="Microsoft JhengHei" panose="020B0604030504040204" pitchFamily="34" charset="-120"/>
                <a:ea typeface="Microsoft JhengHei" panose="020B0604030504040204" pitchFamily="34" charset="-120"/>
              </a:rPr>
              <a:t/>
            </a:r>
            <a:br>
              <a:rPr lang="en-US" altLang="en-US" sz="1600" b="1" kern="0" dirty="0" smtClean="0">
                <a:solidFill>
                  <a:prstClr val="white"/>
                </a:solidFill>
                <a:latin typeface="Microsoft JhengHei" panose="020B0604030504040204" pitchFamily="34" charset="-120"/>
                <a:ea typeface="Microsoft JhengHei" panose="020B0604030504040204" pitchFamily="34" charset="-120"/>
              </a:rPr>
            </a:br>
            <a:r>
              <a:rPr lang="zh-CN" altLang="en-US" sz="1600" b="1" kern="0" dirty="0">
                <a:solidFill>
                  <a:prstClr val="white"/>
                </a:solidFill>
                <a:latin typeface="Microsoft JhengHei" panose="020B0604030504040204" pitchFamily="34" charset="-120"/>
                <a:ea typeface="Microsoft JhengHei" panose="020B0604030504040204" pitchFamily="34" charset="-120"/>
              </a:rPr>
              <a:t>季度結束</a:t>
            </a:r>
            <a:endParaRPr lang="en-US" altLang="en-US" sz="1600" b="1" kern="0" dirty="0">
              <a:solidFill>
                <a:prstClr val="white"/>
              </a:solidFill>
              <a:latin typeface="Microsoft JhengHei" panose="020B0604030504040204" pitchFamily="34" charset="-120"/>
              <a:ea typeface="Microsoft JhengHei" panose="020B0604030504040204" pitchFamily="34" charset="-120"/>
            </a:endParaRPr>
          </a:p>
        </p:txBody>
      </p:sp>
      <p:sp>
        <p:nvSpPr>
          <p:cNvPr id="36" name="Rounded Rectangle 35"/>
          <p:cNvSpPr/>
          <p:nvPr/>
        </p:nvSpPr>
        <p:spPr>
          <a:xfrm>
            <a:off x="9144000" y="1790698"/>
            <a:ext cx="2590800" cy="4191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季度結束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8" name="Rounded Rectangle 37"/>
          <p:cNvSpPr/>
          <p:nvPr/>
        </p:nvSpPr>
        <p:spPr>
          <a:xfrm>
            <a:off x="6248400" y="3997843"/>
            <a:ext cx="2590800" cy="4217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季度結束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9" name="Rounded Rectangle 38"/>
          <p:cNvSpPr/>
          <p:nvPr/>
        </p:nvSpPr>
        <p:spPr>
          <a:xfrm>
            <a:off x="3325333" y="6134098"/>
            <a:ext cx="2590800" cy="41423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季度結束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 name="Rectangle 2"/>
          <p:cNvSpPr/>
          <p:nvPr/>
        </p:nvSpPr>
        <p:spPr>
          <a:xfrm>
            <a:off x="1201458" y="1293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7" name="Rectangle 36"/>
          <p:cNvSpPr/>
          <p:nvPr/>
        </p:nvSpPr>
        <p:spPr>
          <a:xfrm>
            <a:off x="4119082" y="12864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0" name="Rectangle 39"/>
          <p:cNvSpPr/>
          <p:nvPr/>
        </p:nvSpPr>
        <p:spPr>
          <a:xfrm>
            <a:off x="7038002" y="128419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1" name="Rectangle 40"/>
          <p:cNvSpPr/>
          <p:nvPr/>
        </p:nvSpPr>
        <p:spPr>
          <a:xfrm>
            <a:off x="9955931" y="12864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2" name="Rectangle 41"/>
          <p:cNvSpPr/>
          <p:nvPr/>
        </p:nvSpPr>
        <p:spPr>
          <a:xfrm>
            <a:off x="1201693" y="346562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3" name="Rectangle 42"/>
          <p:cNvSpPr/>
          <p:nvPr/>
        </p:nvSpPr>
        <p:spPr>
          <a:xfrm>
            <a:off x="4119081" y="3452178"/>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4" name="Rectangle 43"/>
          <p:cNvSpPr/>
          <p:nvPr/>
        </p:nvSpPr>
        <p:spPr>
          <a:xfrm>
            <a:off x="7033234" y="345210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5" name="Rectangle 44"/>
          <p:cNvSpPr/>
          <p:nvPr/>
        </p:nvSpPr>
        <p:spPr>
          <a:xfrm>
            <a:off x="9955931" y="34648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6" name="Rectangle 45"/>
          <p:cNvSpPr/>
          <p:nvPr/>
        </p:nvSpPr>
        <p:spPr>
          <a:xfrm>
            <a:off x="1211365" y="5865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7" name="Rectangle 46"/>
          <p:cNvSpPr/>
          <p:nvPr/>
        </p:nvSpPr>
        <p:spPr>
          <a:xfrm>
            <a:off x="4123565" y="56365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8" name="Rectangle 47"/>
          <p:cNvSpPr/>
          <p:nvPr/>
        </p:nvSpPr>
        <p:spPr>
          <a:xfrm>
            <a:off x="7033233" y="56365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grpSp>
        <p:nvGrpSpPr>
          <p:cNvPr id="6" name="Group 5"/>
          <p:cNvGrpSpPr/>
          <p:nvPr/>
        </p:nvGrpSpPr>
        <p:grpSpPr>
          <a:xfrm>
            <a:off x="6368437" y="6519446"/>
            <a:ext cx="4825374" cy="338554"/>
            <a:chOff x="4764572" y="6991059"/>
            <a:chExt cx="4825374" cy="338554"/>
          </a:xfrm>
        </p:grpSpPr>
        <p:sp>
          <p:nvSpPr>
            <p:cNvPr id="4" name="TextBox 3"/>
            <p:cNvSpPr txBox="1"/>
            <p:nvPr/>
          </p:nvSpPr>
          <p:spPr>
            <a:xfrm>
              <a:off x="5096408" y="6991059"/>
              <a:ext cx="4493538" cy="338554"/>
            </a:xfrm>
            <a:prstGeom prst="rect">
              <a:avLst/>
            </a:prstGeom>
            <a:noFill/>
          </p:spPr>
          <p:txBody>
            <a:bodyPr wrap="none" rtlCol="0">
              <a:spAutoFit/>
            </a:bodyPr>
            <a:lstStyle/>
            <a:p>
              <a:pPr defTabSz="914400" fontAlgn="base">
                <a:spcBef>
                  <a:spcPct val="0"/>
                </a:spcBef>
                <a:spcAft>
                  <a:spcPct val="0"/>
                </a:spcAft>
              </a:pPr>
              <a:r>
                <a:rPr lang="zh-CN" altLang="en-US" sz="1600" dirty="0">
                  <a:solidFill>
                    <a:srgbClr val="000000"/>
                  </a:solidFill>
                  <a:latin typeface="Microsoft JhengHei" panose="020B0604030504040204" pitchFamily="34" charset="-120"/>
                  <a:ea typeface="Microsoft JhengHei" panose="020B0604030504040204" pitchFamily="34" charset="-120"/>
                </a:rPr>
                <a:t>合格日</a:t>
              </a:r>
              <a:r>
                <a:rPr lang="en-US" sz="1600" dirty="0" smtClean="0">
                  <a:solidFill>
                    <a:srgbClr val="000000"/>
                  </a:solidFill>
                  <a:latin typeface="Microsoft JhengHei" panose="020B0604030504040204" pitchFamily="34" charset="-120"/>
                  <a:ea typeface="Microsoft JhengHei" panose="020B0604030504040204" pitchFamily="34" charset="-120"/>
                </a:rPr>
                <a:t>           </a:t>
              </a:r>
              <a:r>
                <a:rPr lang="zh-CN" altLang="en-US" sz="1600" dirty="0" smtClean="0">
                  <a:solidFill>
                    <a:srgbClr val="000000"/>
                  </a:solidFill>
                  <a:latin typeface="Microsoft JhengHei" panose="020B0604030504040204" pitchFamily="34" charset="-120"/>
                  <a:ea typeface="Microsoft JhengHei" panose="020B0604030504040204" pitchFamily="34" charset="-120"/>
                </a:rPr>
                <a:t>合格月結束</a:t>
              </a:r>
              <a:r>
                <a:rPr lang="en-US" sz="1600" dirty="0" smtClean="0">
                  <a:solidFill>
                    <a:srgbClr val="000000"/>
                  </a:solidFill>
                  <a:latin typeface="Microsoft JhengHei" panose="020B0604030504040204" pitchFamily="34" charset="-120"/>
                  <a:ea typeface="Microsoft JhengHei" panose="020B0604030504040204" pitchFamily="34" charset="-120"/>
                </a:rPr>
                <a:t>          </a:t>
              </a:r>
              <a:r>
                <a:rPr lang="zh-CN" altLang="en-US" sz="1600" dirty="0" smtClean="0">
                  <a:solidFill>
                    <a:srgbClr val="000000"/>
                  </a:solidFill>
                  <a:latin typeface="Microsoft JhengHei" panose="020B0604030504040204" pitchFamily="34" charset="-120"/>
                  <a:ea typeface="Microsoft JhengHei" panose="020B0604030504040204" pitchFamily="34" charset="-120"/>
                </a:rPr>
                <a:t>自動購貨出款日</a:t>
              </a:r>
              <a:endParaRPr lang="en-US" sz="1600" dirty="0">
                <a:solidFill>
                  <a:srgbClr val="000000"/>
                </a:solidFill>
                <a:latin typeface="Microsoft JhengHei" panose="020B0604030504040204" pitchFamily="34" charset="-120"/>
                <a:ea typeface="Microsoft JhengHei" panose="020B0604030504040204" pitchFamily="34" charset="-120"/>
              </a:endParaRPr>
            </a:p>
          </p:txBody>
        </p:sp>
        <p:sp>
          <p:nvSpPr>
            <p:cNvPr id="49" name="Oval 48"/>
            <p:cNvSpPr/>
            <p:nvPr/>
          </p:nvSpPr>
          <p:spPr>
            <a:xfrm>
              <a:off x="4764572" y="7020186"/>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0" name="Oval 49"/>
            <p:cNvSpPr/>
            <p:nvPr/>
          </p:nvSpPr>
          <p:spPr>
            <a:xfrm>
              <a:off x="6006361" y="7021586"/>
              <a:ext cx="244111" cy="230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1" name="Rectangle 50"/>
            <p:cNvSpPr/>
            <p:nvPr/>
          </p:nvSpPr>
          <p:spPr>
            <a:xfrm>
              <a:off x="7581642" y="7018008"/>
              <a:ext cx="213384" cy="233878"/>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2245278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decel="10000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0-#ppt_w/2"/>
                                          </p:val>
                                        </p:tav>
                                        <p:tav tm="100000">
                                          <p:val>
                                            <p:strVal val="#ppt_x"/>
                                          </p:val>
                                        </p:tav>
                                      </p:tavLst>
                                    </p:anim>
                                    <p:anim calcmode="lin" valueType="num">
                                      <p:cBhvr additive="base">
                                        <p:cTn id="3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heel(1)">
                                      <p:cBhvr>
                                        <p:cTn id="47" dur="10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heel(1)">
                                      <p:cBhvr>
                                        <p:cTn id="52" dur="1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0-#ppt_h/2"/>
                                          </p:val>
                                        </p:tav>
                                        <p:tav tm="100000">
                                          <p:val>
                                            <p:strVal val="#ppt_y"/>
                                          </p:val>
                                        </p:tav>
                                      </p:tavLst>
                                    </p:anim>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heel(1)">
                                      <p:cBhvr>
                                        <p:cTn id="68" dur="10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heel(1)">
                                      <p:cBhvr>
                                        <p:cTn id="73" dur="10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 calcmode="lin" valueType="num">
                                      <p:cBhvr additive="base">
                                        <p:cTn id="78" dur="500" fill="hold"/>
                                        <p:tgtEl>
                                          <p:spTgt spid="41"/>
                                        </p:tgtEl>
                                        <p:attrNameLst>
                                          <p:attrName>ppt_x</p:attrName>
                                        </p:attrNameLst>
                                      </p:cBhvr>
                                      <p:tavLst>
                                        <p:tav tm="0">
                                          <p:val>
                                            <p:strVal val="#ppt_x"/>
                                          </p:val>
                                        </p:tav>
                                        <p:tav tm="100000">
                                          <p:val>
                                            <p:strVal val="#ppt_x"/>
                                          </p:val>
                                        </p:tav>
                                      </p:tavLst>
                                    </p:anim>
                                    <p:anim calcmode="lin" valueType="num">
                                      <p:cBhvr additive="base">
                                        <p:cTn id="7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heel(1)">
                                      <p:cBhvr>
                                        <p:cTn id="84" dur="10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heel(1)">
                                      <p:cBhvr>
                                        <p:cTn id="89" dur="10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1"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additive="base">
                                        <p:cTn id="94" dur="500" fill="hold"/>
                                        <p:tgtEl>
                                          <p:spTgt spid="42"/>
                                        </p:tgtEl>
                                        <p:attrNameLst>
                                          <p:attrName>ppt_x</p:attrName>
                                        </p:attrNameLst>
                                      </p:cBhvr>
                                      <p:tavLst>
                                        <p:tav tm="0">
                                          <p:val>
                                            <p:strVal val="#ppt_x"/>
                                          </p:val>
                                        </p:tav>
                                        <p:tav tm="100000">
                                          <p:val>
                                            <p:strVal val="#ppt_x"/>
                                          </p:val>
                                        </p:tav>
                                      </p:tavLst>
                                    </p:anim>
                                    <p:anim calcmode="lin" valueType="num">
                                      <p:cBhvr additive="base">
                                        <p:cTn id="95"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1" presetClass="entr" presetSubtype="1"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wheel(1)">
                                      <p:cBhvr>
                                        <p:cTn id="100" dur="10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heel(1)">
                                      <p:cBhvr>
                                        <p:cTn id="105" dur="10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2" presetClass="entr" presetSubtype="1" fill="hold" grpId="0" nodeType="click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additive="base">
                                        <p:cTn id="110" dur="500" fill="hold"/>
                                        <p:tgtEl>
                                          <p:spTgt spid="43"/>
                                        </p:tgtEl>
                                        <p:attrNameLst>
                                          <p:attrName>ppt_x</p:attrName>
                                        </p:attrNameLst>
                                      </p:cBhvr>
                                      <p:tavLst>
                                        <p:tav tm="0">
                                          <p:val>
                                            <p:strVal val="#ppt_x"/>
                                          </p:val>
                                        </p:tav>
                                        <p:tav tm="100000">
                                          <p:val>
                                            <p:strVal val="#ppt_x"/>
                                          </p:val>
                                        </p:tav>
                                      </p:tavLst>
                                    </p:anim>
                                    <p:anim calcmode="lin" valueType="num">
                                      <p:cBhvr additive="base">
                                        <p:cTn id="111" dur="500" fill="hold"/>
                                        <p:tgtEl>
                                          <p:spTgt spid="43"/>
                                        </p:tgtEl>
                                        <p:attrNameLst>
                                          <p:attrName>ppt_y</p:attrName>
                                        </p:attrNameLst>
                                      </p:cBhvr>
                                      <p:tavLst>
                                        <p:tav tm="0">
                                          <p:val>
                                            <p:strVal val="0-#ppt_h/2"/>
                                          </p:val>
                                        </p:tav>
                                        <p:tav tm="100000">
                                          <p:val>
                                            <p:strVal val="#ppt_y"/>
                                          </p:val>
                                        </p:tav>
                                      </p:tavLst>
                                    </p:anim>
                                  </p:childTnLst>
                                </p:cTn>
                              </p:par>
                            </p:childTnLst>
                          </p:cTn>
                        </p:par>
                        <p:par>
                          <p:cTn id="112" fill="hold">
                            <p:stCondLst>
                              <p:cond delay="500"/>
                            </p:stCondLst>
                            <p:childTnLst>
                              <p:par>
                                <p:cTn id="113" presetID="2" presetClass="entr" presetSubtype="4"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 calcmode="lin" valueType="num">
                                      <p:cBhvr additive="base">
                                        <p:cTn id="115" dur="500" fill="hold"/>
                                        <p:tgtEl>
                                          <p:spTgt spid="38"/>
                                        </p:tgtEl>
                                        <p:attrNameLst>
                                          <p:attrName>ppt_x</p:attrName>
                                        </p:attrNameLst>
                                      </p:cBhvr>
                                      <p:tavLst>
                                        <p:tav tm="0">
                                          <p:val>
                                            <p:strVal val="#ppt_x"/>
                                          </p:val>
                                        </p:tav>
                                        <p:tav tm="100000">
                                          <p:val>
                                            <p:strVal val="#ppt_x"/>
                                          </p:val>
                                        </p:tav>
                                      </p:tavLst>
                                    </p:anim>
                                    <p:anim calcmode="lin" valueType="num">
                                      <p:cBhvr additive="base">
                                        <p:cTn id="1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1" presetClass="entr" presetSubtype="1"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wheel(1)">
                                      <p:cBhvr>
                                        <p:cTn id="121" dur="1000"/>
                                        <p:tgtEl>
                                          <p:spTgt spid="20"/>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8" decel="10000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1000" fill="hold"/>
                                        <p:tgtEl>
                                          <p:spTgt spid="21"/>
                                        </p:tgtEl>
                                        <p:attrNameLst>
                                          <p:attrName>ppt_x</p:attrName>
                                        </p:attrNameLst>
                                      </p:cBhvr>
                                      <p:tavLst>
                                        <p:tav tm="0">
                                          <p:val>
                                            <p:strVal val="0-#ppt_w/2"/>
                                          </p:val>
                                        </p:tav>
                                        <p:tav tm="100000">
                                          <p:val>
                                            <p:strVal val="#ppt_x"/>
                                          </p:val>
                                        </p:tav>
                                      </p:tavLst>
                                    </p:anim>
                                    <p:anim calcmode="lin" valueType="num">
                                      <p:cBhvr additive="base">
                                        <p:cTn id="127"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1" fill="hold" grpId="0" nodeType="clickEffect">
                                  <p:stCondLst>
                                    <p:cond delay="0"/>
                                  </p:stCondLst>
                                  <p:childTnLst>
                                    <p:set>
                                      <p:cBhvr>
                                        <p:cTn id="131" dur="1" fill="hold">
                                          <p:stCondLst>
                                            <p:cond delay="0"/>
                                          </p:stCondLst>
                                        </p:cTn>
                                        <p:tgtEl>
                                          <p:spTgt spid="44"/>
                                        </p:tgtEl>
                                        <p:attrNameLst>
                                          <p:attrName>style.visibility</p:attrName>
                                        </p:attrNameLst>
                                      </p:cBhvr>
                                      <p:to>
                                        <p:strVal val="visible"/>
                                      </p:to>
                                    </p:set>
                                    <p:anim calcmode="lin" valueType="num">
                                      <p:cBhvr additive="base">
                                        <p:cTn id="132" dur="500" fill="hold"/>
                                        <p:tgtEl>
                                          <p:spTgt spid="44"/>
                                        </p:tgtEl>
                                        <p:attrNameLst>
                                          <p:attrName>ppt_x</p:attrName>
                                        </p:attrNameLst>
                                      </p:cBhvr>
                                      <p:tavLst>
                                        <p:tav tm="0">
                                          <p:val>
                                            <p:strVal val="#ppt_x"/>
                                          </p:val>
                                        </p:tav>
                                        <p:tav tm="100000">
                                          <p:val>
                                            <p:strVal val="#ppt_x"/>
                                          </p:val>
                                        </p:tav>
                                      </p:tavLst>
                                    </p:anim>
                                    <p:anim calcmode="lin" valueType="num">
                                      <p:cBhvr additive="base">
                                        <p:cTn id="133"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1" presetClass="entr" presetSubtype="1" fill="hold" grpId="0"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heel(1)">
                                      <p:cBhvr>
                                        <p:cTn id="138" dur="10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8" decel="100000"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 calcmode="lin" valueType="num">
                                      <p:cBhvr additive="base">
                                        <p:cTn id="143" dur="1000" fill="hold"/>
                                        <p:tgtEl>
                                          <p:spTgt spid="23"/>
                                        </p:tgtEl>
                                        <p:attrNameLst>
                                          <p:attrName>ppt_x</p:attrName>
                                        </p:attrNameLst>
                                      </p:cBhvr>
                                      <p:tavLst>
                                        <p:tav tm="0">
                                          <p:val>
                                            <p:strVal val="0-#ppt_w/2"/>
                                          </p:val>
                                        </p:tav>
                                        <p:tav tm="100000">
                                          <p:val>
                                            <p:strVal val="#ppt_x"/>
                                          </p:val>
                                        </p:tav>
                                      </p:tavLst>
                                    </p:anim>
                                    <p:anim calcmode="lin" valueType="num">
                                      <p:cBhvr additive="base">
                                        <p:cTn id="14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1" fill="hold" grpId="0" nodeType="clickEffect">
                                  <p:stCondLst>
                                    <p:cond delay="0"/>
                                  </p:stCondLst>
                                  <p:childTnLst>
                                    <p:set>
                                      <p:cBhvr>
                                        <p:cTn id="148" dur="1" fill="hold">
                                          <p:stCondLst>
                                            <p:cond delay="0"/>
                                          </p:stCondLst>
                                        </p:cTn>
                                        <p:tgtEl>
                                          <p:spTgt spid="45"/>
                                        </p:tgtEl>
                                        <p:attrNameLst>
                                          <p:attrName>style.visibility</p:attrName>
                                        </p:attrNameLst>
                                      </p:cBhvr>
                                      <p:to>
                                        <p:strVal val="visible"/>
                                      </p:to>
                                    </p:set>
                                    <p:anim calcmode="lin" valueType="num">
                                      <p:cBhvr additive="base">
                                        <p:cTn id="149" dur="500" fill="hold"/>
                                        <p:tgtEl>
                                          <p:spTgt spid="45"/>
                                        </p:tgtEl>
                                        <p:attrNameLst>
                                          <p:attrName>ppt_x</p:attrName>
                                        </p:attrNameLst>
                                      </p:cBhvr>
                                      <p:tavLst>
                                        <p:tav tm="0">
                                          <p:val>
                                            <p:strVal val="#ppt_x"/>
                                          </p:val>
                                        </p:tav>
                                        <p:tav tm="100000">
                                          <p:val>
                                            <p:strVal val="#ppt_x"/>
                                          </p:val>
                                        </p:tav>
                                      </p:tavLst>
                                    </p:anim>
                                    <p:anim calcmode="lin" valueType="num">
                                      <p:cBhvr additive="base">
                                        <p:cTn id="150"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1" presetClass="entr" presetSubtype="1" fill="hold" grpId="0" nodeType="clickEffect">
                                  <p:stCondLst>
                                    <p:cond delay="0"/>
                                  </p:stCondLst>
                                  <p:childTnLst>
                                    <p:set>
                                      <p:cBhvr>
                                        <p:cTn id="154" dur="1" fill="hold">
                                          <p:stCondLst>
                                            <p:cond delay="0"/>
                                          </p:stCondLst>
                                        </p:cTn>
                                        <p:tgtEl>
                                          <p:spTgt spid="24"/>
                                        </p:tgtEl>
                                        <p:attrNameLst>
                                          <p:attrName>style.visibility</p:attrName>
                                        </p:attrNameLst>
                                      </p:cBhvr>
                                      <p:to>
                                        <p:strVal val="visible"/>
                                      </p:to>
                                    </p:set>
                                    <p:animEffect transition="in" filter="wheel(1)">
                                      <p:cBhvr>
                                        <p:cTn id="155" dur="1000"/>
                                        <p:tgtEl>
                                          <p:spTgt spid="24"/>
                                        </p:tgtEl>
                                      </p:cBhvr>
                                    </p:animEffect>
                                  </p:childTnLst>
                                </p:cTn>
                              </p:par>
                            </p:childTnLst>
                          </p:cTn>
                        </p:par>
                      </p:childTnLst>
                    </p:cTn>
                  </p:par>
                  <p:par>
                    <p:cTn id="156" fill="hold">
                      <p:stCondLst>
                        <p:cond delay="indefinite"/>
                      </p:stCondLst>
                      <p:childTnLst>
                        <p:par>
                          <p:cTn id="157" fill="hold">
                            <p:stCondLst>
                              <p:cond delay="0"/>
                            </p:stCondLst>
                            <p:childTnLst>
                              <p:par>
                                <p:cTn id="158" presetID="2" presetClass="entr" presetSubtype="8" decel="100000" fill="hold" grpId="0" nodeType="clickEffect">
                                  <p:stCondLst>
                                    <p:cond delay="0"/>
                                  </p:stCondLst>
                                  <p:childTnLst>
                                    <p:set>
                                      <p:cBhvr>
                                        <p:cTn id="159" dur="1" fill="hold">
                                          <p:stCondLst>
                                            <p:cond delay="0"/>
                                          </p:stCondLst>
                                        </p:cTn>
                                        <p:tgtEl>
                                          <p:spTgt spid="25"/>
                                        </p:tgtEl>
                                        <p:attrNameLst>
                                          <p:attrName>style.visibility</p:attrName>
                                        </p:attrNameLst>
                                      </p:cBhvr>
                                      <p:to>
                                        <p:strVal val="visible"/>
                                      </p:to>
                                    </p:set>
                                    <p:anim calcmode="lin" valueType="num">
                                      <p:cBhvr additive="base">
                                        <p:cTn id="160" dur="1000" fill="hold"/>
                                        <p:tgtEl>
                                          <p:spTgt spid="25"/>
                                        </p:tgtEl>
                                        <p:attrNameLst>
                                          <p:attrName>ppt_x</p:attrName>
                                        </p:attrNameLst>
                                      </p:cBhvr>
                                      <p:tavLst>
                                        <p:tav tm="0">
                                          <p:val>
                                            <p:strVal val="0-#ppt_w/2"/>
                                          </p:val>
                                        </p:tav>
                                        <p:tav tm="100000">
                                          <p:val>
                                            <p:strVal val="#ppt_x"/>
                                          </p:val>
                                        </p:tav>
                                      </p:tavLst>
                                    </p:anim>
                                    <p:anim calcmode="lin" valueType="num">
                                      <p:cBhvr additive="base">
                                        <p:cTn id="161"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1" fill="hold" grpId="0" nodeType="clickEffect">
                                  <p:stCondLst>
                                    <p:cond delay="0"/>
                                  </p:stCondLst>
                                  <p:childTnLst>
                                    <p:set>
                                      <p:cBhvr>
                                        <p:cTn id="165" dur="1" fill="hold">
                                          <p:stCondLst>
                                            <p:cond delay="0"/>
                                          </p:stCondLst>
                                        </p:cTn>
                                        <p:tgtEl>
                                          <p:spTgt spid="46"/>
                                        </p:tgtEl>
                                        <p:attrNameLst>
                                          <p:attrName>style.visibility</p:attrName>
                                        </p:attrNameLst>
                                      </p:cBhvr>
                                      <p:to>
                                        <p:strVal val="visible"/>
                                      </p:to>
                                    </p:set>
                                    <p:anim calcmode="lin" valueType="num">
                                      <p:cBhvr additive="base">
                                        <p:cTn id="166" dur="500" fill="hold"/>
                                        <p:tgtEl>
                                          <p:spTgt spid="46"/>
                                        </p:tgtEl>
                                        <p:attrNameLst>
                                          <p:attrName>ppt_x</p:attrName>
                                        </p:attrNameLst>
                                      </p:cBhvr>
                                      <p:tavLst>
                                        <p:tav tm="0">
                                          <p:val>
                                            <p:strVal val="#ppt_x"/>
                                          </p:val>
                                        </p:tav>
                                        <p:tav tm="100000">
                                          <p:val>
                                            <p:strVal val="#ppt_x"/>
                                          </p:val>
                                        </p:tav>
                                      </p:tavLst>
                                    </p:anim>
                                    <p:anim calcmode="lin" valueType="num">
                                      <p:cBhvr additive="base">
                                        <p:cTn id="167"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grpId="0" nodeType="clickEffect">
                                  <p:stCondLst>
                                    <p:cond delay="0"/>
                                  </p:stCondLst>
                                  <p:childTnLst>
                                    <p:set>
                                      <p:cBhvr>
                                        <p:cTn id="171" dur="1" fill="hold">
                                          <p:stCondLst>
                                            <p:cond delay="0"/>
                                          </p:stCondLst>
                                        </p:cTn>
                                        <p:tgtEl>
                                          <p:spTgt spid="39"/>
                                        </p:tgtEl>
                                        <p:attrNameLst>
                                          <p:attrName>style.visibility</p:attrName>
                                        </p:attrNameLst>
                                      </p:cBhvr>
                                      <p:to>
                                        <p:strVal val="visible"/>
                                      </p:to>
                                    </p:set>
                                    <p:anim calcmode="lin" valueType="num">
                                      <p:cBhvr additive="base">
                                        <p:cTn id="172" dur="500" fill="hold"/>
                                        <p:tgtEl>
                                          <p:spTgt spid="39"/>
                                        </p:tgtEl>
                                        <p:attrNameLst>
                                          <p:attrName>ppt_x</p:attrName>
                                        </p:attrNameLst>
                                      </p:cBhvr>
                                      <p:tavLst>
                                        <p:tav tm="0">
                                          <p:val>
                                            <p:strVal val="#ppt_x"/>
                                          </p:val>
                                        </p:tav>
                                        <p:tav tm="100000">
                                          <p:val>
                                            <p:strVal val="#ppt_x"/>
                                          </p:val>
                                        </p:tav>
                                      </p:tavLst>
                                    </p:anim>
                                    <p:anim calcmode="lin" valueType="num">
                                      <p:cBhvr additive="base">
                                        <p:cTn id="17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21" presetClass="entr" presetSubtype="1" fill="hold" grpId="0" nodeType="clickEffect">
                                  <p:stCondLst>
                                    <p:cond delay="0"/>
                                  </p:stCondLst>
                                  <p:childTnLst>
                                    <p:set>
                                      <p:cBhvr>
                                        <p:cTn id="177" dur="1" fill="hold">
                                          <p:stCondLst>
                                            <p:cond delay="0"/>
                                          </p:stCondLst>
                                        </p:cTn>
                                        <p:tgtEl>
                                          <p:spTgt spid="26"/>
                                        </p:tgtEl>
                                        <p:attrNameLst>
                                          <p:attrName>style.visibility</p:attrName>
                                        </p:attrNameLst>
                                      </p:cBhvr>
                                      <p:to>
                                        <p:strVal val="visible"/>
                                      </p:to>
                                    </p:set>
                                    <p:animEffect transition="in" filter="wheel(1)">
                                      <p:cBhvr>
                                        <p:cTn id="178" dur="1000"/>
                                        <p:tgtEl>
                                          <p:spTgt spid="26"/>
                                        </p:tgtEl>
                                      </p:cBhvr>
                                    </p:animEffect>
                                  </p:childTnLst>
                                </p:cTn>
                              </p:par>
                            </p:childTnLst>
                          </p:cTn>
                        </p:par>
                      </p:childTnLst>
                    </p:cTn>
                  </p:par>
                  <p:par>
                    <p:cTn id="179" fill="hold">
                      <p:stCondLst>
                        <p:cond delay="indefinite"/>
                      </p:stCondLst>
                      <p:childTnLst>
                        <p:par>
                          <p:cTn id="180" fill="hold">
                            <p:stCondLst>
                              <p:cond delay="0"/>
                            </p:stCondLst>
                            <p:childTnLst>
                              <p:par>
                                <p:cTn id="181" presetID="2" presetClass="entr" presetSubtype="8" decel="100000" fill="hold" grpId="0" nodeType="clickEffect">
                                  <p:stCondLst>
                                    <p:cond delay="0"/>
                                  </p:stCondLst>
                                  <p:childTnLst>
                                    <p:set>
                                      <p:cBhvr>
                                        <p:cTn id="182" dur="1" fill="hold">
                                          <p:stCondLst>
                                            <p:cond delay="0"/>
                                          </p:stCondLst>
                                        </p:cTn>
                                        <p:tgtEl>
                                          <p:spTgt spid="27"/>
                                        </p:tgtEl>
                                        <p:attrNameLst>
                                          <p:attrName>style.visibility</p:attrName>
                                        </p:attrNameLst>
                                      </p:cBhvr>
                                      <p:to>
                                        <p:strVal val="visible"/>
                                      </p:to>
                                    </p:set>
                                    <p:anim calcmode="lin" valueType="num">
                                      <p:cBhvr additive="base">
                                        <p:cTn id="183" dur="1000" fill="hold"/>
                                        <p:tgtEl>
                                          <p:spTgt spid="27"/>
                                        </p:tgtEl>
                                        <p:attrNameLst>
                                          <p:attrName>ppt_x</p:attrName>
                                        </p:attrNameLst>
                                      </p:cBhvr>
                                      <p:tavLst>
                                        <p:tav tm="0">
                                          <p:val>
                                            <p:strVal val="0-#ppt_w/2"/>
                                          </p:val>
                                        </p:tav>
                                        <p:tav tm="100000">
                                          <p:val>
                                            <p:strVal val="#ppt_x"/>
                                          </p:val>
                                        </p:tav>
                                      </p:tavLst>
                                    </p:anim>
                                    <p:anim calcmode="lin" valueType="num">
                                      <p:cBhvr additive="base">
                                        <p:cTn id="184"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1" fill="hold" grpId="0" nodeType="clickEffect">
                                  <p:stCondLst>
                                    <p:cond delay="0"/>
                                  </p:stCondLst>
                                  <p:childTnLst>
                                    <p:set>
                                      <p:cBhvr>
                                        <p:cTn id="188" dur="1" fill="hold">
                                          <p:stCondLst>
                                            <p:cond delay="0"/>
                                          </p:stCondLst>
                                        </p:cTn>
                                        <p:tgtEl>
                                          <p:spTgt spid="47"/>
                                        </p:tgtEl>
                                        <p:attrNameLst>
                                          <p:attrName>style.visibility</p:attrName>
                                        </p:attrNameLst>
                                      </p:cBhvr>
                                      <p:to>
                                        <p:strVal val="visible"/>
                                      </p:to>
                                    </p:set>
                                    <p:anim calcmode="lin" valueType="num">
                                      <p:cBhvr additive="base">
                                        <p:cTn id="189" dur="500" fill="hold"/>
                                        <p:tgtEl>
                                          <p:spTgt spid="47"/>
                                        </p:tgtEl>
                                        <p:attrNameLst>
                                          <p:attrName>ppt_x</p:attrName>
                                        </p:attrNameLst>
                                      </p:cBhvr>
                                      <p:tavLst>
                                        <p:tav tm="0">
                                          <p:val>
                                            <p:strVal val="#ppt_x"/>
                                          </p:val>
                                        </p:tav>
                                        <p:tav tm="100000">
                                          <p:val>
                                            <p:strVal val="#ppt_x"/>
                                          </p:val>
                                        </p:tav>
                                      </p:tavLst>
                                    </p:anim>
                                    <p:anim calcmode="lin" valueType="num">
                                      <p:cBhvr additive="base">
                                        <p:cTn id="190"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21" presetClass="entr" presetSubtype="1" fill="hold" grpId="0" nodeType="click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wheel(1)">
                                      <p:cBhvr>
                                        <p:cTn id="195" dur="1000"/>
                                        <p:tgtEl>
                                          <p:spTgt spid="28"/>
                                        </p:tgtEl>
                                      </p:cBhvr>
                                    </p:animEffect>
                                  </p:childTnLst>
                                </p:cTn>
                              </p:par>
                            </p:childTnLst>
                          </p:cTn>
                        </p:par>
                      </p:childTnLst>
                    </p:cTn>
                  </p:par>
                  <p:par>
                    <p:cTn id="196" fill="hold">
                      <p:stCondLst>
                        <p:cond delay="indefinite"/>
                      </p:stCondLst>
                      <p:childTnLst>
                        <p:par>
                          <p:cTn id="197" fill="hold">
                            <p:stCondLst>
                              <p:cond delay="0"/>
                            </p:stCondLst>
                            <p:childTnLst>
                              <p:par>
                                <p:cTn id="198" presetID="2" presetClass="entr" presetSubtype="8" decel="100000" fill="hold" grpId="0" nodeType="clickEffect">
                                  <p:stCondLst>
                                    <p:cond delay="0"/>
                                  </p:stCondLst>
                                  <p:childTnLst>
                                    <p:set>
                                      <p:cBhvr>
                                        <p:cTn id="199" dur="1" fill="hold">
                                          <p:stCondLst>
                                            <p:cond delay="0"/>
                                          </p:stCondLst>
                                        </p:cTn>
                                        <p:tgtEl>
                                          <p:spTgt spid="29"/>
                                        </p:tgtEl>
                                        <p:attrNameLst>
                                          <p:attrName>style.visibility</p:attrName>
                                        </p:attrNameLst>
                                      </p:cBhvr>
                                      <p:to>
                                        <p:strVal val="visible"/>
                                      </p:to>
                                    </p:set>
                                    <p:anim calcmode="lin" valueType="num">
                                      <p:cBhvr additive="base">
                                        <p:cTn id="200" dur="1000" fill="hold"/>
                                        <p:tgtEl>
                                          <p:spTgt spid="29"/>
                                        </p:tgtEl>
                                        <p:attrNameLst>
                                          <p:attrName>ppt_x</p:attrName>
                                        </p:attrNameLst>
                                      </p:cBhvr>
                                      <p:tavLst>
                                        <p:tav tm="0">
                                          <p:val>
                                            <p:strVal val="0-#ppt_w/2"/>
                                          </p:val>
                                        </p:tav>
                                        <p:tav tm="100000">
                                          <p:val>
                                            <p:strVal val="#ppt_x"/>
                                          </p:val>
                                        </p:tav>
                                      </p:tavLst>
                                    </p:anim>
                                    <p:anim calcmode="lin" valueType="num">
                                      <p:cBhvr additive="base">
                                        <p:cTn id="20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1" fill="hold" grpId="0" nodeType="clickEffect">
                                  <p:stCondLst>
                                    <p:cond delay="0"/>
                                  </p:stCondLst>
                                  <p:childTnLst>
                                    <p:set>
                                      <p:cBhvr>
                                        <p:cTn id="205" dur="1" fill="hold">
                                          <p:stCondLst>
                                            <p:cond delay="0"/>
                                          </p:stCondLst>
                                        </p:cTn>
                                        <p:tgtEl>
                                          <p:spTgt spid="48"/>
                                        </p:tgtEl>
                                        <p:attrNameLst>
                                          <p:attrName>style.visibility</p:attrName>
                                        </p:attrNameLst>
                                      </p:cBhvr>
                                      <p:to>
                                        <p:strVal val="visible"/>
                                      </p:to>
                                    </p:set>
                                    <p:anim calcmode="lin" valueType="num">
                                      <p:cBhvr additive="base">
                                        <p:cTn id="206" dur="500" fill="hold"/>
                                        <p:tgtEl>
                                          <p:spTgt spid="48"/>
                                        </p:tgtEl>
                                        <p:attrNameLst>
                                          <p:attrName>ppt_x</p:attrName>
                                        </p:attrNameLst>
                                      </p:cBhvr>
                                      <p:tavLst>
                                        <p:tav tm="0">
                                          <p:val>
                                            <p:strVal val="#ppt_x"/>
                                          </p:val>
                                        </p:tav>
                                        <p:tav tm="100000">
                                          <p:val>
                                            <p:strVal val="#ppt_x"/>
                                          </p:val>
                                        </p:tav>
                                      </p:tavLst>
                                    </p:anim>
                                    <p:anim calcmode="lin" valueType="num">
                                      <p:cBhvr additive="base">
                                        <p:cTn id="207"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P spid="36" grpId="0" animBg="1"/>
      <p:bldP spid="38" grpId="0" animBg="1"/>
      <p:bldP spid="39" grpId="0" animBg="1"/>
      <p:bldP spid="3"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3946"/>
            <a:ext cx="12191496" cy="6705322"/>
          </a:xfrm>
          <a:prstGeom prst="rect">
            <a:avLst/>
          </a:prstGeom>
        </p:spPr>
      </p:pic>
      <p:sp>
        <p:nvSpPr>
          <p:cNvPr id="2" name="Slide Number Placeholder 1"/>
          <p:cNvSpPr>
            <a:spLocks noGrp="1"/>
          </p:cNvSpPr>
          <p:nvPr>
            <p:ph type="sldNum" sz="quarter" idx="12"/>
          </p:nvPr>
        </p:nvSpPr>
        <p:spPr/>
        <p:txBody>
          <a:bodyPr/>
          <a:lstStyle/>
          <a:p>
            <a:pPr>
              <a:defRPr/>
            </a:pPr>
            <a:fld id="{93351994-359B-4F42-B70F-EFD1062BB087}" type="slidenum">
              <a:rPr lang="en-US" smtClean="0">
                <a:latin typeface="Microsoft JhengHei" panose="020B0604030504040204" pitchFamily="34" charset="-120"/>
                <a:ea typeface="Microsoft JhengHei" panose="020B0604030504040204" pitchFamily="34" charset="-120"/>
              </a:rPr>
              <a:pPr>
                <a:defRPr/>
              </a:pPr>
              <a:t>68</a:t>
            </a:fld>
            <a:endParaRPr lang="en-US" dirty="0">
              <a:latin typeface="Microsoft JhengHei" panose="020B0604030504040204" pitchFamily="34" charset="-120"/>
              <a:ea typeface="Microsoft JhengHei" panose="020B0604030504040204" pitchFamily="34" charset="-120"/>
            </a:endParaRPr>
          </a:p>
        </p:txBody>
      </p:sp>
      <p:sp>
        <p:nvSpPr>
          <p:cNvPr id="7" name="Oval 6"/>
          <p:cNvSpPr/>
          <p:nvPr/>
        </p:nvSpPr>
        <p:spPr>
          <a:xfrm>
            <a:off x="2273598" y="77263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8" name="Oval 7"/>
          <p:cNvSpPr/>
          <p:nvPr/>
        </p:nvSpPr>
        <p:spPr>
          <a:xfrm>
            <a:off x="3721398"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9" name="Oval 8"/>
          <p:cNvSpPr/>
          <p:nvPr/>
        </p:nvSpPr>
        <p:spPr>
          <a:xfrm>
            <a:off x="3763485" y="1033574"/>
            <a:ext cx="254295" cy="26581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0" name="Oval 9"/>
          <p:cNvSpPr/>
          <p:nvPr/>
        </p:nvSpPr>
        <p:spPr>
          <a:xfrm>
            <a:off x="7008631"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1" name="Oval 10"/>
          <p:cNvSpPr/>
          <p:nvPr/>
        </p:nvSpPr>
        <p:spPr>
          <a:xfrm>
            <a:off x="8105554"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4" name="Oval 13"/>
          <p:cNvSpPr/>
          <p:nvPr/>
        </p:nvSpPr>
        <p:spPr>
          <a:xfrm>
            <a:off x="45720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5" name="Oval 14"/>
          <p:cNvSpPr/>
          <p:nvPr/>
        </p:nvSpPr>
        <p:spPr>
          <a:xfrm>
            <a:off x="2275370"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6" name="Oval 15"/>
          <p:cNvSpPr/>
          <p:nvPr/>
        </p:nvSpPr>
        <p:spPr>
          <a:xfrm>
            <a:off x="4451499"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17" name="Oval 16"/>
          <p:cNvSpPr/>
          <p:nvPr/>
        </p:nvSpPr>
        <p:spPr>
          <a:xfrm>
            <a:off x="5170969"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0" name="Oval 19"/>
          <p:cNvSpPr/>
          <p:nvPr/>
        </p:nvSpPr>
        <p:spPr>
          <a:xfrm>
            <a:off x="955867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1" name="Oval 20"/>
          <p:cNvSpPr/>
          <p:nvPr/>
        </p:nvSpPr>
        <p:spPr>
          <a:xfrm>
            <a:off x="11008241"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2" name="Oval 21"/>
          <p:cNvSpPr/>
          <p:nvPr/>
        </p:nvSpPr>
        <p:spPr>
          <a:xfrm>
            <a:off x="1903231"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3" name="Oval 22"/>
          <p:cNvSpPr/>
          <p:nvPr/>
        </p:nvSpPr>
        <p:spPr>
          <a:xfrm>
            <a:off x="2273598" y="5351280"/>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4" name="Oval 23"/>
          <p:cNvSpPr/>
          <p:nvPr/>
        </p:nvSpPr>
        <p:spPr>
          <a:xfrm>
            <a:off x="5539564" y="511160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5" name="Oval 24"/>
          <p:cNvSpPr/>
          <p:nvPr/>
        </p:nvSpPr>
        <p:spPr>
          <a:xfrm>
            <a:off x="5170969" y="5351280"/>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6" name="Oval 25"/>
          <p:cNvSpPr/>
          <p:nvPr/>
        </p:nvSpPr>
        <p:spPr>
          <a:xfrm>
            <a:off x="7010400"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7" name="Oval 26"/>
          <p:cNvSpPr/>
          <p:nvPr/>
        </p:nvSpPr>
        <p:spPr>
          <a:xfrm>
            <a:off x="8080743" y="5351280"/>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8" name="Oval 27"/>
          <p:cNvSpPr/>
          <p:nvPr/>
        </p:nvSpPr>
        <p:spPr>
          <a:xfrm>
            <a:off x="10639650" y="5361913"/>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29" name="Oval 28"/>
          <p:cNvSpPr/>
          <p:nvPr/>
        </p:nvSpPr>
        <p:spPr>
          <a:xfrm>
            <a:off x="11015332" y="5361913"/>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0" name="Oval 29"/>
          <p:cNvSpPr/>
          <p:nvPr/>
        </p:nvSpPr>
        <p:spPr>
          <a:xfrm>
            <a:off x="2237154" y="72833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1" name="Oval 30"/>
          <p:cNvSpPr/>
          <p:nvPr/>
        </p:nvSpPr>
        <p:spPr>
          <a:xfrm>
            <a:off x="11015332" y="771748"/>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2" name="Oval 31"/>
          <p:cNvSpPr/>
          <p:nvPr/>
        </p:nvSpPr>
        <p:spPr>
          <a:xfrm>
            <a:off x="10978888" y="727447"/>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3" name="Oval 32"/>
          <p:cNvSpPr/>
          <p:nvPr/>
        </p:nvSpPr>
        <p:spPr>
          <a:xfrm>
            <a:off x="8105554" y="295496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4" name="Oval 33"/>
          <p:cNvSpPr/>
          <p:nvPr/>
        </p:nvSpPr>
        <p:spPr>
          <a:xfrm>
            <a:off x="8069110" y="2910664"/>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5" name="Rounded Rectangle 34"/>
          <p:cNvSpPr/>
          <p:nvPr/>
        </p:nvSpPr>
        <p:spPr>
          <a:xfrm>
            <a:off x="381000" y="1813397"/>
            <a:ext cx="2628900" cy="472315"/>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1600" b="1" kern="0" dirty="0">
                <a:solidFill>
                  <a:prstClr val="white"/>
                </a:solidFill>
                <a:latin typeface="Microsoft JhengHei" panose="020B0604030504040204" pitchFamily="34" charset="-120"/>
                <a:ea typeface="Microsoft JhengHei" panose="020B0604030504040204" pitchFamily="34" charset="-120"/>
              </a:rPr>
              <a:t>合格</a:t>
            </a:r>
            <a:r>
              <a:rPr lang="zh-CN" altLang="en-US" sz="1600" b="1" kern="0" dirty="0" smtClean="0">
                <a:solidFill>
                  <a:prstClr val="white"/>
                </a:solidFill>
                <a:latin typeface="Microsoft JhengHei" panose="020B0604030504040204" pitchFamily="34" charset="-120"/>
                <a:ea typeface="Microsoft JhengHei" panose="020B0604030504040204" pitchFamily="34" charset="-120"/>
              </a:rPr>
              <a:t>日</a:t>
            </a:r>
            <a:r>
              <a:rPr lang="en-US" altLang="zh-CN" sz="1600" b="1" kern="0" dirty="0" smtClean="0">
                <a:solidFill>
                  <a:prstClr val="white"/>
                </a:solidFill>
                <a:latin typeface="Microsoft JhengHei" panose="020B0604030504040204" pitchFamily="34" charset="-120"/>
                <a:ea typeface="Microsoft JhengHei" panose="020B0604030504040204" pitchFamily="34" charset="-120"/>
              </a:rPr>
              <a:t>1</a:t>
            </a:r>
            <a:r>
              <a:rPr lang="zh-CN" altLang="en-US" sz="1600" b="1" kern="0" dirty="0" smtClean="0">
                <a:solidFill>
                  <a:prstClr val="white"/>
                </a:solidFill>
                <a:latin typeface="Microsoft JhengHei" panose="020B0604030504040204" pitchFamily="34" charset="-120"/>
                <a:ea typeface="Microsoft JhengHei" panose="020B0604030504040204" pitchFamily="34" charset="-120"/>
              </a:rPr>
              <a:t>月</a:t>
            </a:r>
            <a:r>
              <a:rPr lang="en-US" altLang="zh-CN" sz="1600" b="1" kern="0" dirty="0" smtClean="0">
                <a:solidFill>
                  <a:prstClr val="white"/>
                </a:solidFill>
                <a:latin typeface="Microsoft JhengHei" panose="020B0604030504040204" pitchFamily="34" charset="-120"/>
                <a:ea typeface="Microsoft JhengHei" panose="020B0604030504040204" pitchFamily="34" charset="-120"/>
              </a:rPr>
              <a:t>13</a:t>
            </a:r>
            <a:r>
              <a:rPr lang="zh-CN" altLang="en-US" sz="1600" b="1" kern="0" dirty="0" smtClean="0">
                <a:solidFill>
                  <a:prstClr val="white"/>
                </a:solidFill>
                <a:latin typeface="Microsoft JhengHei" panose="020B0604030504040204" pitchFamily="34" charset="-120"/>
                <a:ea typeface="Microsoft JhengHei" panose="020B0604030504040204" pitchFamily="34" charset="-120"/>
              </a:rPr>
              <a:t>日</a:t>
            </a:r>
            <a:r>
              <a:rPr lang="en-US" altLang="en-US" sz="1600" b="1" kern="0" dirty="0" smtClean="0">
                <a:solidFill>
                  <a:prstClr val="white"/>
                </a:solidFill>
                <a:latin typeface="Microsoft JhengHei" panose="020B0604030504040204" pitchFamily="34" charset="-120"/>
                <a:ea typeface="Microsoft JhengHei" panose="020B0604030504040204" pitchFamily="34" charset="-120"/>
              </a:rPr>
              <a:t/>
            </a:r>
            <a:br>
              <a:rPr lang="en-US" altLang="en-US" sz="1600" b="1" kern="0" dirty="0" smtClean="0">
                <a:solidFill>
                  <a:prstClr val="white"/>
                </a:solidFill>
                <a:latin typeface="Microsoft JhengHei" panose="020B0604030504040204" pitchFamily="34" charset="-120"/>
                <a:ea typeface="Microsoft JhengHei" panose="020B0604030504040204" pitchFamily="34" charset="-120"/>
              </a:rPr>
            </a:br>
            <a:r>
              <a:rPr lang="zh-CN" altLang="en-US" sz="1600" b="1" kern="0" dirty="0">
                <a:solidFill>
                  <a:prstClr val="white"/>
                </a:solidFill>
                <a:latin typeface="Microsoft JhengHei" panose="020B0604030504040204" pitchFamily="34" charset="-120"/>
                <a:ea typeface="Microsoft JhengHei" panose="020B0604030504040204" pitchFamily="34" charset="-120"/>
              </a:rPr>
              <a:t>合</a:t>
            </a:r>
            <a:r>
              <a:rPr lang="zh-CN" altLang="en-US" sz="1600" b="1" kern="0" dirty="0" smtClean="0">
                <a:solidFill>
                  <a:prstClr val="white"/>
                </a:solidFill>
                <a:latin typeface="Microsoft JhengHei" panose="020B0604030504040204" pitchFamily="34" charset="-120"/>
                <a:ea typeface="Microsoft JhengHei" panose="020B0604030504040204" pitchFamily="34" charset="-120"/>
              </a:rPr>
              <a:t>格月結束</a:t>
            </a:r>
            <a:endParaRPr lang="en-US" altLang="en-US" sz="1600" b="1" kern="0" dirty="0">
              <a:solidFill>
                <a:prstClr val="white"/>
              </a:solidFill>
              <a:latin typeface="Microsoft JhengHei" panose="020B0604030504040204" pitchFamily="34" charset="-120"/>
              <a:ea typeface="Microsoft JhengHei" panose="020B0604030504040204" pitchFamily="34" charset="-120"/>
            </a:endParaRPr>
          </a:p>
        </p:txBody>
      </p:sp>
      <p:sp>
        <p:nvSpPr>
          <p:cNvPr id="36" name="Rounded Rectangle 35"/>
          <p:cNvSpPr/>
          <p:nvPr/>
        </p:nvSpPr>
        <p:spPr>
          <a:xfrm>
            <a:off x="9144000" y="1790698"/>
            <a:ext cx="2590800" cy="4191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smtClean="0">
                <a:solidFill>
                  <a:prstClr val="white"/>
                </a:solidFill>
                <a:latin typeface="Microsoft JhengHei" panose="020B0604030504040204" pitchFamily="34" charset="-120"/>
                <a:ea typeface="Microsoft JhengHei" panose="020B0604030504040204" pitchFamily="34" charset="-120"/>
              </a:rPr>
              <a:t>季度結束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8" name="Rounded Rectangle 37"/>
          <p:cNvSpPr/>
          <p:nvPr/>
        </p:nvSpPr>
        <p:spPr>
          <a:xfrm>
            <a:off x="6248400" y="3997843"/>
            <a:ext cx="2590800" cy="4217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季度結束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9" name="Rounded Rectangle 38"/>
          <p:cNvSpPr/>
          <p:nvPr/>
        </p:nvSpPr>
        <p:spPr>
          <a:xfrm>
            <a:off x="3325333" y="6134098"/>
            <a:ext cx="2590800" cy="41423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CN" altLang="en-US" sz="2200" b="1" kern="0" dirty="0">
                <a:solidFill>
                  <a:prstClr val="white"/>
                </a:solidFill>
                <a:latin typeface="Microsoft JhengHei" panose="020B0604030504040204" pitchFamily="34" charset="-120"/>
                <a:ea typeface="Microsoft JhengHei" panose="020B0604030504040204" pitchFamily="34" charset="-120"/>
              </a:rPr>
              <a:t>季度結束</a:t>
            </a:r>
            <a:endParaRPr lang="en-US" altLang="en-US" sz="2200" b="1" kern="0" dirty="0">
              <a:solidFill>
                <a:prstClr val="white"/>
              </a:solidFill>
              <a:latin typeface="Microsoft JhengHei" panose="020B0604030504040204" pitchFamily="34" charset="-120"/>
              <a:ea typeface="Microsoft JhengHei" panose="020B0604030504040204" pitchFamily="34" charset="-120"/>
            </a:endParaRPr>
          </a:p>
        </p:txBody>
      </p:sp>
      <p:sp>
        <p:nvSpPr>
          <p:cNvPr id="3" name="Rectangle 2"/>
          <p:cNvSpPr/>
          <p:nvPr/>
        </p:nvSpPr>
        <p:spPr>
          <a:xfrm>
            <a:off x="1201458" y="15150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37" name="Rectangle 36"/>
          <p:cNvSpPr/>
          <p:nvPr/>
        </p:nvSpPr>
        <p:spPr>
          <a:xfrm>
            <a:off x="4119082" y="1526240"/>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0" name="Rectangle 39"/>
          <p:cNvSpPr/>
          <p:nvPr/>
        </p:nvSpPr>
        <p:spPr>
          <a:xfrm>
            <a:off x="7024555" y="1526240"/>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1" name="Rectangle 40"/>
          <p:cNvSpPr/>
          <p:nvPr/>
        </p:nvSpPr>
        <p:spPr>
          <a:xfrm>
            <a:off x="1203075" y="2755500"/>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2" name="Rectangle 41"/>
          <p:cNvSpPr/>
          <p:nvPr/>
        </p:nvSpPr>
        <p:spPr>
          <a:xfrm>
            <a:off x="1201693" y="369422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3" name="Rectangle 42"/>
          <p:cNvSpPr/>
          <p:nvPr/>
        </p:nvSpPr>
        <p:spPr>
          <a:xfrm>
            <a:off x="4119081" y="3707671"/>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4" name="Rectangle 43"/>
          <p:cNvSpPr/>
          <p:nvPr/>
        </p:nvSpPr>
        <p:spPr>
          <a:xfrm>
            <a:off x="7033234" y="3687353"/>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5" name="Rectangle 44"/>
          <p:cNvSpPr/>
          <p:nvPr/>
        </p:nvSpPr>
        <p:spPr>
          <a:xfrm>
            <a:off x="9955931" y="3709498"/>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6" name="Rectangle 45"/>
          <p:cNvSpPr/>
          <p:nvPr/>
        </p:nvSpPr>
        <p:spPr>
          <a:xfrm>
            <a:off x="4119082" y="493006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7" name="Rectangle 46"/>
          <p:cNvSpPr/>
          <p:nvPr/>
        </p:nvSpPr>
        <p:spPr>
          <a:xfrm>
            <a:off x="4123565" y="5865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8" name="Rectangle 47"/>
          <p:cNvSpPr/>
          <p:nvPr/>
        </p:nvSpPr>
        <p:spPr>
          <a:xfrm>
            <a:off x="7033233" y="587860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49" name="Oval 48"/>
          <p:cNvSpPr/>
          <p:nvPr/>
        </p:nvSpPr>
        <p:spPr>
          <a:xfrm>
            <a:off x="9855962" y="312633"/>
            <a:ext cx="452768" cy="1356455"/>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0" name="Oval 49"/>
          <p:cNvSpPr/>
          <p:nvPr/>
        </p:nvSpPr>
        <p:spPr>
          <a:xfrm>
            <a:off x="1089162" y="2472091"/>
            <a:ext cx="452768" cy="1736630"/>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1" name="Oval 50"/>
          <p:cNvSpPr/>
          <p:nvPr/>
        </p:nvSpPr>
        <p:spPr>
          <a:xfrm>
            <a:off x="1102609" y="4934546"/>
            <a:ext cx="452768" cy="1356455"/>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2" name="Oval 51"/>
          <p:cNvSpPr/>
          <p:nvPr/>
        </p:nvSpPr>
        <p:spPr>
          <a:xfrm>
            <a:off x="4029585" y="4648199"/>
            <a:ext cx="452768" cy="1736630"/>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53" name="Rounded Rectangle 52"/>
          <p:cNvSpPr/>
          <p:nvPr/>
        </p:nvSpPr>
        <p:spPr>
          <a:xfrm>
            <a:off x="6536311" y="1813397"/>
            <a:ext cx="2302890" cy="1247962"/>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2000" b="1" dirty="0">
                <a:solidFill>
                  <a:srgbClr val="FFFFFF"/>
                </a:solidFill>
                <a:latin typeface="Microsoft JhengHei" panose="020B0604030504040204" pitchFamily="34" charset="-120"/>
                <a:ea typeface="Microsoft JhengHei" panose="020B0604030504040204" pitchFamily="34" charset="-120"/>
              </a:rPr>
              <a:t>注意：</a:t>
            </a:r>
            <a:r>
              <a:rPr lang="en-US" sz="2000" b="1" dirty="0">
                <a:solidFill>
                  <a:srgbClr val="FFFFFF"/>
                </a:solidFill>
                <a:latin typeface="Microsoft JhengHei" panose="020B0604030504040204" pitchFamily="34" charset="-120"/>
                <a:ea typeface="Microsoft JhengHei" panose="020B0604030504040204" pitchFamily="34" charset="-120"/>
              </a:rPr>
              <a:t/>
            </a:r>
            <a:br>
              <a:rPr lang="en-US" sz="2000" b="1" dirty="0">
                <a:solidFill>
                  <a:srgbClr val="FFFFFF"/>
                </a:solidFill>
                <a:latin typeface="Microsoft JhengHei" panose="020B0604030504040204" pitchFamily="34" charset="-120"/>
                <a:ea typeface="Microsoft JhengHei" panose="020B0604030504040204" pitchFamily="34" charset="-120"/>
              </a:rPr>
            </a:br>
            <a:r>
              <a:rPr lang="zh-CN" altLang="en-US" sz="2000" b="1" dirty="0">
                <a:solidFill>
                  <a:srgbClr val="FFFFFF"/>
                </a:solidFill>
                <a:latin typeface="Microsoft JhengHei" panose="020B0604030504040204" pitchFamily="34" charset="-120"/>
                <a:ea typeface="Microsoft JhengHei" panose="020B0604030504040204" pitchFamily="34" charset="-120"/>
              </a:rPr>
              <a:t>四</a:t>
            </a:r>
            <a:r>
              <a:rPr lang="zh-CN" altLang="en-US" sz="2000" b="1" dirty="0" smtClean="0">
                <a:solidFill>
                  <a:srgbClr val="FFFFFF"/>
                </a:solidFill>
                <a:latin typeface="Microsoft JhengHei" panose="020B0604030504040204" pitchFamily="34" charset="-120"/>
                <a:ea typeface="Microsoft JhengHei" panose="020B0604030504040204" pitchFamily="34" charset="-120"/>
              </a:rPr>
              <a:t>月沒有自</a:t>
            </a:r>
            <a:r>
              <a:rPr lang="zh-CN" altLang="en-US" sz="2000" b="1" dirty="0">
                <a:solidFill>
                  <a:srgbClr val="FFFFFF"/>
                </a:solidFill>
                <a:latin typeface="Microsoft JhengHei" panose="020B0604030504040204" pitchFamily="34" charset="-120"/>
                <a:ea typeface="Microsoft JhengHei" panose="020B0604030504040204" pitchFamily="34" charset="-120"/>
              </a:rPr>
              <a:t>動購貨</a:t>
            </a:r>
            <a:endParaRPr lang="en-US" sz="2000" b="1" dirty="0">
              <a:solidFill>
                <a:srgbClr val="FFFFFF"/>
              </a:solidFill>
              <a:latin typeface="Microsoft JhengHei" panose="020B0604030504040204" pitchFamily="34" charset="-120"/>
              <a:ea typeface="Microsoft JhengHei" panose="020B0604030504040204" pitchFamily="34" charset="-120"/>
            </a:endParaRPr>
          </a:p>
        </p:txBody>
      </p:sp>
      <p:sp>
        <p:nvSpPr>
          <p:cNvPr id="54" name="Rounded Rectangle 53"/>
          <p:cNvSpPr/>
          <p:nvPr/>
        </p:nvSpPr>
        <p:spPr>
          <a:xfrm>
            <a:off x="3107990" y="1813397"/>
            <a:ext cx="2401447" cy="1302385"/>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2000" b="1" dirty="0">
                <a:solidFill>
                  <a:srgbClr val="FFFFFF"/>
                </a:solidFill>
                <a:latin typeface="Microsoft JhengHei" panose="020B0604030504040204" pitchFamily="34" charset="-120"/>
                <a:ea typeface="Microsoft JhengHei" panose="020B0604030504040204" pitchFamily="34" charset="-120"/>
              </a:rPr>
              <a:t>注</a:t>
            </a:r>
            <a:r>
              <a:rPr lang="zh-CN" altLang="en-US" sz="2000" b="1" dirty="0" smtClean="0">
                <a:solidFill>
                  <a:srgbClr val="FFFFFF"/>
                </a:solidFill>
                <a:latin typeface="Microsoft JhengHei" panose="020B0604030504040204" pitchFamily="34" charset="-120"/>
                <a:ea typeface="Microsoft JhengHei" panose="020B0604030504040204" pitchFamily="34" charset="-120"/>
              </a:rPr>
              <a:t>意：</a:t>
            </a:r>
            <a:r>
              <a:rPr lang="en-US" sz="2000" b="1" dirty="0">
                <a:solidFill>
                  <a:srgbClr val="FFFFFF"/>
                </a:solidFill>
                <a:latin typeface="Microsoft JhengHei" panose="020B0604030504040204" pitchFamily="34" charset="-120"/>
                <a:ea typeface="Microsoft JhengHei" panose="020B0604030504040204" pitchFamily="34" charset="-120"/>
              </a:rPr>
              <a:t/>
            </a:r>
            <a:br>
              <a:rPr lang="en-US" sz="2000" b="1" dirty="0">
                <a:solidFill>
                  <a:srgbClr val="FFFFFF"/>
                </a:solidFill>
                <a:latin typeface="Microsoft JhengHei" panose="020B0604030504040204" pitchFamily="34" charset="-120"/>
                <a:ea typeface="Microsoft JhengHei" panose="020B0604030504040204" pitchFamily="34" charset="-120"/>
              </a:rPr>
            </a:br>
            <a:r>
              <a:rPr lang="zh-CN" altLang="en-US" sz="2000" b="1" dirty="0">
                <a:solidFill>
                  <a:srgbClr val="FFFFFF"/>
                </a:solidFill>
                <a:latin typeface="Microsoft JhengHei" panose="020B0604030504040204" pitchFamily="34" charset="-120"/>
                <a:ea typeface="Microsoft JhengHei" panose="020B0604030504040204" pitchFamily="34" charset="-120"/>
              </a:rPr>
              <a:t>五</a:t>
            </a:r>
            <a:r>
              <a:rPr lang="zh-CN" altLang="en-US" sz="2000" b="1" dirty="0" smtClean="0">
                <a:solidFill>
                  <a:srgbClr val="FFFFFF"/>
                </a:solidFill>
                <a:latin typeface="Microsoft JhengHei" panose="020B0604030504040204" pitchFamily="34" charset="-120"/>
                <a:ea typeface="Microsoft JhengHei" panose="020B0604030504040204" pitchFamily="34" charset="-120"/>
              </a:rPr>
              <a:t>月有兩次自動購貨</a:t>
            </a:r>
            <a:endParaRPr lang="en-US" sz="2000" b="1" dirty="0" smtClean="0">
              <a:solidFill>
                <a:srgbClr val="FFFFFF"/>
              </a:solidFill>
              <a:latin typeface="Microsoft JhengHei" panose="020B0604030504040204" pitchFamily="34" charset="-120"/>
              <a:ea typeface="Microsoft JhengHei" panose="020B0604030504040204" pitchFamily="34" charset="-120"/>
            </a:endParaRPr>
          </a:p>
        </p:txBody>
      </p:sp>
      <p:sp>
        <p:nvSpPr>
          <p:cNvPr id="55" name="Rounded Rectangle 54"/>
          <p:cNvSpPr/>
          <p:nvPr/>
        </p:nvSpPr>
        <p:spPr>
          <a:xfrm>
            <a:off x="2362200" y="3997843"/>
            <a:ext cx="2120153" cy="1148950"/>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2000" b="1" dirty="0">
                <a:solidFill>
                  <a:srgbClr val="FFFFFF"/>
                </a:solidFill>
                <a:latin typeface="Microsoft JhengHei" panose="020B0604030504040204" pitchFamily="34" charset="-120"/>
                <a:ea typeface="Microsoft JhengHei" panose="020B0604030504040204" pitchFamily="34" charset="-120"/>
              </a:rPr>
              <a:t>注意：</a:t>
            </a:r>
            <a:r>
              <a:rPr lang="en-US" sz="2000" b="1" dirty="0">
                <a:solidFill>
                  <a:srgbClr val="FFFFFF"/>
                </a:solidFill>
                <a:latin typeface="Microsoft JhengHei" panose="020B0604030504040204" pitchFamily="34" charset="-120"/>
                <a:ea typeface="Microsoft JhengHei" panose="020B0604030504040204" pitchFamily="34" charset="-120"/>
              </a:rPr>
              <a:t/>
            </a:r>
            <a:br>
              <a:rPr lang="en-US" sz="2000" b="1" dirty="0">
                <a:solidFill>
                  <a:srgbClr val="FFFFFF"/>
                </a:solidFill>
                <a:latin typeface="Microsoft JhengHei" panose="020B0604030504040204" pitchFamily="34" charset="-120"/>
                <a:ea typeface="Microsoft JhengHei" panose="020B0604030504040204" pitchFamily="34" charset="-120"/>
              </a:rPr>
            </a:br>
            <a:r>
              <a:rPr lang="zh-CN" altLang="en-US" sz="2000" b="1" dirty="0" smtClean="0">
                <a:solidFill>
                  <a:srgbClr val="FFFFFF"/>
                </a:solidFill>
                <a:latin typeface="Microsoft JhengHei" panose="020B0604030504040204" pitchFamily="34" charset="-120"/>
                <a:ea typeface="Microsoft JhengHei" panose="020B0604030504040204" pitchFamily="34" charset="-120"/>
              </a:rPr>
              <a:t>九月</a:t>
            </a:r>
            <a:r>
              <a:rPr lang="zh-CN" altLang="en-US" sz="2000" b="1" dirty="0">
                <a:solidFill>
                  <a:srgbClr val="FFFFFF"/>
                </a:solidFill>
                <a:latin typeface="Microsoft JhengHei" panose="020B0604030504040204" pitchFamily="34" charset="-120"/>
                <a:ea typeface="Microsoft JhengHei" panose="020B0604030504040204" pitchFamily="34" charset="-120"/>
              </a:rPr>
              <a:t>沒有自動購貨</a:t>
            </a:r>
            <a:endParaRPr lang="en-US" sz="2000" b="1" dirty="0">
              <a:solidFill>
                <a:srgbClr val="FFFFFF"/>
              </a:solidFill>
              <a:latin typeface="Microsoft JhengHei" panose="020B0604030504040204" pitchFamily="34" charset="-120"/>
              <a:ea typeface="Microsoft JhengHei" panose="020B0604030504040204" pitchFamily="34" charset="-120"/>
            </a:endParaRPr>
          </a:p>
        </p:txBody>
      </p:sp>
      <p:sp>
        <p:nvSpPr>
          <p:cNvPr id="56" name="Rounded Rectangle 55"/>
          <p:cNvSpPr/>
          <p:nvPr/>
        </p:nvSpPr>
        <p:spPr>
          <a:xfrm>
            <a:off x="4953000" y="3886199"/>
            <a:ext cx="2342663" cy="1247193"/>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2000" b="1" dirty="0">
                <a:solidFill>
                  <a:srgbClr val="FFFFFF"/>
                </a:solidFill>
                <a:latin typeface="Microsoft JhengHei" panose="020B0604030504040204" pitchFamily="34" charset="-120"/>
                <a:ea typeface="Microsoft JhengHei" panose="020B0604030504040204" pitchFamily="34" charset="-120"/>
              </a:rPr>
              <a:t>注意：</a:t>
            </a:r>
            <a:r>
              <a:rPr lang="en-US" sz="2000" b="1" dirty="0">
                <a:solidFill>
                  <a:srgbClr val="FFFFFF"/>
                </a:solidFill>
                <a:latin typeface="Microsoft JhengHei" panose="020B0604030504040204" pitchFamily="34" charset="-120"/>
                <a:ea typeface="Microsoft JhengHei" panose="020B0604030504040204" pitchFamily="34" charset="-120"/>
              </a:rPr>
              <a:t/>
            </a:r>
            <a:br>
              <a:rPr lang="en-US" sz="2000" b="1" dirty="0">
                <a:solidFill>
                  <a:srgbClr val="FFFFFF"/>
                </a:solidFill>
                <a:latin typeface="Microsoft JhengHei" panose="020B0604030504040204" pitchFamily="34" charset="-120"/>
                <a:ea typeface="Microsoft JhengHei" panose="020B0604030504040204" pitchFamily="34" charset="-120"/>
              </a:rPr>
            </a:br>
            <a:r>
              <a:rPr lang="zh-CN" altLang="en-US" sz="2000" b="1" dirty="0" smtClean="0">
                <a:solidFill>
                  <a:srgbClr val="FFFFFF"/>
                </a:solidFill>
                <a:latin typeface="Microsoft JhengHei" panose="020B0604030504040204" pitchFamily="34" charset="-120"/>
                <a:ea typeface="Microsoft JhengHei" panose="020B0604030504040204" pitchFamily="34" charset="-120"/>
              </a:rPr>
              <a:t>十月</a:t>
            </a:r>
            <a:r>
              <a:rPr lang="zh-CN" altLang="en-US" sz="2000" b="1" dirty="0">
                <a:solidFill>
                  <a:srgbClr val="FFFFFF"/>
                </a:solidFill>
                <a:latin typeface="Microsoft JhengHei" panose="020B0604030504040204" pitchFamily="34" charset="-120"/>
                <a:ea typeface="Microsoft JhengHei" panose="020B0604030504040204" pitchFamily="34" charset="-120"/>
              </a:rPr>
              <a:t>有兩次自動購貨</a:t>
            </a:r>
            <a:endParaRPr lang="en-US" sz="2000" b="1" dirty="0">
              <a:solidFill>
                <a:srgbClr val="FFFFFF"/>
              </a:solidFill>
              <a:latin typeface="Microsoft JhengHei" panose="020B0604030504040204" pitchFamily="34" charset="-120"/>
              <a:ea typeface="Microsoft JhengHei" panose="020B0604030504040204" pitchFamily="34" charset="-120"/>
            </a:endParaRPr>
          </a:p>
        </p:txBody>
      </p:sp>
      <p:grpSp>
        <p:nvGrpSpPr>
          <p:cNvPr id="62" name="Group 61"/>
          <p:cNvGrpSpPr/>
          <p:nvPr/>
        </p:nvGrpSpPr>
        <p:grpSpPr>
          <a:xfrm>
            <a:off x="6368437" y="6519446"/>
            <a:ext cx="4825374" cy="338554"/>
            <a:chOff x="4764572" y="6991059"/>
            <a:chExt cx="4825374" cy="338554"/>
          </a:xfrm>
        </p:grpSpPr>
        <p:sp>
          <p:nvSpPr>
            <p:cNvPr id="63" name="TextBox 62"/>
            <p:cNvSpPr txBox="1"/>
            <p:nvPr/>
          </p:nvSpPr>
          <p:spPr>
            <a:xfrm>
              <a:off x="5096408" y="6991059"/>
              <a:ext cx="4493538" cy="338554"/>
            </a:xfrm>
            <a:prstGeom prst="rect">
              <a:avLst/>
            </a:prstGeom>
            <a:noFill/>
          </p:spPr>
          <p:txBody>
            <a:bodyPr wrap="none" rtlCol="0">
              <a:spAutoFit/>
            </a:bodyPr>
            <a:lstStyle/>
            <a:p>
              <a:pPr defTabSz="914400" fontAlgn="base">
                <a:spcBef>
                  <a:spcPct val="0"/>
                </a:spcBef>
                <a:spcAft>
                  <a:spcPct val="0"/>
                </a:spcAft>
              </a:pPr>
              <a:r>
                <a:rPr lang="zh-CN" altLang="en-US" sz="1600" dirty="0">
                  <a:solidFill>
                    <a:srgbClr val="000000"/>
                  </a:solidFill>
                  <a:latin typeface="Microsoft JhengHei" panose="020B0604030504040204" pitchFamily="34" charset="-120"/>
                  <a:ea typeface="Microsoft JhengHei" panose="020B0604030504040204" pitchFamily="34" charset="-120"/>
                </a:rPr>
                <a:t>合格日</a:t>
              </a:r>
              <a:r>
                <a:rPr lang="en-US" sz="1600" dirty="0" smtClean="0">
                  <a:solidFill>
                    <a:srgbClr val="000000"/>
                  </a:solidFill>
                  <a:latin typeface="Microsoft JhengHei" panose="020B0604030504040204" pitchFamily="34" charset="-120"/>
                  <a:ea typeface="Microsoft JhengHei" panose="020B0604030504040204" pitchFamily="34" charset="-120"/>
                </a:rPr>
                <a:t>           </a:t>
              </a:r>
              <a:r>
                <a:rPr lang="zh-CN" altLang="en-US" sz="1600" dirty="0" smtClean="0">
                  <a:solidFill>
                    <a:srgbClr val="000000"/>
                  </a:solidFill>
                  <a:latin typeface="Microsoft JhengHei" panose="020B0604030504040204" pitchFamily="34" charset="-120"/>
                  <a:ea typeface="Microsoft JhengHei" panose="020B0604030504040204" pitchFamily="34" charset="-120"/>
                </a:rPr>
                <a:t>合格月結束</a:t>
              </a:r>
              <a:r>
                <a:rPr lang="en-US" sz="1600" dirty="0" smtClean="0">
                  <a:solidFill>
                    <a:srgbClr val="000000"/>
                  </a:solidFill>
                  <a:latin typeface="Microsoft JhengHei" panose="020B0604030504040204" pitchFamily="34" charset="-120"/>
                  <a:ea typeface="Microsoft JhengHei" panose="020B0604030504040204" pitchFamily="34" charset="-120"/>
                </a:rPr>
                <a:t>          </a:t>
              </a:r>
              <a:r>
                <a:rPr lang="zh-CN" altLang="en-US" sz="1600" dirty="0" smtClean="0">
                  <a:solidFill>
                    <a:srgbClr val="000000"/>
                  </a:solidFill>
                  <a:latin typeface="Microsoft JhengHei" panose="020B0604030504040204" pitchFamily="34" charset="-120"/>
                  <a:ea typeface="Microsoft JhengHei" panose="020B0604030504040204" pitchFamily="34" charset="-120"/>
                </a:rPr>
                <a:t>自動購貨出款日</a:t>
              </a:r>
              <a:endParaRPr lang="en-US" sz="1600" dirty="0">
                <a:solidFill>
                  <a:srgbClr val="000000"/>
                </a:solidFill>
                <a:latin typeface="Microsoft JhengHei" panose="020B0604030504040204" pitchFamily="34" charset="-120"/>
                <a:ea typeface="Microsoft JhengHei" panose="020B0604030504040204" pitchFamily="34" charset="-120"/>
              </a:endParaRPr>
            </a:p>
          </p:txBody>
        </p:sp>
        <p:sp>
          <p:nvSpPr>
            <p:cNvPr id="64" name="Oval 63"/>
            <p:cNvSpPr/>
            <p:nvPr/>
          </p:nvSpPr>
          <p:spPr>
            <a:xfrm>
              <a:off x="4764572" y="7020186"/>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65" name="Oval 64"/>
            <p:cNvSpPr/>
            <p:nvPr/>
          </p:nvSpPr>
          <p:spPr>
            <a:xfrm>
              <a:off x="6006361" y="7021586"/>
              <a:ext cx="244111" cy="230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latin typeface="Microsoft JhengHei" panose="020B0604030504040204" pitchFamily="34" charset="-120"/>
                <a:ea typeface="Microsoft JhengHei" panose="020B0604030504040204" pitchFamily="34" charset="-120"/>
              </a:endParaRPr>
            </a:p>
          </p:txBody>
        </p:sp>
        <p:sp>
          <p:nvSpPr>
            <p:cNvPr id="66" name="Rectangle 65"/>
            <p:cNvSpPr/>
            <p:nvPr/>
          </p:nvSpPr>
          <p:spPr>
            <a:xfrm>
              <a:off x="7581642" y="7018008"/>
              <a:ext cx="213384" cy="233878"/>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latin typeface="Microsoft JhengHei" panose="020B0604030504040204" pitchFamily="34" charset="-120"/>
                <a:ea typeface="Microsoft JhengHei" panose="020B0604030504040204" pitchFamily="34" charset="-120"/>
              </a:endParaRPr>
            </a:p>
          </p:txBody>
        </p:sp>
      </p:grpSp>
    </p:spTree>
    <p:extLst>
      <p:ext uri="{BB962C8B-B14F-4D97-AF65-F5344CB8AC3E}">
        <p14:creationId xmlns:p14="http://schemas.microsoft.com/office/powerpoint/2010/main" val="1367659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6.25E-7 1.11111E-6 L 0.11849 -0.00324 " pathEditMode="relative" rAng="0" ptsTypes="AA">
                                      <p:cBhvr>
                                        <p:cTn id="17" dur="2000" fill="hold"/>
                                        <p:tgtEl>
                                          <p:spTgt spid="9"/>
                                        </p:tgtEl>
                                        <p:attrNameLst>
                                          <p:attrName>ppt_x</p:attrName>
                                          <p:attrName>ppt_y</p:attrName>
                                        </p:attrNameLst>
                                      </p:cBhvr>
                                      <p:rCtr x="5924" y="-162"/>
                                    </p:animMotion>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decel="10000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0-#ppt_w/2"/>
                                          </p:val>
                                        </p:tav>
                                        <p:tav tm="100000">
                                          <p:val>
                                            <p:strVal val="#ppt_x"/>
                                          </p:val>
                                        </p:tav>
                                      </p:tavLst>
                                    </p:anim>
                                    <p:anim calcmode="lin" valueType="num">
                                      <p:cBhvr additive="base">
                                        <p:cTn id="3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heel(1)">
                                      <p:cBhvr>
                                        <p:cTn id="45" dur="10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heel(1)">
                                      <p:cBhvr>
                                        <p:cTn id="50" dur="10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0-#ppt_h/2"/>
                                          </p:val>
                                        </p:tav>
                                        <p:tav tm="100000">
                                          <p:val>
                                            <p:strVal val="#ppt_y"/>
                                          </p:val>
                                        </p:tav>
                                      </p:tavLst>
                                    </p:anim>
                                  </p:childTnLst>
                                </p:cTn>
                              </p:par>
                            </p:childTnLst>
                          </p:cTn>
                        </p:par>
                        <p:par>
                          <p:cTn id="57" fill="hold">
                            <p:stCondLst>
                              <p:cond delay="500"/>
                            </p:stCondLst>
                            <p:childTnLst>
                              <p:par>
                                <p:cTn id="58" presetID="2" presetClass="entr" presetSubtype="4"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 fill="hold"/>
                                        <p:tgtEl>
                                          <p:spTgt spid="36"/>
                                        </p:tgtEl>
                                        <p:attrNameLst>
                                          <p:attrName>ppt_x</p:attrName>
                                        </p:attrNameLst>
                                      </p:cBhvr>
                                      <p:tavLst>
                                        <p:tav tm="0">
                                          <p:val>
                                            <p:strVal val="#ppt_x"/>
                                          </p:val>
                                        </p:tav>
                                        <p:tav tm="100000">
                                          <p:val>
                                            <p:strVal val="#ppt_x"/>
                                          </p:val>
                                        </p:tav>
                                      </p:tavLst>
                                    </p:anim>
                                    <p:anim calcmode="lin" valueType="num">
                                      <p:cBhvr additive="base">
                                        <p:cTn id="6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heel(1)">
                                      <p:cBhvr>
                                        <p:cTn id="66" dur="2000"/>
                                        <p:tgtEl>
                                          <p:spTgt spid="49"/>
                                        </p:tgtEl>
                                      </p:cBhvr>
                                    </p:animEffect>
                                  </p:childTnLst>
                                </p:cTn>
                              </p:par>
                              <p:par>
                                <p:cTn id="67" presetID="2" presetClass="entr" presetSubtype="4"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1000" fill="hold"/>
                                        <p:tgtEl>
                                          <p:spTgt spid="53"/>
                                        </p:tgtEl>
                                        <p:attrNameLst>
                                          <p:attrName>ppt_x</p:attrName>
                                        </p:attrNameLst>
                                      </p:cBhvr>
                                      <p:tavLst>
                                        <p:tav tm="0">
                                          <p:val>
                                            <p:strVal val="#ppt_x"/>
                                          </p:val>
                                        </p:tav>
                                        <p:tav tm="100000">
                                          <p:val>
                                            <p:strVal val="#ppt_x"/>
                                          </p:val>
                                        </p:tav>
                                      </p:tavLst>
                                    </p:anim>
                                    <p:anim calcmode="lin" valueType="num">
                                      <p:cBhvr additive="base">
                                        <p:cTn id="70" dur="1000" fill="hold"/>
                                        <p:tgtEl>
                                          <p:spTgt spid="5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heel(1)">
                                      <p:cBhvr>
                                        <p:cTn id="75" dur="10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heel(1)">
                                      <p:cBhvr>
                                        <p:cTn id="80" dur="10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500" fill="hold"/>
                                        <p:tgtEl>
                                          <p:spTgt spid="41"/>
                                        </p:tgtEl>
                                        <p:attrNameLst>
                                          <p:attrName>ppt_x</p:attrName>
                                        </p:attrNameLst>
                                      </p:cBhvr>
                                      <p:tavLst>
                                        <p:tav tm="0">
                                          <p:val>
                                            <p:strVal val="#ppt_x"/>
                                          </p:val>
                                        </p:tav>
                                        <p:tav tm="100000">
                                          <p:val>
                                            <p:strVal val="#ppt_x"/>
                                          </p:val>
                                        </p:tav>
                                      </p:tavLst>
                                    </p:anim>
                                    <p:anim calcmode="lin" valueType="num">
                                      <p:cBhvr additive="base">
                                        <p:cTn id="86"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heel(1)">
                                      <p:cBhvr>
                                        <p:cTn id="91" dur="10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wheel(1)">
                                      <p:cBhvr>
                                        <p:cTn id="96" dur="10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additive="base">
                                        <p:cTn id="101" dur="500" fill="hold"/>
                                        <p:tgtEl>
                                          <p:spTgt spid="42"/>
                                        </p:tgtEl>
                                        <p:attrNameLst>
                                          <p:attrName>ppt_x</p:attrName>
                                        </p:attrNameLst>
                                      </p:cBhvr>
                                      <p:tavLst>
                                        <p:tav tm="0">
                                          <p:val>
                                            <p:strVal val="#ppt_x"/>
                                          </p:val>
                                        </p:tav>
                                        <p:tav tm="100000">
                                          <p:val>
                                            <p:strVal val="#ppt_x"/>
                                          </p:val>
                                        </p:tav>
                                      </p:tavLst>
                                    </p:anim>
                                    <p:anim calcmode="lin" valueType="num">
                                      <p:cBhvr additive="base">
                                        <p:cTn id="102"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heel(1)">
                                      <p:cBhvr>
                                        <p:cTn id="107" dur="2000"/>
                                        <p:tgtEl>
                                          <p:spTgt spid="50"/>
                                        </p:tgtEl>
                                      </p:cBhvr>
                                    </p:animEffect>
                                  </p:childTnLst>
                                </p:cTn>
                              </p:par>
                            </p:childTnLst>
                          </p:cTn>
                        </p:par>
                        <p:par>
                          <p:cTn id="108" fill="hold">
                            <p:stCondLst>
                              <p:cond delay="2000"/>
                            </p:stCondLst>
                            <p:childTnLst>
                              <p:par>
                                <p:cTn id="109" presetID="2" presetClass="entr" presetSubtype="4" fill="hold" grpId="0" nodeType="after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additive="base">
                                        <p:cTn id="111" dur="500" fill="hold"/>
                                        <p:tgtEl>
                                          <p:spTgt spid="54"/>
                                        </p:tgtEl>
                                        <p:attrNameLst>
                                          <p:attrName>ppt_x</p:attrName>
                                        </p:attrNameLst>
                                      </p:cBhvr>
                                      <p:tavLst>
                                        <p:tav tm="0">
                                          <p:val>
                                            <p:strVal val="#ppt_x"/>
                                          </p:val>
                                        </p:tav>
                                        <p:tav tm="100000">
                                          <p:val>
                                            <p:strVal val="#ppt_x"/>
                                          </p:val>
                                        </p:tav>
                                      </p:tavLst>
                                    </p:anim>
                                    <p:anim calcmode="lin" valueType="num">
                                      <p:cBhvr additive="base">
                                        <p:cTn id="112" dur="500" fill="hold"/>
                                        <p:tgtEl>
                                          <p:spTgt spid="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13" fill="hold">
                      <p:stCondLst>
                        <p:cond delay="indefinite"/>
                      </p:stCondLst>
                      <p:childTnLst>
                        <p:par>
                          <p:cTn id="114" fill="hold">
                            <p:stCondLst>
                              <p:cond delay="0"/>
                            </p:stCondLst>
                            <p:childTnLst>
                              <p:par>
                                <p:cTn id="115" presetID="21" presetClass="entr" presetSubtype="1" fill="hold" grpId="0"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heel(1)">
                                      <p:cBhvr>
                                        <p:cTn id="117" dur="10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21" presetClass="entr" presetSubtype="1"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wheel(1)">
                                      <p:cBhvr>
                                        <p:cTn id="122" dur="10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2" presetClass="entr" presetSubtype="1" fill="hold" grpId="0" nodeType="click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fill="hold"/>
                                        <p:tgtEl>
                                          <p:spTgt spid="43"/>
                                        </p:tgtEl>
                                        <p:attrNameLst>
                                          <p:attrName>ppt_x</p:attrName>
                                        </p:attrNameLst>
                                      </p:cBhvr>
                                      <p:tavLst>
                                        <p:tav tm="0">
                                          <p:val>
                                            <p:strVal val="#ppt_x"/>
                                          </p:val>
                                        </p:tav>
                                        <p:tav tm="100000">
                                          <p:val>
                                            <p:strVal val="#ppt_x"/>
                                          </p:val>
                                        </p:tav>
                                      </p:tavLst>
                                    </p:anim>
                                    <p:anim calcmode="lin" valueType="num">
                                      <p:cBhvr additive="base">
                                        <p:cTn id="128" dur="500" fill="hold"/>
                                        <p:tgtEl>
                                          <p:spTgt spid="43"/>
                                        </p:tgtEl>
                                        <p:attrNameLst>
                                          <p:attrName>ppt_y</p:attrName>
                                        </p:attrNameLst>
                                      </p:cBhvr>
                                      <p:tavLst>
                                        <p:tav tm="0">
                                          <p:val>
                                            <p:strVal val="0-#ppt_h/2"/>
                                          </p:val>
                                        </p:tav>
                                        <p:tav tm="100000">
                                          <p:val>
                                            <p:strVal val="#ppt_y"/>
                                          </p:val>
                                        </p:tav>
                                      </p:tavLst>
                                    </p:anim>
                                  </p:childTnLst>
                                </p:cTn>
                              </p:par>
                            </p:childTnLst>
                          </p:cTn>
                        </p:par>
                        <p:par>
                          <p:cTn id="129" fill="hold">
                            <p:stCondLst>
                              <p:cond delay="500"/>
                            </p:stCondLst>
                            <p:childTnLst>
                              <p:par>
                                <p:cTn id="130" presetID="2" presetClass="entr" presetSubtype="4" fill="hold" grpId="0" nodeType="afterEffect">
                                  <p:stCondLst>
                                    <p:cond delay="0"/>
                                  </p:stCondLst>
                                  <p:childTnLst>
                                    <p:set>
                                      <p:cBhvr>
                                        <p:cTn id="131" dur="1" fill="hold">
                                          <p:stCondLst>
                                            <p:cond delay="0"/>
                                          </p:stCondLst>
                                        </p:cTn>
                                        <p:tgtEl>
                                          <p:spTgt spid="38"/>
                                        </p:tgtEl>
                                        <p:attrNameLst>
                                          <p:attrName>style.visibility</p:attrName>
                                        </p:attrNameLst>
                                      </p:cBhvr>
                                      <p:to>
                                        <p:strVal val="visible"/>
                                      </p:to>
                                    </p:set>
                                    <p:anim calcmode="lin" valueType="num">
                                      <p:cBhvr additive="base">
                                        <p:cTn id="132" dur="500" fill="hold"/>
                                        <p:tgtEl>
                                          <p:spTgt spid="38"/>
                                        </p:tgtEl>
                                        <p:attrNameLst>
                                          <p:attrName>ppt_x</p:attrName>
                                        </p:attrNameLst>
                                      </p:cBhvr>
                                      <p:tavLst>
                                        <p:tav tm="0">
                                          <p:val>
                                            <p:strVal val="#ppt_x"/>
                                          </p:val>
                                        </p:tav>
                                        <p:tav tm="100000">
                                          <p:val>
                                            <p:strVal val="#ppt_x"/>
                                          </p:val>
                                        </p:tav>
                                      </p:tavLst>
                                    </p:anim>
                                    <p:anim calcmode="lin" valueType="num">
                                      <p:cBhvr additive="base">
                                        <p:cTn id="13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1" presetClass="entr" presetSubtype="1" fill="hold" grpId="0" nodeType="clickEffect">
                                  <p:stCondLst>
                                    <p:cond delay="0"/>
                                  </p:stCondLst>
                                  <p:childTnLst>
                                    <p:set>
                                      <p:cBhvr>
                                        <p:cTn id="137" dur="1" fill="hold">
                                          <p:stCondLst>
                                            <p:cond delay="0"/>
                                          </p:stCondLst>
                                        </p:cTn>
                                        <p:tgtEl>
                                          <p:spTgt spid="20"/>
                                        </p:tgtEl>
                                        <p:attrNameLst>
                                          <p:attrName>style.visibility</p:attrName>
                                        </p:attrNameLst>
                                      </p:cBhvr>
                                      <p:to>
                                        <p:strVal val="visible"/>
                                      </p:to>
                                    </p:set>
                                    <p:animEffect transition="in" filter="wheel(1)">
                                      <p:cBhvr>
                                        <p:cTn id="138" dur="1000"/>
                                        <p:tgtEl>
                                          <p:spTgt spid="20"/>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8" decel="100000" fill="hold" grpId="0" nodeType="clickEffect">
                                  <p:stCondLst>
                                    <p:cond delay="0"/>
                                  </p:stCondLst>
                                  <p:childTnLst>
                                    <p:set>
                                      <p:cBhvr>
                                        <p:cTn id="142" dur="1" fill="hold">
                                          <p:stCondLst>
                                            <p:cond delay="0"/>
                                          </p:stCondLst>
                                        </p:cTn>
                                        <p:tgtEl>
                                          <p:spTgt spid="21"/>
                                        </p:tgtEl>
                                        <p:attrNameLst>
                                          <p:attrName>style.visibility</p:attrName>
                                        </p:attrNameLst>
                                      </p:cBhvr>
                                      <p:to>
                                        <p:strVal val="visible"/>
                                      </p:to>
                                    </p:set>
                                    <p:anim calcmode="lin" valueType="num">
                                      <p:cBhvr additive="base">
                                        <p:cTn id="143" dur="1000" fill="hold"/>
                                        <p:tgtEl>
                                          <p:spTgt spid="21"/>
                                        </p:tgtEl>
                                        <p:attrNameLst>
                                          <p:attrName>ppt_x</p:attrName>
                                        </p:attrNameLst>
                                      </p:cBhvr>
                                      <p:tavLst>
                                        <p:tav tm="0">
                                          <p:val>
                                            <p:strVal val="0-#ppt_w/2"/>
                                          </p:val>
                                        </p:tav>
                                        <p:tav tm="100000">
                                          <p:val>
                                            <p:strVal val="#ppt_x"/>
                                          </p:val>
                                        </p:tav>
                                      </p:tavLst>
                                    </p:anim>
                                    <p:anim calcmode="lin" valueType="num">
                                      <p:cBhvr additive="base">
                                        <p:cTn id="14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1" fill="hold" grpId="0" nodeType="clickEffect">
                                  <p:stCondLst>
                                    <p:cond delay="0"/>
                                  </p:stCondLst>
                                  <p:childTnLst>
                                    <p:set>
                                      <p:cBhvr>
                                        <p:cTn id="148" dur="1" fill="hold">
                                          <p:stCondLst>
                                            <p:cond delay="0"/>
                                          </p:stCondLst>
                                        </p:cTn>
                                        <p:tgtEl>
                                          <p:spTgt spid="44"/>
                                        </p:tgtEl>
                                        <p:attrNameLst>
                                          <p:attrName>style.visibility</p:attrName>
                                        </p:attrNameLst>
                                      </p:cBhvr>
                                      <p:to>
                                        <p:strVal val="visible"/>
                                      </p:to>
                                    </p:set>
                                    <p:anim calcmode="lin" valueType="num">
                                      <p:cBhvr additive="base">
                                        <p:cTn id="149" dur="500" fill="hold"/>
                                        <p:tgtEl>
                                          <p:spTgt spid="44"/>
                                        </p:tgtEl>
                                        <p:attrNameLst>
                                          <p:attrName>ppt_x</p:attrName>
                                        </p:attrNameLst>
                                      </p:cBhvr>
                                      <p:tavLst>
                                        <p:tav tm="0">
                                          <p:val>
                                            <p:strVal val="#ppt_x"/>
                                          </p:val>
                                        </p:tav>
                                        <p:tav tm="100000">
                                          <p:val>
                                            <p:strVal val="#ppt_x"/>
                                          </p:val>
                                        </p:tav>
                                      </p:tavLst>
                                    </p:anim>
                                    <p:anim calcmode="lin" valueType="num">
                                      <p:cBhvr additive="base">
                                        <p:cTn id="150"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1" presetClass="entr" presetSubtype="1" fill="hold" grpId="0" nodeType="clickEffect">
                                  <p:stCondLst>
                                    <p:cond delay="0"/>
                                  </p:stCondLst>
                                  <p:childTnLst>
                                    <p:set>
                                      <p:cBhvr>
                                        <p:cTn id="154" dur="1" fill="hold">
                                          <p:stCondLst>
                                            <p:cond delay="0"/>
                                          </p:stCondLst>
                                        </p:cTn>
                                        <p:tgtEl>
                                          <p:spTgt spid="22"/>
                                        </p:tgtEl>
                                        <p:attrNameLst>
                                          <p:attrName>style.visibility</p:attrName>
                                        </p:attrNameLst>
                                      </p:cBhvr>
                                      <p:to>
                                        <p:strVal val="visible"/>
                                      </p:to>
                                    </p:set>
                                    <p:animEffect transition="in" filter="wheel(1)">
                                      <p:cBhvr>
                                        <p:cTn id="155" dur="1000"/>
                                        <p:tgtEl>
                                          <p:spTgt spid="22"/>
                                        </p:tgtEl>
                                      </p:cBhvr>
                                    </p:animEffect>
                                  </p:childTnLst>
                                </p:cTn>
                              </p:par>
                            </p:childTnLst>
                          </p:cTn>
                        </p:par>
                      </p:childTnLst>
                    </p:cTn>
                  </p:par>
                  <p:par>
                    <p:cTn id="156" fill="hold">
                      <p:stCondLst>
                        <p:cond delay="indefinite"/>
                      </p:stCondLst>
                      <p:childTnLst>
                        <p:par>
                          <p:cTn id="157" fill="hold">
                            <p:stCondLst>
                              <p:cond delay="0"/>
                            </p:stCondLst>
                            <p:childTnLst>
                              <p:par>
                                <p:cTn id="158" presetID="2" presetClass="entr" presetSubtype="8" decel="100000" fill="hold" grpId="0" nodeType="clickEffect">
                                  <p:stCondLst>
                                    <p:cond delay="0"/>
                                  </p:stCondLst>
                                  <p:childTnLst>
                                    <p:set>
                                      <p:cBhvr>
                                        <p:cTn id="159" dur="1" fill="hold">
                                          <p:stCondLst>
                                            <p:cond delay="0"/>
                                          </p:stCondLst>
                                        </p:cTn>
                                        <p:tgtEl>
                                          <p:spTgt spid="23"/>
                                        </p:tgtEl>
                                        <p:attrNameLst>
                                          <p:attrName>style.visibility</p:attrName>
                                        </p:attrNameLst>
                                      </p:cBhvr>
                                      <p:to>
                                        <p:strVal val="visible"/>
                                      </p:to>
                                    </p:set>
                                    <p:anim calcmode="lin" valueType="num">
                                      <p:cBhvr additive="base">
                                        <p:cTn id="160" dur="1000" fill="hold"/>
                                        <p:tgtEl>
                                          <p:spTgt spid="23"/>
                                        </p:tgtEl>
                                        <p:attrNameLst>
                                          <p:attrName>ppt_x</p:attrName>
                                        </p:attrNameLst>
                                      </p:cBhvr>
                                      <p:tavLst>
                                        <p:tav tm="0">
                                          <p:val>
                                            <p:strVal val="0-#ppt_w/2"/>
                                          </p:val>
                                        </p:tav>
                                        <p:tav tm="100000">
                                          <p:val>
                                            <p:strVal val="#ppt_x"/>
                                          </p:val>
                                        </p:tav>
                                      </p:tavLst>
                                    </p:anim>
                                    <p:anim calcmode="lin" valueType="num">
                                      <p:cBhvr additive="base">
                                        <p:cTn id="16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1" fill="hold" grpId="0" nodeType="clickEffect">
                                  <p:stCondLst>
                                    <p:cond delay="0"/>
                                  </p:stCondLst>
                                  <p:childTnLst>
                                    <p:set>
                                      <p:cBhvr>
                                        <p:cTn id="165" dur="1" fill="hold">
                                          <p:stCondLst>
                                            <p:cond delay="0"/>
                                          </p:stCondLst>
                                        </p:cTn>
                                        <p:tgtEl>
                                          <p:spTgt spid="45"/>
                                        </p:tgtEl>
                                        <p:attrNameLst>
                                          <p:attrName>style.visibility</p:attrName>
                                        </p:attrNameLst>
                                      </p:cBhvr>
                                      <p:to>
                                        <p:strVal val="visible"/>
                                      </p:to>
                                    </p:set>
                                    <p:anim calcmode="lin" valueType="num">
                                      <p:cBhvr additive="base">
                                        <p:cTn id="166" dur="500" fill="hold"/>
                                        <p:tgtEl>
                                          <p:spTgt spid="45"/>
                                        </p:tgtEl>
                                        <p:attrNameLst>
                                          <p:attrName>ppt_x</p:attrName>
                                        </p:attrNameLst>
                                      </p:cBhvr>
                                      <p:tavLst>
                                        <p:tav tm="0">
                                          <p:val>
                                            <p:strVal val="#ppt_x"/>
                                          </p:val>
                                        </p:tav>
                                        <p:tav tm="100000">
                                          <p:val>
                                            <p:strVal val="#ppt_x"/>
                                          </p:val>
                                        </p:tav>
                                      </p:tavLst>
                                    </p:anim>
                                    <p:anim calcmode="lin" valueType="num">
                                      <p:cBhvr additive="base">
                                        <p:cTn id="167"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1" presetClass="entr" presetSubtype="1" fill="hold" grpId="0" nodeType="clickEffect">
                                  <p:stCondLst>
                                    <p:cond delay="0"/>
                                  </p:stCondLst>
                                  <p:childTnLst>
                                    <p:set>
                                      <p:cBhvr>
                                        <p:cTn id="171" dur="1" fill="hold">
                                          <p:stCondLst>
                                            <p:cond delay="0"/>
                                          </p:stCondLst>
                                        </p:cTn>
                                        <p:tgtEl>
                                          <p:spTgt spid="24"/>
                                        </p:tgtEl>
                                        <p:attrNameLst>
                                          <p:attrName>style.visibility</p:attrName>
                                        </p:attrNameLst>
                                      </p:cBhvr>
                                      <p:to>
                                        <p:strVal val="visible"/>
                                      </p:to>
                                    </p:set>
                                    <p:animEffect transition="in" filter="wheel(1)">
                                      <p:cBhvr>
                                        <p:cTn id="172" dur="1000"/>
                                        <p:tgtEl>
                                          <p:spTgt spid="24"/>
                                        </p:tgtEl>
                                      </p:cBhvr>
                                    </p:animEffect>
                                  </p:childTnLst>
                                </p:cTn>
                              </p:par>
                            </p:childTnLst>
                          </p:cTn>
                        </p:par>
                      </p:childTnLst>
                    </p:cTn>
                  </p:par>
                  <p:par>
                    <p:cTn id="173" fill="hold">
                      <p:stCondLst>
                        <p:cond delay="indefinite"/>
                      </p:stCondLst>
                      <p:childTnLst>
                        <p:par>
                          <p:cTn id="174" fill="hold">
                            <p:stCondLst>
                              <p:cond delay="0"/>
                            </p:stCondLst>
                            <p:childTnLst>
                              <p:par>
                                <p:cTn id="175" presetID="2" presetClass="entr" presetSubtype="8" decel="100000" fill="hold" grpId="0" nodeType="clickEffect">
                                  <p:stCondLst>
                                    <p:cond delay="0"/>
                                  </p:stCondLst>
                                  <p:childTnLst>
                                    <p:set>
                                      <p:cBhvr>
                                        <p:cTn id="176" dur="1" fill="hold">
                                          <p:stCondLst>
                                            <p:cond delay="0"/>
                                          </p:stCondLst>
                                        </p:cTn>
                                        <p:tgtEl>
                                          <p:spTgt spid="25"/>
                                        </p:tgtEl>
                                        <p:attrNameLst>
                                          <p:attrName>style.visibility</p:attrName>
                                        </p:attrNameLst>
                                      </p:cBhvr>
                                      <p:to>
                                        <p:strVal val="visible"/>
                                      </p:to>
                                    </p:set>
                                    <p:anim calcmode="lin" valueType="num">
                                      <p:cBhvr additive="base">
                                        <p:cTn id="177" dur="1000" fill="hold"/>
                                        <p:tgtEl>
                                          <p:spTgt spid="25"/>
                                        </p:tgtEl>
                                        <p:attrNameLst>
                                          <p:attrName>ppt_x</p:attrName>
                                        </p:attrNameLst>
                                      </p:cBhvr>
                                      <p:tavLst>
                                        <p:tav tm="0">
                                          <p:val>
                                            <p:strVal val="0-#ppt_w/2"/>
                                          </p:val>
                                        </p:tav>
                                        <p:tav tm="100000">
                                          <p:val>
                                            <p:strVal val="#ppt_x"/>
                                          </p:val>
                                        </p:tav>
                                      </p:tavLst>
                                    </p:anim>
                                    <p:anim calcmode="lin" valueType="num">
                                      <p:cBhvr additive="base">
                                        <p:cTn id="17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1" fill="hold" grpId="0" nodeType="click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additive="base">
                                        <p:cTn id="183" dur="500" fill="hold"/>
                                        <p:tgtEl>
                                          <p:spTgt spid="46"/>
                                        </p:tgtEl>
                                        <p:attrNameLst>
                                          <p:attrName>ppt_x</p:attrName>
                                        </p:attrNameLst>
                                      </p:cBhvr>
                                      <p:tavLst>
                                        <p:tav tm="0">
                                          <p:val>
                                            <p:strVal val="#ppt_x"/>
                                          </p:val>
                                        </p:tav>
                                        <p:tav tm="100000">
                                          <p:val>
                                            <p:strVal val="#ppt_x"/>
                                          </p:val>
                                        </p:tav>
                                      </p:tavLst>
                                    </p:anim>
                                    <p:anim calcmode="lin" valueType="num">
                                      <p:cBhvr additive="base">
                                        <p:cTn id="184"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1" presetClass="entr" presetSubtype="1" fill="hold" grpId="0" nodeType="clickEffect">
                                  <p:stCondLst>
                                    <p:cond delay="0"/>
                                  </p:stCondLst>
                                  <p:childTnLst>
                                    <p:set>
                                      <p:cBhvr>
                                        <p:cTn id="188" dur="1" fill="hold">
                                          <p:stCondLst>
                                            <p:cond delay="0"/>
                                          </p:stCondLst>
                                        </p:cTn>
                                        <p:tgtEl>
                                          <p:spTgt spid="51"/>
                                        </p:tgtEl>
                                        <p:attrNameLst>
                                          <p:attrName>style.visibility</p:attrName>
                                        </p:attrNameLst>
                                      </p:cBhvr>
                                      <p:to>
                                        <p:strVal val="visible"/>
                                      </p:to>
                                    </p:set>
                                    <p:animEffect transition="in" filter="wheel(1)">
                                      <p:cBhvr>
                                        <p:cTn id="189" dur="2000"/>
                                        <p:tgtEl>
                                          <p:spTgt spid="51"/>
                                        </p:tgtEl>
                                      </p:cBhvr>
                                    </p:animEffect>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55"/>
                                        </p:tgtEl>
                                        <p:attrNameLst>
                                          <p:attrName>style.visibility</p:attrName>
                                        </p:attrNameLst>
                                      </p:cBhvr>
                                      <p:to>
                                        <p:strVal val="visible"/>
                                      </p:to>
                                    </p:set>
                                    <p:anim calcmode="lin" valueType="num">
                                      <p:cBhvr additive="base">
                                        <p:cTn id="194" dur="500" fill="hold"/>
                                        <p:tgtEl>
                                          <p:spTgt spid="55"/>
                                        </p:tgtEl>
                                        <p:attrNameLst>
                                          <p:attrName>ppt_x</p:attrName>
                                        </p:attrNameLst>
                                      </p:cBhvr>
                                      <p:tavLst>
                                        <p:tav tm="0">
                                          <p:val>
                                            <p:strVal val="#ppt_x"/>
                                          </p:val>
                                        </p:tav>
                                        <p:tav tm="100000">
                                          <p:val>
                                            <p:strVal val="#ppt_x"/>
                                          </p:val>
                                        </p:tav>
                                      </p:tavLst>
                                    </p:anim>
                                    <p:anim calcmode="lin" valueType="num">
                                      <p:cBhvr additive="base">
                                        <p:cTn id="195" dur="500" fill="hold"/>
                                        <p:tgtEl>
                                          <p:spTgt spid="5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39"/>
                                        </p:tgtEl>
                                        <p:attrNameLst>
                                          <p:attrName>style.visibility</p:attrName>
                                        </p:attrNameLst>
                                      </p:cBhvr>
                                      <p:to>
                                        <p:strVal val="visible"/>
                                      </p:to>
                                    </p:set>
                                    <p:anim calcmode="lin" valueType="num">
                                      <p:cBhvr additive="base">
                                        <p:cTn id="200" dur="500" fill="hold"/>
                                        <p:tgtEl>
                                          <p:spTgt spid="39"/>
                                        </p:tgtEl>
                                        <p:attrNameLst>
                                          <p:attrName>ppt_x</p:attrName>
                                        </p:attrNameLst>
                                      </p:cBhvr>
                                      <p:tavLst>
                                        <p:tav tm="0">
                                          <p:val>
                                            <p:strVal val="#ppt_x"/>
                                          </p:val>
                                        </p:tav>
                                        <p:tav tm="100000">
                                          <p:val>
                                            <p:strVal val="#ppt_x"/>
                                          </p:val>
                                        </p:tav>
                                      </p:tavLst>
                                    </p:anim>
                                    <p:anim calcmode="lin" valueType="num">
                                      <p:cBhvr additive="base">
                                        <p:cTn id="20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1" presetClass="entr" presetSubtype="1" fill="hold" grpId="0" nodeType="clickEffect">
                                  <p:stCondLst>
                                    <p:cond delay="0"/>
                                  </p:stCondLst>
                                  <p:childTnLst>
                                    <p:set>
                                      <p:cBhvr>
                                        <p:cTn id="205" dur="1" fill="hold">
                                          <p:stCondLst>
                                            <p:cond delay="0"/>
                                          </p:stCondLst>
                                        </p:cTn>
                                        <p:tgtEl>
                                          <p:spTgt spid="26"/>
                                        </p:tgtEl>
                                        <p:attrNameLst>
                                          <p:attrName>style.visibility</p:attrName>
                                        </p:attrNameLst>
                                      </p:cBhvr>
                                      <p:to>
                                        <p:strVal val="visible"/>
                                      </p:to>
                                    </p:set>
                                    <p:animEffect transition="in" filter="wheel(1)">
                                      <p:cBhvr>
                                        <p:cTn id="206" dur="1000"/>
                                        <p:tgtEl>
                                          <p:spTgt spid="26"/>
                                        </p:tgtEl>
                                      </p:cBhvr>
                                    </p:animEffect>
                                  </p:childTnLst>
                                </p:cTn>
                              </p:par>
                            </p:childTnLst>
                          </p:cTn>
                        </p:par>
                      </p:childTnLst>
                    </p:cTn>
                  </p:par>
                  <p:par>
                    <p:cTn id="207" fill="hold">
                      <p:stCondLst>
                        <p:cond delay="indefinite"/>
                      </p:stCondLst>
                      <p:childTnLst>
                        <p:par>
                          <p:cTn id="208" fill="hold">
                            <p:stCondLst>
                              <p:cond delay="0"/>
                            </p:stCondLst>
                            <p:childTnLst>
                              <p:par>
                                <p:cTn id="209" presetID="2" presetClass="entr" presetSubtype="8" decel="100000" fill="hold" grpId="0" nodeType="clickEffect">
                                  <p:stCondLst>
                                    <p:cond delay="0"/>
                                  </p:stCondLst>
                                  <p:childTnLst>
                                    <p:set>
                                      <p:cBhvr>
                                        <p:cTn id="210" dur="1" fill="hold">
                                          <p:stCondLst>
                                            <p:cond delay="0"/>
                                          </p:stCondLst>
                                        </p:cTn>
                                        <p:tgtEl>
                                          <p:spTgt spid="27"/>
                                        </p:tgtEl>
                                        <p:attrNameLst>
                                          <p:attrName>style.visibility</p:attrName>
                                        </p:attrNameLst>
                                      </p:cBhvr>
                                      <p:to>
                                        <p:strVal val="visible"/>
                                      </p:to>
                                    </p:set>
                                    <p:anim calcmode="lin" valueType="num">
                                      <p:cBhvr additive="base">
                                        <p:cTn id="211" dur="1000" fill="hold"/>
                                        <p:tgtEl>
                                          <p:spTgt spid="27"/>
                                        </p:tgtEl>
                                        <p:attrNameLst>
                                          <p:attrName>ppt_x</p:attrName>
                                        </p:attrNameLst>
                                      </p:cBhvr>
                                      <p:tavLst>
                                        <p:tav tm="0">
                                          <p:val>
                                            <p:strVal val="0-#ppt_w/2"/>
                                          </p:val>
                                        </p:tav>
                                        <p:tav tm="100000">
                                          <p:val>
                                            <p:strVal val="#ppt_x"/>
                                          </p:val>
                                        </p:tav>
                                      </p:tavLst>
                                    </p:anim>
                                    <p:anim calcmode="lin" valueType="num">
                                      <p:cBhvr additive="base">
                                        <p:cTn id="21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1" fill="hold" grpId="0" nodeType="clickEffect">
                                  <p:stCondLst>
                                    <p:cond delay="0"/>
                                  </p:stCondLst>
                                  <p:childTnLst>
                                    <p:set>
                                      <p:cBhvr>
                                        <p:cTn id="216" dur="1" fill="hold">
                                          <p:stCondLst>
                                            <p:cond delay="0"/>
                                          </p:stCondLst>
                                        </p:cTn>
                                        <p:tgtEl>
                                          <p:spTgt spid="47"/>
                                        </p:tgtEl>
                                        <p:attrNameLst>
                                          <p:attrName>style.visibility</p:attrName>
                                        </p:attrNameLst>
                                      </p:cBhvr>
                                      <p:to>
                                        <p:strVal val="visible"/>
                                      </p:to>
                                    </p:set>
                                    <p:anim calcmode="lin" valueType="num">
                                      <p:cBhvr additive="base">
                                        <p:cTn id="217" dur="500" fill="hold"/>
                                        <p:tgtEl>
                                          <p:spTgt spid="47"/>
                                        </p:tgtEl>
                                        <p:attrNameLst>
                                          <p:attrName>ppt_x</p:attrName>
                                        </p:attrNameLst>
                                      </p:cBhvr>
                                      <p:tavLst>
                                        <p:tav tm="0">
                                          <p:val>
                                            <p:strVal val="#ppt_x"/>
                                          </p:val>
                                        </p:tav>
                                        <p:tav tm="100000">
                                          <p:val>
                                            <p:strVal val="#ppt_x"/>
                                          </p:val>
                                        </p:tav>
                                      </p:tavLst>
                                    </p:anim>
                                    <p:anim calcmode="lin" valueType="num">
                                      <p:cBhvr additive="base">
                                        <p:cTn id="218"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1" presetClass="entr" presetSubtype="1" fill="hold" grpId="0" nodeType="clickEffect">
                                  <p:stCondLst>
                                    <p:cond delay="0"/>
                                  </p:stCondLst>
                                  <p:childTnLst>
                                    <p:set>
                                      <p:cBhvr>
                                        <p:cTn id="222" dur="1" fill="hold">
                                          <p:stCondLst>
                                            <p:cond delay="0"/>
                                          </p:stCondLst>
                                        </p:cTn>
                                        <p:tgtEl>
                                          <p:spTgt spid="52"/>
                                        </p:tgtEl>
                                        <p:attrNameLst>
                                          <p:attrName>style.visibility</p:attrName>
                                        </p:attrNameLst>
                                      </p:cBhvr>
                                      <p:to>
                                        <p:strVal val="visible"/>
                                      </p:to>
                                    </p:set>
                                    <p:animEffect transition="in" filter="wheel(1)">
                                      <p:cBhvr>
                                        <p:cTn id="223" dur="2000"/>
                                        <p:tgtEl>
                                          <p:spTgt spid="52"/>
                                        </p:tgtEl>
                                      </p:cBhvr>
                                    </p:animEffect>
                                  </p:childTnLst>
                                </p:cTn>
                              </p:par>
                              <p:par>
                                <p:cTn id="224" presetID="2" presetClass="entr" presetSubtype="4" fill="hold" grpId="0" nodeType="withEffect">
                                  <p:stCondLst>
                                    <p:cond delay="0"/>
                                  </p:stCondLst>
                                  <p:childTnLst>
                                    <p:set>
                                      <p:cBhvr>
                                        <p:cTn id="225" dur="1" fill="hold">
                                          <p:stCondLst>
                                            <p:cond delay="0"/>
                                          </p:stCondLst>
                                        </p:cTn>
                                        <p:tgtEl>
                                          <p:spTgt spid="56"/>
                                        </p:tgtEl>
                                        <p:attrNameLst>
                                          <p:attrName>style.visibility</p:attrName>
                                        </p:attrNameLst>
                                      </p:cBhvr>
                                      <p:to>
                                        <p:strVal val="visible"/>
                                      </p:to>
                                    </p:set>
                                    <p:anim calcmode="lin" valueType="num">
                                      <p:cBhvr additive="base">
                                        <p:cTn id="226" dur="500" fill="hold"/>
                                        <p:tgtEl>
                                          <p:spTgt spid="56"/>
                                        </p:tgtEl>
                                        <p:attrNameLst>
                                          <p:attrName>ppt_x</p:attrName>
                                        </p:attrNameLst>
                                      </p:cBhvr>
                                      <p:tavLst>
                                        <p:tav tm="0">
                                          <p:val>
                                            <p:strVal val="#ppt_x"/>
                                          </p:val>
                                        </p:tav>
                                        <p:tav tm="100000">
                                          <p:val>
                                            <p:strVal val="#ppt_x"/>
                                          </p:val>
                                        </p:tav>
                                      </p:tavLst>
                                    </p:anim>
                                    <p:anim calcmode="lin" valueType="num">
                                      <p:cBhvr additive="base">
                                        <p:cTn id="227" dur="500" fill="hold"/>
                                        <p:tgtEl>
                                          <p:spTgt spid="5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28" fill="hold">
                      <p:stCondLst>
                        <p:cond delay="indefinite"/>
                      </p:stCondLst>
                      <p:childTnLst>
                        <p:par>
                          <p:cTn id="229" fill="hold">
                            <p:stCondLst>
                              <p:cond delay="0"/>
                            </p:stCondLst>
                            <p:childTnLst>
                              <p:par>
                                <p:cTn id="230" presetID="21" presetClass="entr" presetSubtype="1" fill="hold" grpId="0" nodeType="clickEffect">
                                  <p:stCondLst>
                                    <p:cond delay="0"/>
                                  </p:stCondLst>
                                  <p:childTnLst>
                                    <p:set>
                                      <p:cBhvr>
                                        <p:cTn id="231" dur="1" fill="hold">
                                          <p:stCondLst>
                                            <p:cond delay="0"/>
                                          </p:stCondLst>
                                        </p:cTn>
                                        <p:tgtEl>
                                          <p:spTgt spid="28"/>
                                        </p:tgtEl>
                                        <p:attrNameLst>
                                          <p:attrName>style.visibility</p:attrName>
                                        </p:attrNameLst>
                                      </p:cBhvr>
                                      <p:to>
                                        <p:strVal val="visible"/>
                                      </p:to>
                                    </p:set>
                                    <p:animEffect transition="in" filter="wheel(1)">
                                      <p:cBhvr>
                                        <p:cTn id="232" dur="1000"/>
                                        <p:tgtEl>
                                          <p:spTgt spid="28"/>
                                        </p:tgtEl>
                                      </p:cBhvr>
                                    </p:animEffect>
                                  </p:childTnLst>
                                </p:cTn>
                              </p:par>
                            </p:childTnLst>
                          </p:cTn>
                        </p:par>
                      </p:childTnLst>
                    </p:cTn>
                  </p:par>
                  <p:par>
                    <p:cTn id="233" fill="hold">
                      <p:stCondLst>
                        <p:cond delay="indefinite"/>
                      </p:stCondLst>
                      <p:childTnLst>
                        <p:par>
                          <p:cTn id="234" fill="hold">
                            <p:stCondLst>
                              <p:cond delay="0"/>
                            </p:stCondLst>
                            <p:childTnLst>
                              <p:par>
                                <p:cTn id="235" presetID="2" presetClass="entr" presetSubtype="8" decel="100000" fill="hold" grpId="0" nodeType="clickEffect">
                                  <p:stCondLst>
                                    <p:cond delay="0"/>
                                  </p:stCondLst>
                                  <p:childTnLst>
                                    <p:set>
                                      <p:cBhvr>
                                        <p:cTn id="236" dur="1" fill="hold">
                                          <p:stCondLst>
                                            <p:cond delay="0"/>
                                          </p:stCondLst>
                                        </p:cTn>
                                        <p:tgtEl>
                                          <p:spTgt spid="29"/>
                                        </p:tgtEl>
                                        <p:attrNameLst>
                                          <p:attrName>style.visibility</p:attrName>
                                        </p:attrNameLst>
                                      </p:cBhvr>
                                      <p:to>
                                        <p:strVal val="visible"/>
                                      </p:to>
                                    </p:set>
                                    <p:anim calcmode="lin" valueType="num">
                                      <p:cBhvr additive="base">
                                        <p:cTn id="237" dur="1000" fill="hold"/>
                                        <p:tgtEl>
                                          <p:spTgt spid="29"/>
                                        </p:tgtEl>
                                        <p:attrNameLst>
                                          <p:attrName>ppt_x</p:attrName>
                                        </p:attrNameLst>
                                      </p:cBhvr>
                                      <p:tavLst>
                                        <p:tav tm="0">
                                          <p:val>
                                            <p:strVal val="0-#ppt_w/2"/>
                                          </p:val>
                                        </p:tav>
                                        <p:tav tm="100000">
                                          <p:val>
                                            <p:strVal val="#ppt_x"/>
                                          </p:val>
                                        </p:tav>
                                      </p:tavLst>
                                    </p:anim>
                                    <p:anim calcmode="lin" valueType="num">
                                      <p:cBhvr additive="base">
                                        <p:cTn id="23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1" fill="hold" grpId="0" nodeType="clickEffect">
                                  <p:stCondLst>
                                    <p:cond delay="0"/>
                                  </p:stCondLst>
                                  <p:childTnLst>
                                    <p:set>
                                      <p:cBhvr>
                                        <p:cTn id="242" dur="1" fill="hold">
                                          <p:stCondLst>
                                            <p:cond delay="0"/>
                                          </p:stCondLst>
                                        </p:cTn>
                                        <p:tgtEl>
                                          <p:spTgt spid="48"/>
                                        </p:tgtEl>
                                        <p:attrNameLst>
                                          <p:attrName>style.visibility</p:attrName>
                                        </p:attrNameLst>
                                      </p:cBhvr>
                                      <p:to>
                                        <p:strVal val="visible"/>
                                      </p:to>
                                    </p:set>
                                    <p:anim calcmode="lin" valueType="num">
                                      <p:cBhvr additive="base">
                                        <p:cTn id="243" dur="500" fill="hold"/>
                                        <p:tgtEl>
                                          <p:spTgt spid="48"/>
                                        </p:tgtEl>
                                        <p:attrNameLst>
                                          <p:attrName>ppt_x</p:attrName>
                                        </p:attrNameLst>
                                      </p:cBhvr>
                                      <p:tavLst>
                                        <p:tav tm="0">
                                          <p:val>
                                            <p:strVal val="#ppt_x"/>
                                          </p:val>
                                        </p:tav>
                                        <p:tav tm="100000">
                                          <p:val>
                                            <p:strVal val="#ppt_x"/>
                                          </p:val>
                                        </p:tav>
                                      </p:tavLst>
                                    </p:anim>
                                    <p:anim calcmode="lin" valueType="num">
                                      <p:cBhvr additive="base">
                                        <p:cTn id="244"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P spid="36" grpId="0" animBg="1"/>
      <p:bldP spid="38" grpId="0" animBg="1"/>
      <p:bldP spid="39" grpId="0" animBg="1"/>
      <p:bldP spid="3"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8981"/>
          <a:stretch/>
        </p:blipFill>
        <p:spPr>
          <a:xfrm>
            <a:off x="-20053" y="0"/>
            <a:ext cx="12200021" cy="7088184"/>
          </a:xfrm>
          <a:prstGeom prst="rect">
            <a:avLst/>
          </a:prstGeom>
        </p:spPr>
      </p:pic>
      <p:sp>
        <p:nvSpPr>
          <p:cNvPr id="7" name="Rounded Rectangle 6"/>
          <p:cNvSpPr/>
          <p:nvPr/>
        </p:nvSpPr>
        <p:spPr>
          <a:xfrm>
            <a:off x="6686550" y="4248150"/>
            <a:ext cx="5381627" cy="2609850"/>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a:lnSpc>
                <a:spcPct val="90000"/>
              </a:lnSpc>
            </a:pP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如果</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400" baseline="30000" dirty="0">
                <a:ln w="3175">
                  <a:solidFill>
                    <a:prstClr val="white"/>
                  </a:solidFill>
                </a:ln>
                <a:solidFill>
                  <a:prstClr val="white"/>
                </a:solidFill>
                <a:latin typeface="微軟正黑體" panose="020B0604030504040204" pitchFamily="34" charset="-120"/>
                <a:ea typeface="微軟正黑體" panose="020B0604030504040204" pitchFamily="34" charset="-120"/>
              </a:rPr>
              <a:t>®</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賺取佣金後，每</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月</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訂購點</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數要求提高了</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在此情形下，自動購貨點數累積保障</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會</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自動對訂單上的</a:t>
            </a:r>
            <a:r>
              <a:rPr lang="en-US" altLang="zh-TW" sz="2400" b="1" dirty="0">
                <a:latin typeface="微軟正黑體" panose="020B0604030504040204" pitchFamily="34" charset="-120"/>
                <a:ea typeface="微軟正黑體" panose="020B0604030504040204" pitchFamily="34" charset="-120"/>
                <a:cs typeface="Arial" panose="020B0604020202020204" pitchFamily="34" charset="0"/>
              </a:rPr>
              <a:t>BV</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或</a:t>
            </a:r>
            <a:r>
              <a:rPr lang="en-US" altLang="zh-TW" sz="2400" b="1" dirty="0">
                <a:latin typeface="微軟正黑體" panose="020B0604030504040204" pitchFamily="34" charset="-120"/>
                <a:ea typeface="微軟正黑體" panose="020B0604030504040204" pitchFamily="34" charset="-120"/>
                <a:cs typeface="Arial" panose="020B0604020202020204" pitchFamily="34" charset="0"/>
              </a:rPr>
              <a:t>IBV</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產品作兩倍或三倍的增</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加</a:t>
            </a:r>
            <a:endParaRPr lang="zh-TW" altLang="en-US" sz="2400" b="1" dirty="0">
              <a:latin typeface="微軟正黑體" panose="020B0604030504040204" pitchFamily="34" charset="-120"/>
              <a:ea typeface="微軟正黑體" panose="020B0604030504040204" pitchFamily="34" charset="-120"/>
              <a:cs typeface="Arial" panose="020B0604020202020204" pitchFamily="34" charset="0"/>
            </a:endParaRPr>
          </a:p>
          <a:p>
            <a:pPr marL="231775" lvl="1">
              <a:lnSpc>
                <a:spcPct val="90000"/>
              </a:lnSpc>
            </a:pPr>
            <a:endPar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endParaRPr>
          </a:p>
          <a:p>
            <a:pPr marL="231775" lvl="1">
              <a:lnSpc>
                <a:spcPct val="90000"/>
              </a:lnSpc>
            </a:pP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此項保障</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可</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防</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止</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紅色（失誤）</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歸零</a:t>
            </a:r>
            <a:endPar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 name="Rounded Rectangle 1"/>
          <p:cNvSpPr/>
          <p:nvPr/>
        </p:nvSpPr>
        <p:spPr>
          <a:xfrm>
            <a:off x="76201" y="123825"/>
            <a:ext cx="6515100" cy="1973964"/>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a:lnSpc>
                <a:spcPct val="90000"/>
              </a:lnSpc>
            </a:pP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將</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每</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月</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使用</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產品都轉移到超</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400" baseline="30000" dirty="0">
                <a:ln w="3175">
                  <a:solidFill>
                    <a:prstClr val="white"/>
                  </a:solidFill>
                </a:ln>
                <a:solidFill>
                  <a:prstClr val="white"/>
                </a:solidFill>
                <a:latin typeface="微軟正黑體" panose="020B0604030504040204" pitchFamily="34" charset="-120"/>
                <a:ea typeface="微軟正黑體" panose="020B0604030504040204" pitchFamily="34" charset="-120"/>
              </a:rPr>
              <a:t>®</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事業</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自</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動購貨訂單</a:t>
            </a:r>
          </a:p>
          <a:p>
            <a:pPr marL="231775" lvl="1">
              <a:lnSpc>
                <a:spcPct val="90000"/>
              </a:lnSpc>
            </a:pPr>
            <a:endPar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endParaRPr>
          </a:p>
          <a:p>
            <a:pPr marL="0" lvl="1">
              <a:lnSpc>
                <a:spcPct val="90000"/>
              </a:lnSpc>
            </a:pP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任</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何</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超</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出</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每月</a:t>
            </a:r>
            <a:r>
              <a:rPr lang="en-US" altLang="zh-TW" sz="2400" b="1" dirty="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BV/IBV</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要</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求的點</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數</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都會</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分派</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在</a:t>
            </a:r>
            <a:r>
              <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rPr>
              <a:t>BV/IBV</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多餘</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點數的規定位置</a:t>
            </a:r>
            <a:endParaRPr lang="en-US" alt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003618558"/>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rage01ab:w.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095999" cy="6858000"/>
          </a:xfrm>
          <a:prstGeom prst="rect">
            <a:avLst/>
          </a:prstGeom>
        </p:spPr>
      </p:pic>
      <p:pic>
        <p:nvPicPr>
          <p:cNvPr id="3" name="Picture 2" descr="MA_Hqtrs_08_L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70" y="0"/>
            <a:ext cx="6095999" cy="6858000"/>
          </a:xfrm>
          <a:prstGeom prst="rect">
            <a:avLst/>
          </a:prstGeom>
        </p:spPr>
      </p:pic>
      <p:sp>
        <p:nvSpPr>
          <p:cNvPr id="9" name="Rectangle 2"/>
          <p:cNvSpPr/>
          <p:nvPr/>
        </p:nvSpPr>
        <p:spPr>
          <a:xfrm>
            <a:off x="68" y="3039744"/>
            <a:ext cx="12190413" cy="3818256"/>
          </a:xfrm>
          <a:prstGeom prst="rect">
            <a:avLst/>
          </a:prstGeom>
          <a:gradFill flip="none" rotWithShape="1">
            <a:gsLst>
              <a:gs pos="0">
                <a:schemeClr val="tx1"/>
              </a:gs>
              <a:gs pos="48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rtlCol="0" anchor="ctr"/>
          <a:lstStyle/>
          <a:p>
            <a:pPr algn="ctr" defTabSz="685103"/>
            <a:endParaRPr lang="en-US" sz="1400" dirty="0">
              <a:solidFill>
                <a:prstClr val="white"/>
              </a:solidFill>
              <a:latin typeface="微軟正黑體" panose="020B0604030504040204" pitchFamily="34" charset="-120"/>
            </a:endParaRPr>
          </a:p>
        </p:txBody>
      </p:sp>
      <p:sp>
        <p:nvSpPr>
          <p:cNvPr id="10" name="Rounded Rectangle 9"/>
          <p:cNvSpPr/>
          <p:nvPr/>
        </p:nvSpPr>
        <p:spPr>
          <a:xfrm>
            <a:off x="-824332" y="283709"/>
            <a:ext cx="2824585" cy="864638"/>
          </a:xfrm>
          <a:prstGeom prst="roundRect">
            <a:avLst/>
          </a:prstGeom>
          <a:gradFill flip="none" rotWithShape="1">
            <a:gsLst>
              <a:gs pos="100000">
                <a:srgbClr val="07001A"/>
              </a:gs>
              <a:gs pos="20000">
                <a:srgbClr val="07001A">
                  <a:alpha val="57000"/>
                </a:srgb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微軟正黑體" panose="020B0604030504040204" pitchFamily="34" charset="-120"/>
            </a:endParaRPr>
          </a:p>
        </p:txBody>
      </p:sp>
      <p:sp>
        <p:nvSpPr>
          <p:cNvPr id="11" name="Rectangle 10"/>
          <p:cNvSpPr/>
          <p:nvPr/>
        </p:nvSpPr>
        <p:spPr>
          <a:xfrm>
            <a:off x="0" y="496182"/>
            <a:ext cx="1653404" cy="377024"/>
          </a:xfrm>
          <a:prstGeom prst="rect">
            <a:avLst/>
          </a:prstGeom>
          <a:noFill/>
          <a:ln w="63500">
            <a:noFill/>
          </a:ln>
        </p:spPr>
        <p:txBody>
          <a:bodyPr wrap="square" lIns="68514" tIns="34289" rIns="68514" bIns="34289">
            <a:spAutoFit/>
          </a:bodyPr>
          <a:lstStyle/>
          <a:p>
            <a:pPr algn="ctr" defTabSz="685052"/>
            <a:r>
              <a:rPr lang="zh-CN" altLang="en-US" sz="2000" b="1" dirty="0">
                <a:solidFill>
                  <a:prstClr val="white"/>
                </a:solidFill>
                <a:latin typeface="微軟正黑體" panose="020B0604030504040204" pitchFamily="34" charset="-120"/>
                <a:ea typeface="微軟正黑體" panose="020B0604030504040204" pitchFamily="34" charset="-120"/>
                <a:cs typeface="Century Gothic"/>
              </a:rPr>
              <a:t>成立</a:t>
            </a:r>
            <a:r>
              <a:rPr lang="zh-CN" altLang="en-US" sz="2000" b="1" dirty="0" smtClean="0">
                <a:solidFill>
                  <a:prstClr val="white"/>
                </a:solidFill>
                <a:latin typeface="微軟正黑體" panose="020B0604030504040204" pitchFamily="34" charset="-120"/>
                <a:ea typeface="微軟正黑體" panose="020B0604030504040204" pitchFamily="34" charset="-120"/>
                <a:cs typeface="Century Gothic"/>
              </a:rPr>
              <a:t>於</a:t>
            </a:r>
            <a:r>
              <a:rPr lang="en-US" altLang="zh-CN" sz="2000" b="1" dirty="0" smtClean="0">
                <a:solidFill>
                  <a:prstClr val="white"/>
                </a:solidFill>
                <a:latin typeface="微軟正黑體" panose="020B0604030504040204" pitchFamily="34" charset="-120"/>
                <a:ea typeface="微軟正黑體" panose="020B0604030504040204" pitchFamily="34" charset="-120"/>
                <a:cs typeface="Century Gothic"/>
              </a:rPr>
              <a:t>1992</a:t>
            </a:r>
            <a:endParaRPr lang="en-US" sz="2000" b="1"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2" name="Rounded Rectangle 11"/>
          <p:cNvSpPr/>
          <p:nvPr/>
        </p:nvSpPr>
        <p:spPr>
          <a:xfrm flipH="1">
            <a:off x="10230739" y="283709"/>
            <a:ext cx="2785730" cy="864638"/>
          </a:xfrm>
          <a:prstGeom prst="roundRect">
            <a:avLst/>
          </a:prstGeom>
          <a:gradFill flip="none" rotWithShape="1">
            <a:gsLst>
              <a:gs pos="100000">
                <a:srgbClr val="07001A"/>
              </a:gs>
              <a:gs pos="20000">
                <a:srgbClr val="07001A">
                  <a:alpha val="57000"/>
                </a:srgb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微軟正黑體" panose="020B0604030504040204" pitchFamily="34" charset="-120"/>
            </a:endParaRPr>
          </a:p>
        </p:txBody>
      </p:sp>
      <p:sp>
        <p:nvSpPr>
          <p:cNvPr id="13" name="Rectangle 12"/>
          <p:cNvSpPr/>
          <p:nvPr/>
        </p:nvSpPr>
        <p:spPr>
          <a:xfrm flipH="1">
            <a:off x="10538666" y="537215"/>
            <a:ext cx="1653404" cy="377024"/>
          </a:xfrm>
          <a:prstGeom prst="rect">
            <a:avLst/>
          </a:prstGeom>
          <a:noFill/>
          <a:ln w="63500">
            <a:noFill/>
          </a:ln>
        </p:spPr>
        <p:txBody>
          <a:bodyPr wrap="square" lIns="68514" tIns="34289" rIns="68514" bIns="34289" anchor="ctr">
            <a:spAutoFit/>
          </a:bodyPr>
          <a:lstStyle/>
          <a:p>
            <a:pPr algn="ctr" defTabSz="685052"/>
            <a:r>
              <a:rPr lang="zh-CN" altLang="en-US" sz="2000" b="1" dirty="0">
                <a:solidFill>
                  <a:prstClr val="white"/>
                </a:solidFill>
                <a:latin typeface="微軟正黑體" panose="020B0604030504040204" pitchFamily="34" charset="-120"/>
                <a:ea typeface="微軟正黑體" panose="020B0604030504040204" pitchFamily="34" charset="-120"/>
                <a:cs typeface="Century Gothic"/>
              </a:rPr>
              <a:t>今日</a:t>
            </a:r>
            <a:endParaRPr lang="en-US" sz="2000" b="1"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4" name="Rounded Rectangle 13"/>
          <p:cNvSpPr/>
          <p:nvPr/>
        </p:nvSpPr>
        <p:spPr>
          <a:xfrm>
            <a:off x="-1309174" y="4844091"/>
            <a:ext cx="14325643" cy="947110"/>
          </a:xfrm>
          <a:prstGeom prst="roundRect">
            <a:avLst/>
          </a:prstGeom>
          <a:gradFill flip="none" rotWithShape="1">
            <a:gsLst>
              <a:gs pos="100000">
                <a:srgbClr val="07001A"/>
              </a:gs>
              <a:gs pos="20000">
                <a:srgbClr val="07001A">
                  <a:alpha val="57000"/>
                </a:srgbClr>
              </a:gs>
            </a:gsLst>
            <a:path path="rect">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微軟正黑體" panose="020B0604030504040204" pitchFamily="34" charset="-120"/>
            </a:endParaRPr>
          </a:p>
        </p:txBody>
      </p:sp>
      <p:sp>
        <p:nvSpPr>
          <p:cNvPr id="8" name="Rectangle 7"/>
          <p:cNvSpPr/>
          <p:nvPr/>
        </p:nvSpPr>
        <p:spPr>
          <a:xfrm>
            <a:off x="2" y="4893065"/>
            <a:ext cx="12190412" cy="807911"/>
          </a:xfrm>
          <a:prstGeom prst="rect">
            <a:avLst/>
          </a:prstGeom>
          <a:ln w="63500">
            <a:noFill/>
          </a:ln>
        </p:spPr>
        <p:txBody>
          <a:bodyPr wrap="square" lIns="68514" tIns="34289" rIns="68514" bIns="34289">
            <a:spAutoFit/>
          </a:bodyPr>
          <a:lstStyle/>
          <a:p>
            <a:pPr algn="ctr" defTabSz="685052">
              <a:lnSpc>
                <a:spcPct val="120000"/>
              </a:lnSpc>
            </a:pPr>
            <a:r>
              <a:rPr lang="zh-TW" altLang="en-US" sz="2000" b="1" dirty="0" smtClean="0">
                <a:solidFill>
                  <a:schemeClr val="bg1"/>
                </a:solidFill>
                <a:latin typeface="Century Gothic"/>
                <a:ea typeface="微軟正黑體" panose="020B0604030504040204" pitchFamily="34" charset="-120"/>
                <a:cs typeface="Century Gothic"/>
              </a:rPr>
              <a:t>美安公</a:t>
            </a:r>
            <a:r>
              <a:rPr lang="zh-TW" altLang="en-US" sz="2000" b="1" dirty="0">
                <a:solidFill>
                  <a:schemeClr val="bg1"/>
                </a:solidFill>
                <a:latin typeface="Century Gothic"/>
                <a:ea typeface="微軟正黑體" panose="020B0604030504040204" pitchFamily="34" charset="-120"/>
                <a:cs typeface="Century Gothic"/>
              </a:rPr>
              <a:t>司是一家</a:t>
            </a:r>
            <a:r>
              <a:rPr lang="zh-TW" altLang="en-US" sz="2000" b="1" dirty="0">
                <a:solidFill>
                  <a:prstClr val="white"/>
                </a:solidFill>
                <a:latin typeface="Century Gothic"/>
                <a:ea typeface="微軟正黑體" panose="020B0604030504040204" pitchFamily="34" charset="-120"/>
                <a:cs typeface="Century Gothic"/>
              </a:rPr>
              <a:t>產品代理</a:t>
            </a:r>
            <a:r>
              <a:rPr lang="zh-TW" altLang="en-US" sz="2000" b="1" dirty="0" smtClean="0">
                <a:solidFill>
                  <a:prstClr val="white"/>
                </a:solidFill>
                <a:latin typeface="Century Gothic"/>
                <a:ea typeface="微軟正黑體" panose="020B0604030504040204" pitchFamily="34" charset="-120"/>
                <a:cs typeface="Century Gothic"/>
              </a:rPr>
              <a:t>與網</a:t>
            </a:r>
            <a:r>
              <a:rPr lang="zh-TW" altLang="en-US" sz="2000" b="1" dirty="0">
                <a:solidFill>
                  <a:prstClr val="white"/>
                </a:solidFill>
                <a:latin typeface="Century Gothic"/>
                <a:ea typeface="微軟正黑體" panose="020B0604030504040204" pitchFamily="34" charset="-120"/>
                <a:cs typeface="Century Gothic"/>
              </a:rPr>
              <a:t>路行銷公司，</a:t>
            </a:r>
          </a:p>
          <a:p>
            <a:pPr algn="ctr" defTabSz="685052">
              <a:lnSpc>
                <a:spcPct val="120000"/>
              </a:lnSpc>
            </a:pPr>
            <a:r>
              <a:rPr lang="zh-TW" altLang="en-US" sz="2000" b="1" dirty="0">
                <a:solidFill>
                  <a:prstClr val="white"/>
                </a:solidFill>
                <a:latin typeface="Century Gothic"/>
                <a:ea typeface="微軟正黑體" panose="020B0604030504040204" pitchFamily="34" charset="-120"/>
                <a:cs typeface="Century Gothic"/>
              </a:rPr>
              <a:t>專門從事一對一行銷、</a:t>
            </a:r>
            <a:r>
              <a:rPr lang="zh-TW" altLang="en-US" sz="2000" b="1" dirty="0" smtClean="0">
                <a:solidFill>
                  <a:prstClr val="white"/>
                </a:solidFill>
                <a:latin typeface="Century Gothic"/>
                <a:ea typeface="微軟正黑體" panose="020B0604030504040204" pitchFamily="34" charset="-120"/>
                <a:cs typeface="Century Gothic"/>
              </a:rPr>
              <a:t>社</a:t>
            </a:r>
            <a:r>
              <a:rPr lang="zh-TW" altLang="en-US" sz="2000" b="1" dirty="0" smtClean="0">
                <a:solidFill>
                  <a:schemeClr val="bg1"/>
                </a:solidFill>
                <a:latin typeface="Century Gothic"/>
                <a:ea typeface="微軟正黑體" panose="020B0604030504040204" pitchFamily="34" charset="-120"/>
                <a:cs typeface="Century Gothic"/>
              </a:rPr>
              <a:t>群</a:t>
            </a:r>
            <a:r>
              <a:rPr lang="zh-TW" altLang="en-US" sz="2000" b="1" dirty="0" smtClean="0">
                <a:solidFill>
                  <a:prstClr val="white"/>
                </a:solidFill>
                <a:latin typeface="Century Gothic"/>
                <a:ea typeface="微軟正黑體" panose="020B0604030504040204" pitchFamily="34" charset="-120"/>
                <a:cs typeface="Century Gothic"/>
              </a:rPr>
              <a:t>購物</a:t>
            </a:r>
            <a:r>
              <a:rPr lang="zh-TW" altLang="en-US" sz="2000" b="1" dirty="0">
                <a:solidFill>
                  <a:prstClr val="white"/>
                </a:solidFill>
                <a:latin typeface="Century Gothic"/>
                <a:ea typeface="微軟正黑體" panose="020B0604030504040204" pitchFamily="34" charset="-120"/>
                <a:cs typeface="Century Gothic"/>
              </a:rPr>
              <a:t>與建立購物年金</a:t>
            </a:r>
          </a:p>
        </p:txBody>
      </p:sp>
      <p:sp>
        <p:nvSpPr>
          <p:cNvPr id="22" name="Rectangle 21"/>
          <p:cNvSpPr/>
          <p:nvPr/>
        </p:nvSpPr>
        <p:spPr>
          <a:xfrm>
            <a:off x="9439688" y="6446147"/>
            <a:ext cx="3267448" cy="307773"/>
          </a:xfrm>
          <a:prstGeom prst="rect">
            <a:avLst/>
          </a:prstGeom>
        </p:spPr>
        <p:txBody>
          <a:bodyPr wrap="square" lIns="91414" tIns="45718" rIns="91414" bIns="45718">
            <a:spAutoFit/>
          </a:bodyPr>
          <a:lstStyle/>
          <a:p>
            <a:pPr algn="ctr" defTabSz="914400">
              <a:defRPr/>
            </a:pPr>
            <a:r>
              <a:rPr lang="zh-TW" altLang="en-US" sz="1400" kern="0" dirty="0">
                <a:ln w="3175">
                  <a:noFill/>
                </a:ln>
                <a:solidFill>
                  <a:prstClr val="white"/>
                </a:solidFill>
                <a:latin typeface="Century Gothic" panose="020B0502020202020204" pitchFamily="34" charset="0"/>
                <a:ea typeface="微軟正黑體" panose="020B0604030504040204" pitchFamily="34" charset="-120"/>
              </a:rPr>
              <a:t>北卡羅萊納州格林斯堡市</a:t>
            </a:r>
          </a:p>
        </p:txBody>
      </p:sp>
      <p:grpSp>
        <p:nvGrpSpPr>
          <p:cNvPr id="5" name="Group 4"/>
          <p:cNvGrpSpPr/>
          <p:nvPr/>
        </p:nvGrpSpPr>
        <p:grpSpPr>
          <a:xfrm>
            <a:off x="3200400" y="5865582"/>
            <a:ext cx="5146901" cy="876316"/>
            <a:chOff x="3200400" y="5865582"/>
            <a:chExt cx="5146901" cy="876316"/>
          </a:xfrm>
        </p:grpSpPr>
        <p:pic>
          <p:nvPicPr>
            <p:cNvPr id="4" name="Picture 3" descr="Torch_White.png"/>
            <p:cNvPicPr>
              <a:picLocks noChangeAspect="1"/>
            </p:cNvPicPr>
            <p:nvPr/>
          </p:nvPicPr>
          <p:blipFill rotWithShape="1">
            <a:blip r:embed="rId4" cstate="screen">
              <a:extLst>
                <a:ext uri="{28A0092B-C50C-407E-A947-70E740481C1C}">
                  <a14:useLocalDpi xmlns:a14="http://schemas.microsoft.com/office/drawing/2010/main"/>
                </a:ext>
              </a:extLst>
            </a:blip>
            <a:srcRect r="78945"/>
            <a:stretch/>
          </p:blipFill>
          <p:spPr>
            <a:xfrm>
              <a:off x="3200400" y="5867400"/>
              <a:ext cx="575953" cy="874498"/>
            </a:xfrm>
            <a:prstGeom prst="rect">
              <a:avLst/>
            </a:prstGeom>
          </p:spPr>
        </p:pic>
        <p:pic>
          <p:nvPicPr>
            <p:cNvPr id="21" name="Picture 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24600" y="5891823"/>
              <a:ext cx="2022701" cy="76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712044" y="5865582"/>
              <a:ext cx="1547751" cy="769441"/>
            </a:xfrm>
            <a:prstGeom prst="rect">
              <a:avLst/>
            </a:prstGeom>
          </p:spPr>
          <p:txBody>
            <a:bodyPr wrap="square">
              <a:spAutoFit/>
            </a:bodyPr>
            <a:lstStyle/>
            <a:p>
              <a:pPr algn="ctr"/>
              <a:r>
                <a:rPr lang="en-US" altLang="zh-CN" sz="1100" dirty="0">
                  <a:solidFill>
                    <a:schemeClr val="bg1"/>
                  </a:solidFill>
                  <a:latin typeface="微軟正黑體" panose="020B0604030504040204" pitchFamily="34" charset="-120"/>
                </a:rPr>
                <a:t>2013</a:t>
              </a:r>
              <a:r>
                <a:rPr lang="zh-CN" altLang="en-US" sz="1100" dirty="0">
                  <a:solidFill>
                    <a:schemeClr val="bg1"/>
                  </a:solidFill>
                  <a:latin typeface="微軟正黑體" panose="020B0604030504040204" pitchFamily="34" charset="-120"/>
                </a:rPr>
                <a:t>年火炬獎得主</a:t>
              </a:r>
            </a:p>
            <a:p>
              <a:pPr algn="ctr"/>
              <a:r>
                <a:rPr lang="zh-CN" altLang="en-US" sz="1100" dirty="0">
                  <a:solidFill>
                    <a:schemeClr val="bg1"/>
                  </a:solidFill>
                  <a:latin typeface="微軟正黑體" panose="020B0604030504040204" pitchFamily="34" charset="-120"/>
                </a:rPr>
                <a:t>誠信 </a:t>
              </a:r>
              <a:r>
                <a:rPr lang="en-US" altLang="zh-CN" sz="1100" dirty="0">
                  <a:solidFill>
                    <a:schemeClr val="bg1"/>
                  </a:solidFill>
                  <a:latin typeface="微軟正黑體" panose="020B0604030504040204" pitchFamily="34" charset="-120"/>
                </a:rPr>
                <a:t>• </a:t>
              </a:r>
              <a:r>
                <a:rPr lang="zh-CN" altLang="en-US" sz="1100" dirty="0">
                  <a:solidFill>
                    <a:schemeClr val="bg1"/>
                  </a:solidFill>
                  <a:latin typeface="微軟正黑體" panose="020B0604030504040204" pitchFamily="34" charset="-120"/>
                </a:rPr>
                <a:t>卓越 </a:t>
              </a:r>
              <a:r>
                <a:rPr lang="en-US" altLang="zh-CN" sz="1100" dirty="0">
                  <a:solidFill>
                    <a:schemeClr val="bg1"/>
                  </a:solidFill>
                  <a:latin typeface="微軟正黑體" panose="020B0604030504040204" pitchFamily="34" charset="-120"/>
                </a:rPr>
                <a:t>• </a:t>
              </a:r>
              <a:r>
                <a:rPr lang="zh-CN" altLang="en-US" sz="1100" dirty="0">
                  <a:solidFill>
                    <a:schemeClr val="bg1"/>
                  </a:solidFill>
                  <a:latin typeface="微軟正黑體" panose="020B0604030504040204" pitchFamily="34" charset="-120"/>
                </a:rPr>
                <a:t>完美</a:t>
              </a:r>
            </a:p>
            <a:p>
              <a:pPr algn="ctr"/>
              <a:r>
                <a:rPr lang="zh-CN" altLang="en-US" sz="1100" dirty="0">
                  <a:solidFill>
                    <a:schemeClr val="bg1"/>
                  </a:solidFill>
                  <a:latin typeface="微軟正黑體" panose="020B0604030504040204" pitchFamily="34" charset="-120"/>
                </a:rPr>
                <a:t>北卡中部商業信譽局</a:t>
              </a:r>
            </a:p>
            <a:p>
              <a:pPr algn="ctr"/>
              <a:r>
                <a:rPr lang="en-US" altLang="zh-CN" sz="1100" dirty="0">
                  <a:solidFill>
                    <a:schemeClr val="bg1"/>
                  </a:solidFill>
                  <a:latin typeface="微軟正黑體" panose="020B0604030504040204" pitchFamily="34" charset="-120"/>
                </a:rPr>
                <a:t>(</a:t>
              </a:r>
              <a:r>
                <a:rPr lang="en-US" sz="1100" dirty="0">
                  <a:solidFill>
                    <a:schemeClr val="bg1"/>
                  </a:solidFill>
                  <a:latin typeface="微軟正黑體" panose="020B0604030504040204" pitchFamily="34" charset="-120"/>
                </a:rPr>
                <a:t>BBB of Central NC)</a:t>
              </a:r>
            </a:p>
          </p:txBody>
        </p:sp>
      </p:grpSp>
    </p:spTree>
    <p:extLst>
      <p:ext uri="{BB962C8B-B14F-4D97-AF65-F5344CB8AC3E}">
        <p14:creationId xmlns:p14="http://schemas.microsoft.com/office/powerpoint/2010/main" val="500451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nodeType="after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8" grpId="0"/>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3074" name="Picture 2" descr="T:\Field Training\Field Training\North America\NA_ENGLISH\NUOT update\images\shutterstock_17078675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 r="27663" b="-76"/>
          <a:stretch/>
        </p:blipFill>
        <p:spPr bwMode="auto">
          <a:xfrm>
            <a:off x="74" y="62"/>
            <a:ext cx="5467321" cy="5038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28"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74" y="5038809"/>
            <a:ext cx="5467305" cy="1015663"/>
          </a:xfrm>
          <a:prstGeom prst="rect">
            <a:avLst/>
          </a:prstGeom>
        </p:spPr>
        <p:txBody>
          <a:bodyPr wrap="square">
            <a:spAutoFit/>
          </a:bodyPr>
          <a:lstStyle/>
          <a:p>
            <a:pPr algn="ctr" defTabSz="914400"/>
            <a:r>
              <a:rPr lang="zh-CN" altLang="en-US" sz="4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首</a:t>
            </a:r>
            <a:r>
              <a:rPr lang="zh-TW" altLang="en-US" sz="4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季寬限期</a:t>
            </a:r>
            <a:endParaRPr lang="en-US" altLang="en-US" sz="4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4400"/>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僅</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適用於合格</a:t>
            </a: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的超連鎖</a:t>
            </a:r>
            <a:r>
              <a:rPr lang="en-US" altLang="zh-TW" sz="2000" baseline="30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Rounded Rectangle 5"/>
          <p:cNvSpPr/>
          <p:nvPr/>
        </p:nvSpPr>
        <p:spPr>
          <a:xfrm>
            <a:off x="5829360" y="644901"/>
            <a:ext cx="5876925" cy="1330080"/>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在第一</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季度結</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束</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前</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訂購</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IBV</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放入</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001</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商業發展中心</a:t>
            </a:r>
            <a:endParaRPr lang="en-US"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174625" defTabSz="914400">
              <a:spcAft>
                <a:spcPts val="1200"/>
              </a:spcAft>
            </a:pP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假設</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尚未</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賺取佣金</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Rounded Rectangle 6"/>
          <p:cNvSpPr/>
          <p:nvPr/>
        </p:nvSpPr>
        <p:spPr>
          <a:xfrm>
            <a:off x="6591364" y="2202909"/>
            <a:ext cx="4352925" cy="625288"/>
          </a:xfrm>
          <a:prstGeom prst="roundRect">
            <a:avLst>
              <a:gd name="adj" fmla="val 5914"/>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en-US" altLang="zh-TW" sz="2200" b="1" dirty="0" smtClean="0">
                <a:latin typeface="微軟正黑體" panose="020B0604030504040204" pitchFamily="34" charset="-120"/>
                <a:ea typeface="微軟正黑體" panose="020B0604030504040204" pitchFamily="34" charset="-120"/>
                <a:cs typeface="Arial" panose="020B0604020202020204" pitchFamily="34" charset="0"/>
              </a:rPr>
              <a:t>50</a:t>
            </a:r>
            <a:r>
              <a:rPr lang="zh-CN" altLang="en-US" sz="2200" b="1" dirty="0" smtClean="0">
                <a:latin typeface="微軟正黑體" panose="020B0604030504040204" pitchFamily="34" charset="-120"/>
                <a:ea typeface="微軟正黑體" panose="020B0604030504040204" pitchFamily="34" charset="-120"/>
                <a:cs typeface="Arial" panose="020B0604020202020204" pitchFamily="34" charset="0"/>
              </a:rPr>
              <a:t> </a:t>
            </a:r>
            <a:r>
              <a:rPr lang="en-US" altLang="zh-TW" sz="2200" b="1" dirty="0" smtClean="0">
                <a:latin typeface="微軟正黑體" panose="020B0604030504040204" pitchFamily="34" charset="-120"/>
                <a:ea typeface="微軟正黑體" panose="020B0604030504040204" pitchFamily="34" charset="-120"/>
                <a:cs typeface="Arial" panose="020B0604020202020204" pitchFamily="34" charset="0"/>
              </a:rPr>
              <a:t>BV</a:t>
            </a:r>
            <a:r>
              <a:rPr lang="zh-CN" altLang="en-US" sz="2200" b="1" dirty="0" smtClean="0">
                <a:latin typeface="微軟正黑體" panose="020B0604030504040204" pitchFamily="34" charset="-120"/>
                <a:ea typeface="微軟正黑體" panose="020B0604030504040204" pitchFamily="34" charset="-120"/>
                <a:cs typeface="Arial" panose="020B0604020202020204" pitchFamily="34" charset="0"/>
              </a:rPr>
              <a:t>用以</a:t>
            </a:r>
            <a:r>
              <a:rPr lang="zh-CN" altLang="en-US" sz="2200" b="1" dirty="0">
                <a:latin typeface="微軟正黑體" panose="020B0604030504040204" pitchFamily="34" charset="-120"/>
                <a:ea typeface="微軟正黑體" panose="020B0604030504040204" pitchFamily="34" charset="-120"/>
                <a:cs typeface="Arial" panose="020B0604020202020204" pitchFamily="34" charset="0"/>
              </a:rPr>
              <a:t>達到</a:t>
            </a:r>
            <a:r>
              <a:rPr lang="zh-CN" altLang="en-US" sz="2200" b="1" dirty="0" smtClean="0">
                <a:latin typeface="微軟正黑體" panose="020B0604030504040204" pitchFamily="34" charset="-120"/>
                <a:ea typeface="微軟正黑體" panose="020B0604030504040204" pitchFamily="34" charset="-120"/>
                <a:cs typeface="Arial" panose="020B0604020202020204" pitchFamily="34" charset="0"/>
              </a:rPr>
              <a:t>管理業績紅利計畫</a:t>
            </a:r>
            <a:r>
              <a:rPr lang="en-US" altLang="zh-CN" sz="2200" b="1" dirty="0" smtClean="0">
                <a:latin typeface="微軟正黑體" panose="020B0604030504040204" pitchFamily="34" charset="-120"/>
                <a:ea typeface="微軟正黑體" panose="020B0604030504040204" pitchFamily="34" charset="-120"/>
                <a:cs typeface="Arial" panose="020B0604020202020204" pitchFamily="34" charset="0"/>
              </a:rPr>
              <a:t>(</a:t>
            </a:r>
            <a:r>
              <a:rPr lang="en-US" altLang="zh-TW" sz="2200" b="1" dirty="0" smtClean="0">
                <a:latin typeface="微軟正黑體" panose="020B0604030504040204" pitchFamily="34" charset="-120"/>
                <a:ea typeface="微軟正黑體" panose="020B0604030504040204" pitchFamily="34" charset="-120"/>
                <a:cs typeface="Arial" panose="020B0604020202020204" pitchFamily="34" charset="0"/>
              </a:rPr>
              <a:t>MPCP)</a:t>
            </a:r>
            <a:r>
              <a:rPr lang="zh-CN" altLang="en-US" sz="2200" b="1" dirty="0" smtClean="0">
                <a:latin typeface="微軟正黑體" panose="020B0604030504040204" pitchFamily="34" charset="-120"/>
                <a:ea typeface="微軟正黑體" panose="020B0604030504040204" pitchFamily="34" charset="-120"/>
                <a:cs typeface="Arial" panose="020B0604020202020204" pitchFamily="34" charset="0"/>
              </a:rPr>
              <a:t>的要求</a:t>
            </a:r>
            <a:endParaRPr lang="en-US" altLang="zh-CN" sz="22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Rounded Rectangle 7"/>
          <p:cNvSpPr/>
          <p:nvPr/>
        </p:nvSpPr>
        <p:spPr>
          <a:xfrm>
            <a:off x="6591364" y="3056125"/>
            <a:ext cx="4352925" cy="625288"/>
          </a:xfrm>
          <a:prstGeom prst="roundRect">
            <a:avLst>
              <a:gd name="adj" fmla="val 5914"/>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en-US" altLang="zh-TW" sz="2200" b="1" dirty="0" smtClean="0">
                <a:latin typeface="微軟正黑體" panose="020B0604030504040204" pitchFamily="34" charset="-120"/>
                <a:ea typeface="微軟正黑體" panose="020B0604030504040204" pitchFamily="34" charset="-120"/>
                <a:cs typeface="Arial" panose="020B0604020202020204" pitchFamily="34" charset="0"/>
              </a:rPr>
              <a:t>10</a:t>
            </a:r>
            <a:r>
              <a:rPr lang="zh-CN" altLang="en-US" sz="2200" b="1" dirty="0" smtClean="0">
                <a:latin typeface="微軟正黑體" panose="020B0604030504040204" pitchFamily="34" charset="-120"/>
                <a:ea typeface="微軟正黑體" panose="020B0604030504040204" pitchFamily="34" charset="-120"/>
                <a:cs typeface="Arial" panose="020B0604020202020204" pitchFamily="34" charset="0"/>
              </a:rPr>
              <a:t> </a:t>
            </a:r>
            <a:r>
              <a:rPr lang="en-US" altLang="zh-TW" sz="2200" b="1" dirty="0" smtClean="0">
                <a:latin typeface="微軟正黑體" panose="020B0604030504040204" pitchFamily="34" charset="-120"/>
                <a:ea typeface="微軟正黑體" panose="020B0604030504040204" pitchFamily="34" charset="-120"/>
                <a:cs typeface="Arial" panose="020B0604020202020204" pitchFamily="34" charset="0"/>
              </a:rPr>
              <a:t>IBV</a:t>
            </a:r>
            <a:r>
              <a:rPr lang="zh-CN" altLang="en-US" sz="2200" b="1" dirty="0">
                <a:latin typeface="微軟正黑體" panose="020B0604030504040204" pitchFamily="34" charset="-120"/>
                <a:ea typeface="微軟正黑體" panose="020B0604030504040204" pitchFamily="34" charset="-120"/>
                <a:cs typeface="Arial" panose="020B0604020202020204" pitchFamily="34" charset="0"/>
              </a:rPr>
              <a:t>用</a:t>
            </a:r>
            <a:r>
              <a:rPr lang="zh-CN" altLang="en-US" sz="2200" b="1" dirty="0" smtClean="0">
                <a:latin typeface="微軟正黑體" panose="020B0604030504040204" pitchFamily="34" charset="-120"/>
                <a:ea typeface="微軟正黑體" panose="020B0604030504040204" pitchFamily="34" charset="-120"/>
                <a:cs typeface="Arial" panose="020B0604020202020204" pitchFamily="34" charset="0"/>
              </a:rPr>
              <a:t>以達到獎勵業績紅利計畫</a:t>
            </a:r>
            <a:r>
              <a:rPr lang="en-US" altLang="zh-CN" sz="2200" b="1" dirty="0" smtClean="0">
                <a:latin typeface="微軟正黑體" panose="020B0604030504040204" pitchFamily="34" charset="-120"/>
                <a:ea typeface="微軟正黑體" panose="020B0604030504040204" pitchFamily="34" charset="-120"/>
                <a:cs typeface="Arial" panose="020B0604020202020204" pitchFamily="34" charset="0"/>
              </a:rPr>
              <a:t>(</a:t>
            </a:r>
            <a:r>
              <a:rPr lang="en-US" altLang="zh-TW" sz="2200" b="1" dirty="0" smtClean="0">
                <a:latin typeface="微軟正黑體" panose="020B0604030504040204" pitchFamily="34" charset="-120"/>
                <a:ea typeface="微軟正黑體" panose="020B0604030504040204" pitchFamily="34" charset="-120"/>
                <a:cs typeface="Arial" panose="020B0604020202020204" pitchFamily="34" charset="0"/>
              </a:rPr>
              <a:t>IBVCP)</a:t>
            </a:r>
            <a:r>
              <a:rPr lang="zh-TW" altLang="en-US" sz="2200" b="1" dirty="0" smtClean="0">
                <a:latin typeface="微軟正黑體" panose="020B0604030504040204" pitchFamily="34" charset="-120"/>
                <a:ea typeface="微軟正黑體" panose="020B0604030504040204" pitchFamily="34" charset="-120"/>
                <a:cs typeface="Arial" panose="020B0604020202020204" pitchFamily="34" charset="0"/>
              </a:rPr>
              <a:t>的</a:t>
            </a:r>
            <a:r>
              <a:rPr lang="zh-CN" altLang="en-US" sz="2200" b="1" dirty="0" smtClean="0">
                <a:latin typeface="微軟正黑體" panose="020B0604030504040204" pitchFamily="34" charset="-120"/>
                <a:ea typeface="微軟正黑體" panose="020B0604030504040204" pitchFamily="34" charset="-120"/>
                <a:cs typeface="Arial" panose="020B0604020202020204" pitchFamily="34" charset="0"/>
              </a:rPr>
              <a:t>要求</a:t>
            </a:r>
            <a:endParaRPr lang="en-US" altLang="zh-CN" sz="22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9" name="Rounded Rectangle 8"/>
          <p:cNvSpPr/>
          <p:nvPr/>
        </p:nvSpPr>
        <p:spPr>
          <a:xfrm>
            <a:off x="5829360" y="3909341"/>
            <a:ext cx="5876925" cy="1330080"/>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在第一</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季度的最後一個月訂用一個月的超</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200" b="1" kern="0" baseline="300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管理系統</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(UFMS)</a:t>
            </a:r>
            <a:endParaRPr lang="en-US"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174625" defTabSz="914400">
              <a:spcAft>
                <a:spcPts val="1200"/>
              </a:spcAft>
            </a:pP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假</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設</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尚未</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取佣金</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Rounded Rectangle 9"/>
          <p:cNvSpPr/>
          <p:nvPr/>
        </p:nvSpPr>
        <p:spPr>
          <a:xfrm>
            <a:off x="5829364" y="5467434"/>
            <a:ext cx="5876925" cy="907825"/>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正確地</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加入</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200" baseline="30000" dirty="0">
                <a:ln w="3175">
                  <a:solidFill>
                    <a:prstClr val="white"/>
                  </a:solidFill>
                </a:ln>
                <a:solidFill>
                  <a:prstClr val="white"/>
                </a:solidFill>
                <a:latin typeface="微軟正黑體" panose="020B0604030504040204" pitchFamily="34" charset="-120"/>
                <a:ea typeface="微軟正黑體" panose="020B0604030504040204" pitchFamily="34" charset="-120"/>
              </a:rPr>
              <a:t>®</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事業</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自動購貨可</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達到</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這些要求</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79865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4" name="Picture 2" descr="T:\Field Training\Field Training\North America\NA_ENGLISH\NUOT update\images\shutterstock_17078675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 r="27663" b="-76"/>
          <a:stretch/>
        </p:blipFill>
        <p:spPr bwMode="auto">
          <a:xfrm>
            <a:off x="74" y="62"/>
            <a:ext cx="5467321" cy="503872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924612" y="3838638"/>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zh-TW" altLang="en-US" sz="2800" b="1" dirty="0" smtClean="0">
                <a:latin typeface="微軟正黑體" panose="020B0604030504040204" pitchFamily="34" charset="-120"/>
                <a:ea typeface="微軟正黑體" panose="020B0604030504040204" pitchFamily="34" charset="-120"/>
                <a:cs typeface="Arial" panose="020B0604020202020204" pitchFamily="34" charset="0"/>
              </a:rPr>
              <a:t>請</a:t>
            </a:r>
            <a:r>
              <a:rPr lang="zh-CN" altLang="en-US" sz="2800" b="1" dirty="0">
                <a:latin typeface="微軟正黑體" panose="020B0604030504040204" pitchFamily="34" charset="-120"/>
                <a:ea typeface="微軟正黑體" panose="020B0604030504040204" pitchFamily="34" charset="-120"/>
                <a:cs typeface="Arial" panose="020B0604020202020204" pitchFamily="34" charset="0"/>
              </a:rPr>
              <a:t>向</a:t>
            </a:r>
            <a:r>
              <a:rPr lang="zh-TW" altLang="en-US" sz="2800" b="1" dirty="0" smtClean="0">
                <a:latin typeface="微軟正黑體" panose="020B0604030504040204" pitchFamily="34" charset="-120"/>
                <a:ea typeface="微軟正黑體" panose="020B0604030504040204" pitchFamily="34" charset="-120"/>
                <a:cs typeface="Arial" panose="020B0604020202020204" pitchFamily="34" charset="0"/>
              </a:rPr>
              <a:t>資深夥伴</a:t>
            </a:r>
            <a:r>
              <a:rPr lang="zh-CN" altLang="en-US" sz="2800" b="1" dirty="0">
                <a:latin typeface="微軟正黑體" panose="020B0604030504040204" pitchFamily="34" charset="-120"/>
                <a:ea typeface="微軟正黑體" panose="020B0604030504040204" pitchFamily="34" charset="-120"/>
                <a:cs typeface="Arial" panose="020B0604020202020204" pitchFamily="34" charset="0"/>
              </a:rPr>
              <a:t>諮</a:t>
            </a:r>
            <a:r>
              <a:rPr lang="zh-CN" altLang="en-US" sz="2800" b="1" dirty="0" smtClean="0">
                <a:latin typeface="微軟正黑體" panose="020B0604030504040204" pitchFamily="34" charset="-120"/>
                <a:ea typeface="微軟正黑體" panose="020B0604030504040204" pitchFamily="34" charset="-120"/>
                <a:cs typeface="Arial" panose="020B0604020202020204" pitchFamily="34" charset="0"/>
              </a:rPr>
              <a:t>詢並查看</a:t>
            </a:r>
            <a:r>
              <a:rPr lang="zh-TW" altLang="en-US" sz="2800" b="1" dirty="0" smtClean="0">
                <a:latin typeface="微軟正黑體" panose="020B0604030504040204" pitchFamily="34" charset="-120"/>
                <a:ea typeface="微軟正黑體" panose="020B0604030504040204" pitchFamily="34" charset="-120"/>
                <a:cs typeface="Arial" panose="020B0604020202020204" pitchFamily="34" charset="0"/>
              </a:rPr>
              <a:t>專業手冊</a:t>
            </a:r>
            <a:endParaRPr lang="en-US" altLang="zh-CN" sz="28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28"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40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763476" y="5038809"/>
            <a:ext cx="3940502" cy="1015663"/>
          </a:xfrm>
          <a:prstGeom prst="rect">
            <a:avLst/>
          </a:prstGeom>
        </p:spPr>
        <p:txBody>
          <a:bodyPr wrap="none">
            <a:spAutoFit/>
          </a:bodyPr>
          <a:lstStyle/>
          <a:p>
            <a:pPr algn="ctr" defTabSz="914400"/>
            <a:r>
              <a:rPr lang="zh-CN" altLang="en-US" sz="4000" dirty="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首</a:t>
            </a:r>
            <a:r>
              <a:rPr lang="zh-TW" altLang="en-US" sz="4000" dirty="0" smtClean="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季寬限期</a:t>
            </a:r>
            <a:endParaRPr lang="en-US" altLang="en-US" sz="4000" dirty="0" smtClean="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4400"/>
            <a:r>
              <a:rPr lang="zh-CN" altLang="en-US" sz="2000" dirty="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dirty="0" smtClean="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僅適用於合格</a:t>
            </a:r>
            <a:r>
              <a:rPr lang="zh-CN" altLang="en-US" sz="2000" dirty="0" smtClean="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000" dirty="0" smtClean="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超</a:t>
            </a:r>
            <a:r>
              <a:rPr lang="zh-TW" altLang="en-US" sz="2000" dirty="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000" baseline="30000" dirty="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dirty="0" smtClean="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店主</a:t>
            </a:r>
            <a:r>
              <a:rPr lang="zh-CN" altLang="en-US" sz="2000" dirty="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en-US" sz="2000" dirty="0">
              <a:ln w="3175">
                <a:solidFill>
                  <a:prstClr val="white"/>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TextBox 10"/>
          <p:cNvSpPr txBox="1"/>
          <p:nvPr/>
        </p:nvSpPr>
        <p:spPr>
          <a:xfrm>
            <a:off x="6257241" y="866840"/>
            <a:ext cx="5211684" cy="954107"/>
          </a:xfrm>
          <a:prstGeom prst="rect">
            <a:avLst/>
          </a:prstGeom>
          <a:noFill/>
        </p:spPr>
        <p:txBody>
          <a:bodyPr wrap="none" rtlCol="0">
            <a:spAutoFit/>
          </a:bodyPr>
          <a:lstStyle/>
          <a:p>
            <a:pPr algn="ctr"/>
            <a:r>
              <a:rPr lang="zh-TW"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如在</a:t>
            </a:r>
            <a:r>
              <a:rPr lang="zh-CN" altLang="en-US" sz="28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第一</a:t>
            </a:r>
            <a:r>
              <a:rPr lang="zh-CN"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個季度內</a:t>
            </a:r>
            <a:r>
              <a:rPr lang="zh-TW"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已賺取佣金</a:t>
            </a:r>
            <a:r>
              <a:rPr lang="zh-CN"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CN"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首季寬限期</a:t>
            </a:r>
            <a:r>
              <a:rPr lang="zh-CN"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便不再</a:t>
            </a:r>
            <a:r>
              <a:rPr lang="zh-TW" altLang="en-US"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適用</a:t>
            </a:r>
            <a:endParaRPr lang="en-US" altLang="zh-TW" sz="28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Rounded Rectangle 11"/>
          <p:cNvSpPr/>
          <p:nvPr/>
        </p:nvSpPr>
        <p:spPr>
          <a:xfrm>
            <a:off x="5924608" y="2546472"/>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zh-TW" altLang="en-US" sz="2800" b="1" dirty="0" smtClean="0">
                <a:latin typeface="微軟正黑體" panose="020B0604030504040204" pitchFamily="34" charset="-120"/>
                <a:ea typeface="微軟正黑體" panose="020B0604030504040204" pitchFamily="34" charset="-120"/>
                <a:cs typeface="Arial" panose="020B0604020202020204" pitchFamily="34" charset="0"/>
              </a:rPr>
              <a:t>每月累積選擇要求可能</a:t>
            </a:r>
            <a:r>
              <a:rPr lang="zh-CN" altLang="en-US" sz="2800" b="1" dirty="0">
                <a:latin typeface="微軟正黑體" panose="020B0604030504040204" pitchFamily="34" charset="-120"/>
                <a:ea typeface="微軟正黑體" panose="020B0604030504040204" pitchFamily="34" charset="-120"/>
                <a:cs typeface="Arial" panose="020B0604020202020204" pitchFamily="34" charset="0"/>
              </a:rPr>
              <a:t>會</a:t>
            </a:r>
            <a:r>
              <a:rPr lang="zh-TW" altLang="en-US" sz="2800" b="1" dirty="0" smtClean="0">
                <a:latin typeface="微軟正黑體" panose="020B0604030504040204" pitchFamily="34" charset="-120"/>
                <a:ea typeface="微軟正黑體" panose="020B0604030504040204" pitchFamily="34" charset="-120"/>
                <a:cs typeface="Arial" panose="020B0604020202020204" pitchFamily="34" charset="0"/>
              </a:rPr>
              <a:t>變更</a:t>
            </a:r>
            <a:endParaRPr lang="en-US" altLang="zh-CN" sz="28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 name="Rounded Rectangle 12"/>
          <p:cNvSpPr/>
          <p:nvPr/>
        </p:nvSpPr>
        <p:spPr>
          <a:xfrm>
            <a:off x="5924607" y="5134058"/>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zh-CN" altLang="en-US" sz="2800" b="1" dirty="0" smtClean="0">
                <a:latin typeface="微軟正黑體" panose="020B0604030504040204" pitchFamily="34" charset="-120"/>
                <a:ea typeface="微軟正黑體" panose="020B0604030504040204" pitchFamily="34" charset="-120"/>
                <a:cs typeface="Arial" panose="020B0604020202020204" pitchFamily="34" charset="0"/>
              </a:rPr>
              <a:t>首季寬限期有時效限定</a:t>
            </a:r>
            <a:endParaRPr lang="en-US" altLang="zh-CN" sz="2800" b="1" dirty="0">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3440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8088" y="150128"/>
            <a:ext cx="10435998" cy="7826999"/>
          </a:xfrm>
          <a:prstGeom prst="rect">
            <a:avLst/>
          </a:prstGeom>
        </p:spPr>
      </p:pic>
      <p:pic>
        <p:nvPicPr>
          <p:cNvPr id="1031" name="Picture 7" descr="T:\Field Training\Field Training\North America\NA_ENGLISH\NUOT update\images\Flushing-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672174" y="1661270"/>
            <a:ext cx="10519828" cy="1533613"/>
          </a:xfrm>
          <a:prstGeom prst="rect">
            <a:avLst/>
          </a:prstGeom>
          <a:noFill/>
          <a:extLst>
            <a:ext uri="{909E8E84-426E-40DD-AFC4-6F175D3DCCD1}">
              <a14:hiddenFill xmlns:a14="http://schemas.microsoft.com/office/drawing/2010/main">
                <a:solidFill>
                  <a:srgbClr val="FFFFFF"/>
                </a:solidFill>
              </a14:hiddenFill>
            </a:ext>
          </a:extLst>
        </p:spPr>
      </p:pic>
      <p:sp>
        <p:nvSpPr>
          <p:cNvPr id="635910" name="TextBox 9"/>
          <p:cNvSpPr txBox="1">
            <a:spLocks noChangeArrowheads="1"/>
          </p:cNvSpPr>
          <p:nvPr/>
        </p:nvSpPr>
        <p:spPr bwMode="auto">
          <a:xfrm>
            <a:off x="406400" y="5135798"/>
            <a:ext cx="11785600" cy="155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fontAlgn="base">
              <a:spcBef>
                <a:spcPct val="0"/>
              </a:spcBef>
              <a:spcAft>
                <a:spcPts val="600"/>
              </a:spcAft>
            </a:pP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每</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個</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週</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期有機會達到</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綠色</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歸零</a:t>
            </a:r>
            <a:endPar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indent="-285750" fontAlgn="base">
              <a:spcBef>
                <a:spcPct val="0"/>
              </a:spcBef>
              <a:spcAft>
                <a:spcPts val="600"/>
              </a:spcAft>
            </a:pPr>
            <a:r>
              <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綠色</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歸零</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與</a:t>
            </a:r>
            <a:r>
              <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綠色</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歸零</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彼此</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獨立並不互相影響</a:t>
            </a: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indent="-285750" fontAlgn="base">
              <a:spcBef>
                <a:spcPct val="0"/>
              </a:spcBef>
              <a:spcAft>
                <a:spcPts val="600"/>
              </a:spcAft>
            </a:pP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只會影響到</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該商業發展中心綠色</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歸零</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其他</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商業發展中心</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點數庫不會受到影響而歸零</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indent="-285750" fontAlgn="base">
              <a:spcBef>
                <a:spcPct val="0"/>
              </a:spcBef>
              <a:spcAft>
                <a:spcPts val="600"/>
              </a:spcAft>
            </a:pP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綠色</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歸零之後</a:t>
            </a:r>
            <a:r>
              <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12</a:t>
            </a:r>
            <a:r>
              <a:rPr lang="zh-CN"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天</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便會在報告上顯示</a:t>
            </a:r>
            <a:endPar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3" name="TextBox 12"/>
          <p:cNvSpPr txBox="1">
            <a:spLocks noChangeArrowheads="1"/>
          </p:cNvSpPr>
          <p:nvPr/>
        </p:nvSpPr>
        <p:spPr bwMode="auto">
          <a:xfrm>
            <a:off x="595243" y="457485"/>
            <a:ext cx="10987616" cy="197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lnSpc>
                <a:spcPct val="90000"/>
              </a:lnSpc>
              <a:spcBef>
                <a:spcPct val="0"/>
              </a:spcBef>
              <a:spcAft>
                <a:spcPct val="0"/>
              </a:spcAft>
              <a:buFontTx/>
              <a:buNone/>
            </a:pPr>
            <a:r>
              <a:rPr lang="zh-CN" altLang="en-US" sz="36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綠</a:t>
            </a:r>
            <a:r>
              <a:rPr lang="zh-CN" altLang="en-US" sz="36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色（</a:t>
            </a:r>
            <a:r>
              <a:rPr lang="zh-TW" altLang="en-US" sz="36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好的</a:t>
            </a:r>
            <a:r>
              <a:rPr lang="zh-CN" altLang="en-US" sz="36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36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歸零</a:t>
            </a:r>
            <a:endParaRPr lang="en-US" altLang="zh-TW" sz="36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r>
            <a:br>
              <a:rPr lang="en-US"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b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點數庫會</a:t>
            </a:r>
            <a:r>
              <a:rPr lang="zh-TW" altLang="en-US" sz="2000" b="1" u="sng"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重設歸零</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因商</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業發展中心</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a:t>
            </a:r>
            <a:endPar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左右</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兩</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邊</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的團體業績點</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數或</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團體</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獎</a:t>
            </a:r>
            <a:endPar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勵</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業績點</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數各</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達</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到</a:t>
            </a:r>
            <a:r>
              <a:rPr lang="en-US" altLang="zh-TW"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5000</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，並得</a:t>
            </a:r>
            <a:r>
              <a:rPr lang="zh-CN"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到</a:t>
            </a:r>
            <a:r>
              <a:rPr lang="en-US" altLang="zh-TW"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420 €</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佣金。</a:t>
            </a:r>
          </a:p>
          <a:p>
            <a:pPr fontAlgn="base">
              <a:lnSpc>
                <a:spcPct val="90000"/>
              </a:lnSpc>
              <a:spcBef>
                <a:spcPct val="0"/>
              </a:spcBef>
              <a:spcAft>
                <a:spcPct val="0"/>
              </a:spcAft>
              <a:buFontTx/>
              <a:buNone/>
            </a:pPr>
            <a:endParaRPr lang="en-US"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 name="TextBox 1"/>
          <p:cNvSpPr txBox="1"/>
          <p:nvPr/>
        </p:nvSpPr>
        <p:spPr>
          <a:xfrm>
            <a:off x="8623024" y="1964044"/>
            <a:ext cx="2299027" cy="384721"/>
          </a:xfrm>
          <a:prstGeom prst="rect">
            <a:avLst/>
          </a:prstGeom>
          <a:noFill/>
        </p:spPr>
        <p:txBody>
          <a:bodyPr wrap="none" rtlCol="0">
            <a:spAutoFit/>
          </a:bodyPr>
          <a:lstStyle/>
          <a:p>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420 €</a:t>
            </a:r>
            <a:r>
              <a:rPr lang="en-US" b="1" dirty="0" smtClean="0">
                <a:solidFill>
                  <a:srgbClr val="042555"/>
                </a:solidFill>
                <a:latin typeface="Microsoft JhengHei" panose="020B0604030504040204" pitchFamily="34" charset="-120"/>
                <a:ea typeface="Microsoft JhengHei" panose="020B0604030504040204" pitchFamily="34" charset="-120"/>
              </a:rPr>
              <a:t>(5000/5000) </a:t>
            </a:r>
            <a:endParaRPr lang="en-US" b="1" dirty="0">
              <a:solidFill>
                <a:srgbClr val="042555"/>
              </a:solidFill>
              <a:latin typeface="Microsoft JhengHei" panose="020B0604030504040204" pitchFamily="34" charset="-120"/>
              <a:ea typeface="Microsoft JhengHei" panose="020B0604030504040204" pitchFamily="34" charset="-120"/>
            </a:endParaRPr>
          </a:p>
        </p:txBody>
      </p:sp>
      <p:sp>
        <p:nvSpPr>
          <p:cNvPr id="14" name="TextBox 13"/>
          <p:cNvSpPr txBox="1"/>
          <p:nvPr/>
        </p:nvSpPr>
        <p:spPr>
          <a:xfrm>
            <a:off x="6584655" y="3002602"/>
            <a:ext cx="1008609" cy="384721"/>
          </a:xfrm>
          <a:prstGeom prst="rect">
            <a:avLst/>
          </a:prstGeom>
          <a:noFill/>
        </p:spPr>
        <p:txBody>
          <a:bodyPr wrap="none" rtlCol="0">
            <a:spAutoFit/>
          </a:bodyPr>
          <a:lstStyle/>
          <a:p>
            <a:r>
              <a:rPr lang="en-US" b="1" dirty="0" smtClean="0">
                <a:solidFill>
                  <a:srgbClr val="042555"/>
                </a:solidFill>
                <a:latin typeface="Microsoft JhengHei" panose="020B0604030504040204" pitchFamily="34" charset="-120"/>
                <a:ea typeface="Microsoft JhengHei" panose="020B0604030504040204" pitchFamily="34" charset="-120"/>
              </a:rPr>
              <a:t>200 BV</a:t>
            </a:r>
            <a:endParaRPr lang="en-US" b="1" dirty="0">
              <a:solidFill>
                <a:srgbClr val="042555"/>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4399170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xit" presetSubtype="4" fill="hold" nodeType="afterEffect">
                                  <p:stCondLst>
                                    <p:cond delay="0"/>
                                  </p:stCondLst>
                                  <p:childTnLst>
                                    <p:animEffect transition="out" filter="wipe(down)">
                                      <p:cBhvr>
                                        <p:cTn id="10" dur="3000"/>
                                        <p:tgtEl>
                                          <p:spTgt spid="1031"/>
                                        </p:tgtEl>
                                      </p:cBhvr>
                                    </p:animEffect>
                                    <p:set>
                                      <p:cBhvr>
                                        <p:cTn id="11" dur="1" fill="hold">
                                          <p:stCondLst>
                                            <p:cond delay="2999"/>
                                          </p:stCondLst>
                                        </p:cTn>
                                        <p:tgtEl>
                                          <p:spTgt spid="1031"/>
                                        </p:tgtEl>
                                        <p:attrNameLst>
                                          <p:attrName>style.visibility</p:attrName>
                                        </p:attrNameLst>
                                      </p:cBhvr>
                                      <p:to>
                                        <p:strVal val="hidden"/>
                                      </p:to>
                                    </p:se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35910"/>
                                        </p:tgtEl>
                                        <p:attrNameLst>
                                          <p:attrName>style.visibility</p:attrName>
                                        </p:attrNameLst>
                                      </p:cBhvr>
                                      <p:to>
                                        <p:strVal val="visible"/>
                                      </p:to>
                                    </p:set>
                                    <p:animEffect transition="in" filter="fade">
                                      <p:cBhvr>
                                        <p:cTn id="15"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10" grpId="0"/>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8088" y="150128"/>
            <a:ext cx="10435998" cy="7826999"/>
          </a:xfrm>
          <a:prstGeom prst="rect">
            <a:avLst/>
          </a:prstGeom>
        </p:spPr>
      </p:pic>
      <p:pic>
        <p:nvPicPr>
          <p:cNvPr id="3075" name="Picture 3" descr="T:\Field Training\Field Training\North America\NA_ENGLISH\NUOT update\images\Flushing-R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672232" y="1963980"/>
            <a:ext cx="10519829" cy="12308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a:spLocks noChangeArrowheads="1"/>
          </p:cNvSpPr>
          <p:nvPr/>
        </p:nvSpPr>
        <p:spPr bwMode="auto">
          <a:xfrm>
            <a:off x="602255" y="457418"/>
            <a:ext cx="4084045" cy="232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lnSpc>
                <a:spcPct val="90000"/>
              </a:lnSpc>
              <a:spcBef>
                <a:spcPct val="0"/>
              </a:spcBef>
              <a:spcAft>
                <a:spcPts val="600"/>
              </a:spcAft>
              <a:buFontTx/>
              <a:buNone/>
            </a:pPr>
            <a:r>
              <a:rPr lang="zh-TW" altLang="en-US" sz="3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紅色</a:t>
            </a:r>
            <a:r>
              <a:rPr lang="zh-TW" altLang="en-US" sz="3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3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失誤）歸零</a:t>
            </a:r>
            <a:endParaRPr lang="en-US" altLang="en-US" sz="3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因為</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不</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實</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行</a:t>
            </a:r>
            <a:r>
              <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zh-TW"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IBV</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每月累</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積選</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擇</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造成</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所有個人商業發展中心</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點數庫</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內</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點</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數歸零。</a:t>
            </a:r>
            <a:endParaRPr lang="en-US"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fontAlgn="base">
              <a:lnSpc>
                <a:spcPct val="90000"/>
              </a:lnSpc>
              <a:spcBef>
                <a:spcPct val="0"/>
              </a:spcBef>
              <a:spcAft>
                <a:spcPct val="0"/>
              </a:spcAft>
              <a:buFontTx/>
              <a:buNone/>
            </a:pPr>
            <a:endParaRPr lang="en-US"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000" b="1" dirty="0" smtClean="0">
                <a:solidFill>
                  <a:srgbClr val="139FC9"/>
                </a:solidFill>
                <a:latin typeface="微軟正黑體" panose="020B0604030504040204" pitchFamily="34" charset="-120"/>
                <a:ea typeface="微軟正黑體" panose="020B0604030504040204" pitchFamily="34" charset="-120"/>
                <a:cs typeface="Arial" panose="020B0604020202020204" pitchFamily="34" charset="0"/>
              </a:rPr>
              <a:t>正確地</a:t>
            </a:r>
            <a:r>
              <a:rPr lang="zh-CN" altLang="en-US" sz="2000" b="1" dirty="0">
                <a:solidFill>
                  <a:srgbClr val="139FC9"/>
                </a:solidFill>
                <a:latin typeface="微軟正黑體" panose="020B0604030504040204" pitchFamily="34" charset="-120"/>
                <a:ea typeface="微軟正黑體" panose="020B0604030504040204" pitchFamily="34" charset="-120"/>
                <a:cs typeface="Arial" panose="020B0604020202020204" pitchFamily="34" charset="0"/>
              </a:rPr>
              <a:t>加入</a:t>
            </a:r>
            <a:r>
              <a:rPr lang="zh-TW" altLang="en-US" sz="2000" b="1" dirty="0" smtClean="0">
                <a:solidFill>
                  <a:srgbClr val="139FC9"/>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000" b="1" baseline="30000" dirty="0" smtClean="0">
                <a:solidFill>
                  <a:srgbClr val="139FC9"/>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b="1" dirty="0" smtClean="0">
                <a:solidFill>
                  <a:srgbClr val="139FC9"/>
                </a:solidFill>
                <a:latin typeface="微軟正黑體" panose="020B0604030504040204" pitchFamily="34" charset="-120"/>
                <a:ea typeface="微軟正黑體" panose="020B0604030504040204" pitchFamily="34" charset="-120"/>
                <a:cs typeface="Arial" panose="020B0604020202020204" pitchFamily="34" charset="0"/>
              </a:rPr>
              <a:t>事業</a:t>
            </a:r>
            <a:r>
              <a:rPr lang="zh-TW" altLang="en-US" sz="2000" b="1" dirty="0" smtClean="0">
                <a:solidFill>
                  <a:srgbClr val="139FC9"/>
                </a:solidFill>
                <a:latin typeface="微軟正黑體" panose="020B0604030504040204" pitchFamily="34" charset="-120"/>
                <a:ea typeface="微軟正黑體" panose="020B0604030504040204" pitchFamily="34" charset="-120"/>
                <a:cs typeface="Arial" panose="020B0604020202020204" pitchFamily="34" charset="0"/>
              </a:rPr>
              <a:t>自動購貨可避免紅色歸零</a:t>
            </a:r>
            <a:endParaRPr lang="en-US" altLang="en-US" sz="2000" b="1" dirty="0" smtClean="0">
              <a:solidFill>
                <a:srgbClr val="139FC9"/>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 name="TextBox 1"/>
          <p:cNvSpPr txBox="1"/>
          <p:nvPr/>
        </p:nvSpPr>
        <p:spPr>
          <a:xfrm>
            <a:off x="8623017" y="1964044"/>
            <a:ext cx="1569660" cy="369332"/>
          </a:xfrm>
          <a:prstGeom prst="rect">
            <a:avLst/>
          </a:prstGeom>
          <a:noFill/>
        </p:spPr>
        <p:txBody>
          <a:bodyPr wrap="none" rtlCol="0">
            <a:spAutoFit/>
          </a:bodyPr>
          <a:lstStyle/>
          <a:p>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没有賺取佣金</a:t>
            </a:r>
            <a:endParaRPr 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TextBox 2"/>
          <p:cNvSpPr txBox="1"/>
          <p:nvPr/>
        </p:nvSpPr>
        <p:spPr>
          <a:xfrm>
            <a:off x="448765" y="4574887"/>
            <a:ext cx="5151935" cy="2145203"/>
          </a:xfrm>
          <a:prstGeom prst="rect">
            <a:avLst/>
          </a:prstGeom>
          <a:noFill/>
        </p:spPr>
        <p:txBody>
          <a:bodyPr wrap="square" rtlCol="0">
            <a:spAutoFit/>
          </a:bodyPr>
          <a:lstStyle/>
          <a:p>
            <a:pPr fontAlgn="base">
              <a:lnSpc>
                <a:spcPct val="90000"/>
              </a:lnSpc>
              <a:spcBef>
                <a:spcPct val="0"/>
              </a:spcBef>
              <a:spcAft>
                <a:spcPts val="600"/>
              </a:spcAft>
              <a:buNone/>
            </a:pPr>
            <a:r>
              <a:rPr lang="zh-TW" altLang="en-US" sz="1800" b="1" u="sng"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原</a:t>
            </a:r>
            <a:r>
              <a:rPr lang="zh-TW" altLang="en-US" sz="1800" b="1" u="sng"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因</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p>
          <a:p>
            <a:pPr marL="285750" indent="-285750" fontAlgn="base">
              <a:lnSpc>
                <a:spcPct val="90000"/>
              </a:lnSpc>
              <a:spcBef>
                <a:spcPct val="0"/>
              </a:spcBef>
              <a:spcAft>
                <a:spcPts val="600"/>
              </a:spcAft>
              <a:buClr>
                <a:srgbClr val="FF0000"/>
              </a:buClr>
              <a:buSzPct val="70000"/>
              <a:buFont typeface="Wingdings" panose="05000000000000000000" pitchFamily="2" charset="2"/>
              <a:buChar char="l"/>
            </a:pP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没有放置</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50/100/150 BV</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到您的</a:t>
            </a:r>
            <a:r>
              <a:rPr lang="en-US" altLang="zh-TW"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001</a:t>
            </a:r>
            <a:r>
              <a:rPr lang="zh-CN"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商業發展中心</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只影響到</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p>
          <a:p>
            <a:pPr marL="285750" indent="-285750" fontAlgn="base">
              <a:lnSpc>
                <a:spcPct val="90000"/>
              </a:lnSpc>
              <a:spcBef>
                <a:spcPct val="0"/>
              </a:spcBef>
              <a:spcAft>
                <a:spcPts val="600"/>
              </a:spcAft>
              <a:buClr>
                <a:srgbClr val="FF0000"/>
              </a:buClr>
              <a:buSzPct val="70000"/>
              <a:buFont typeface="Wingdings" panose="05000000000000000000" pitchFamily="2" charset="2"/>
              <a:buChar char="l"/>
            </a:pP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没有</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en-US" altLang="zh-TW"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10/20/30 </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到您的</a:t>
            </a:r>
            <a:r>
              <a:rPr lang="en-US" altLang="zh-TW"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001</a:t>
            </a:r>
            <a:r>
              <a:rPr lang="zh-CN"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商業發展中心</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只影響到</a:t>
            </a:r>
            <a:r>
              <a:rPr lang="en-US" altLang="zh-TW"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marL="285750" indent="-285750" fontAlgn="base">
              <a:lnSpc>
                <a:spcPct val="90000"/>
              </a:lnSpc>
              <a:spcBef>
                <a:spcPct val="0"/>
              </a:spcBef>
              <a:spcAft>
                <a:spcPts val="600"/>
              </a:spcAft>
              <a:buClr>
                <a:srgbClr val="FF0000"/>
              </a:buClr>
              <a:buSzPct val="70000"/>
              <a:buFont typeface="Wingdings" panose="05000000000000000000" pitchFamily="2" charset="2"/>
              <a:buChar char="l"/>
            </a:pP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没</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有</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每</a:t>
            </a:r>
            <a:r>
              <a:rPr lang="zh-CN"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月訂用超連鎖管理系統</a:t>
            </a:r>
            <a:r>
              <a:rPr lang="en-US" altLang="zh-CN"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UFMS)</a:t>
            </a:r>
            <a:endPar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fontAlgn="base">
              <a:lnSpc>
                <a:spcPct val="90000"/>
              </a:lnSpc>
              <a:spcBef>
                <a:spcPct val="0"/>
              </a:spcBef>
              <a:spcAft>
                <a:spcPts val="600"/>
              </a:spcAft>
              <a:buClr>
                <a:srgbClr val="FF0000"/>
              </a:buClr>
              <a:buSzPct val="70000"/>
              <a:buNone/>
            </a:pP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BV</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及</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IBV</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都會受到影</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響）</a:t>
            </a:r>
            <a:endPar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35910" name="TextBox 9"/>
          <p:cNvSpPr txBox="1">
            <a:spLocks noChangeArrowheads="1"/>
          </p:cNvSpPr>
          <p:nvPr/>
        </p:nvSpPr>
        <p:spPr bwMode="auto">
          <a:xfrm>
            <a:off x="5900023" y="5152077"/>
            <a:ext cx="6165851" cy="147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fontAlgn="base">
              <a:spcBef>
                <a:spcPct val="0"/>
              </a:spcBef>
            </a:pP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每月</a:t>
            </a:r>
            <a:r>
              <a:rPr lang="zh-CN"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可能</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出</a:t>
            </a: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現紅色歸零</a:t>
            </a:r>
          </a:p>
          <a:p>
            <a:pPr marL="285750" indent="-285750" fontAlgn="base">
              <a:spcBef>
                <a:spcPct val="0"/>
              </a:spcBef>
            </a:pP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不會影</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響</a:t>
            </a:r>
            <a:r>
              <a:rPr lang="zh-CN"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合</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格</a:t>
            </a:r>
            <a:r>
              <a:rPr lang="en-US" altLang="zh-TW"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(200BV)</a:t>
            </a:r>
          </a:p>
          <a:p>
            <a:pPr marL="285750" indent="-285750" fontAlgn="base">
              <a:spcBef>
                <a:spcPct val="0"/>
              </a:spcBef>
            </a:pP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不會影響資深夥伴的</a:t>
            </a:r>
            <a:r>
              <a:rPr lang="en-US" altLang="zh-TW"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zh-TW"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IBV</a:t>
            </a:r>
          </a:p>
          <a:p>
            <a:pPr marL="285750" indent="-285750" fontAlgn="base">
              <a:spcBef>
                <a:spcPct val="0"/>
              </a:spcBef>
            </a:pP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所有個人商業發展中</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心點</a:t>
            </a: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數庫會紅色歸零</a:t>
            </a:r>
          </a:p>
          <a:p>
            <a:pPr marL="285750" indent="-285750" fontAlgn="base">
              <a:spcBef>
                <a:spcPct val="0"/>
              </a:spcBef>
            </a:pP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紅色歸零之</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後</a:t>
            </a:r>
            <a:r>
              <a:rPr lang="en-US" altLang="zh-TW"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12</a:t>
            </a:r>
            <a:r>
              <a:rPr lang="zh-CN"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天</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便</a:t>
            </a:r>
            <a:r>
              <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會在報告上顯</a:t>
            </a:r>
            <a:r>
              <a:rPr lang="zh-TW" altLang="en-US" sz="1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示</a:t>
            </a:r>
            <a:endParaRPr lang="zh-TW" altLang="en-US" sz="1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TextBox 9"/>
          <p:cNvSpPr txBox="1"/>
          <p:nvPr/>
        </p:nvSpPr>
        <p:spPr>
          <a:xfrm>
            <a:off x="6584655" y="3002602"/>
            <a:ext cx="998991" cy="384721"/>
          </a:xfrm>
          <a:prstGeom prst="rect">
            <a:avLst/>
          </a:prstGeom>
          <a:noFill/>
        </p:spPr>
        <p:txBody>
          <a:bodyPr wrap="none" rtlCol="0">
            <a:spAutoFit/>
          </a:bodyPr>
          <a:lstStyle/>
          <a:p>
            <a:r>
              <a:rPr lang="en-US" b="1" dirty="0" smtClean="0">
                <a:solidFill>
                  <a:srgbClr val="042555"/>
                </a:solidFill>
                <a:latin typeface="Arial" panose="020B0604020202020204" pitchFamily="34" charset="0"/>
                <a:ea typeface="PMingLiU" panose="02020500000000000000" pitchFamily="18" charset="-120"/>
                <a:cs typeface="Arial" panose="020B0604020202020204" pitchFamily="34" charset="0"/>
              </a:rPr>
              <a:t>200 BV</a:t>
            </a:r>
            <a:endParaRPr lang="en-US" b="1" dirty="0">
              <a:solidFill>
                <a:srgbClr val="042555"/>
              </a:solidFill>
              <a:latin typeface="Arial" panose="020B0604020202020204" pitchFamily="34" charset="0"/>
              <a:ea typeface="PMingLiU" panose="02020500000000000000" pitchFamily="18" charset="-120"/>
              <a:cs typeface="Arial" panose="020B0604020202020204" pitchFamily="34" charset="0"/>
            </a:endParaRPr>
          </a:p>
        </p:txBody>
      </p:sp>
    </p:spTree>
    <p:extLst>
      <p:ext uri="{BB962C8B-B14F-4D97-AF65-F5344CB8AC3E}">
        <p14:creationId xmlns:p14="http://schemas.microsoft.com/office/powerpoint/2010/main" val="17340050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xit" presetSubtype="1" fill="hold" nodeType="afterEffect">
                                  <p:stCondLst>
                                    <p:cond delay="0"/>
                                  </p:stCondLst>
                                  <p:childTnLst>
                                    <p:animEffect transition="out" filter="wipe(up)">
                                      <p:cBhvr>
                                        <p:cTn id="10" dur="3000"/>
                                        <p:tgtEl>
                                          <p:spTgt spid="3075"/>
                                        </p:tgtEl>
                                      </p:cBhvr>
                                    </p:animEffect>
                                    <p:set>
                                      <p:cBhvr>
                                        <p:cTn id="11" dur="1" fill="hold">
                                          <p:stCondLst>
                                            <p:cond delay="2999"/>
                                          </p:stCondLst>
                                        </p:cTn>
                                        <p:tgtEl>
                                          <p:spTgt spid="3075"/>
                                        </p:tgtEl>
                                        <p:attrNameLst>
                                          <p:attrName>style.visibility</p:attrName>
                                        </p:attrNameLst>
                                      </p:cBhvr>
                                      <p:to>
                                        <p:strVal val="hidden"/>
                                      </p:to>
                                    </p:se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35910"/>
                                        </p:tgtEl>
                                        <p:attrNameLst>
                                          <p:attrName>style.visibility</p:attrName>
                                        </p:attrNameLst>
                                      </p:cBhvr>
                                      <p:to>
                                        <p:strVal val="visible"/>
                                      </p:to>
                                    </p:set>
                                    <p:animEffect transition="in" filter="fade">
                                      <p:cBhvr>
                                        <p:cTn id="15"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5910"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8" y="197985"/>
            <a:ext cx="12191999" cy="1446550"/>
          </a:xfrm>
          <a:prstGeom prst="rect">
            <a:avLst/>
          </a:prstGeom>
        </p:spPr>
        <p:txBody>
          <a:bodyPr wrap="square">
            <a:spAutoFit/>
          </a:bodyPr>
          <a:lstStyle/>
          <a:p>
            <a:pPr algn="ctr" defTabSz="914400"/>
            <a:r>
              <a:rPr lang="zh-CN" alt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合</a:t>
            </a:r>
            <a:r>
              <a:rPr lang="zh-CN"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格且</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夠</a:t>
            </a:r>
            <a:r>
              <a:rPr lang="zh-TW" alt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格的獨立超</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4400" b="1" baseline="30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4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endParaRPr lang="zh-TW" alt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4400"/>
            <a:endParaRPr lang="en-US" altLang="en-US" sz="4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Rounded Rectangle 5"/>
          <p:cNvSpPr/>
          <p:nvPr/>
        </p:nvSpPr>
        <p:spPr>
          <a:xfrm>
            <a:off x="2652705" y="1085284"/>
            <a:ext cx="6886604" cy="438865"/>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保</a:t>
            </a: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持 </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合格且</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夠格」有</a:t>
            </a: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三項必備條</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件</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0" name="Group 9"/>
          <p:cNvGrpSpPr/>
          <p:nvPr/>
        </p:nvGrpSpPr>
        <p:grpSpPr>
          <a:xfrm>
            <a:off x="901640" y="1594159"/>
            <a:ext cx="10939251" cy="2169158"/>
            <a:chOff x="6283145" y="2758674"/>
            <a:chExt cx="4729997" cy="2169158"/>
          </a:xfrm>
        </p:grpSpPr>
        <p:grpSp>
          <p:nvGrpSpPr>
            <p:cNvPr id="11" name="Group 10"/>
            <p:cNvGrpSpPr/>
            <p:nvPr/>
          </p:nvGrpSpPr>
          <p:grpSpPr>
            <a:xfrm>
              <a:off x="6291384" y="2758674"/>
              <a:ext cx="4721758" cy="1892160"/>
              <a:chOff x="1438835" y="2449391"/>
              <a:chExt cx="3348318" cy="1892160"/>
            </a:xfrm>
          </p:grpSpPr>
          <p:sp>
            <p:nvSpPr>
              <p:cNvPr id="13" name="Round Same Side Corner Rectangle 12"/>
              <p:cNvSpPr/>
              <p:nvPr/>
            </p:nvSpPr>
            <p:spPr>
              <a:xfrm>
                <a:off x="1438835" y="2449391"/>
                <a:ext cx="3348318" cy="414832"/>
              </a:xfrm>
              <a:prstGeom prst="round2SameRect">
                <a:avLst>
                  <a:gd name="adj1" fmla="val 14584"/>
                  <a:gd name="adj2" fmla="val 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457200" defTabSz="914400">
                  <a:buFont typeface="+mj-lt"/>
                  <a:buAutoNum type="arabicPeriod"/>
                </a:pP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有當</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季</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獨立超</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連鎖店</a:t>
                </a:r>
                <a:r>
                  <a:rPr lang="en-US" altLang="zh-TW" sz="1800" b="1" baseline="30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主</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銷</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售報表（</a:t>
                </a:r>
                <a:r>
                  <a:rPr lang="en-US" altLang="zh-TW"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1000</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表格）在系統存檔</a:t>
                </a:r>
                <a:endParaRPr lang="en-US"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 name="Round Same Side Corner Rectangle 13"/>
              <p:cNvSpPr/>
              <p:nvPr/>
            </p:nvSpPr>
            <p:spPr>
              <a:xfrm flipV="1">
                <a:off x="1438835" y="2864220"/>
                <a:ext cx="3348318" cy="1477331"/>
              </a:xfrm>
              <a:prstGeom prst="round2SameRect">
                <a:avLst>
                  <a:gd name="adj1" fmla="val 10417"/>
                  <a:gd name="adj2"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12" name="Rectangle 11"/>
            <p:cNvSpPr/>
            <p:nvPr/>
          </p:nvSpPr>
          <p:spPr>
            <a:xfrm>
              <a:off x="6283145" y="3173506"/>
              <a:ext cx="4721759" cy="1754326"/>
            </a:xfrm>
            <a:prstGeom prst="rect">
              <a:avLst/>
            </a:prstGeom>
          </p:spPr>
          <p:txBody>
            <a:bodyPr wrap="square">
              <a:spAutoFit/>
            </a:bodyPr>
            <a:lstStyle/>
            <a:p>
              <a:pPr marL="742950" lvl="1" indent="-285750" defTabSz="914400">
                <a:buFont typeface="Arial" panose="020B0604020202020204" pitchFamily="34" charset="0"/>
                <a:buChar char="•"/>
              </a:pP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要</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隨</a:t>
              </a:r>
              <a:r>
                <a:rPr lang="en-US" altLang="zh-TW"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1000</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表格附上至少兩張銷售總額</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達</a:t>
              </a:r>
              <a:r>
                <a:rPr lang="en-US" altLang="zh-TW"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140 €</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零售收據</a:t>
              </a:r>
            </a:p>
            <a:p>
              <a:pPr marL="742950" lvl="1" indent="-285750" defTabSz="914400">
                <a:buFont typeface="Arial" panose="020B0604020202020204" pitchFamily="34" charset="0"/>
                <a:buChar char="•"/>
              </a:pP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季</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度</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須</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提</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交</a:t>
              </a:r>
              <a:r>
                <a:rPr lang="en-US" altLang="zh-TW"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1000</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表</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格</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不得遲於</a:t>
              </a:r>
              <a:r>
                <a:rPr lang="en-US" altLang="zh-CN"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GMT</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星</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期</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五</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午夜</a:t>
              </a:r>
              <a:r>
                <a:rPr lang="en-US" altLang="zh-TW"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11:59</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（季度結束前）</a:t>
              </a:r>
              <a:endPar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742950" lvl="1" indent="-285750" defTabSz="914400">
                <a:buFont typeface="Arial" panose="020B0604020202020204" pitchFamily="34" charset="0"/>
                <a:buChar char="•"/>
              </a:pP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只有透過</a:t>
              </a:r>
              <a:r>
                <a:rPr lang="en-US" altLang="zh-TW"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ES.SHOP.COM</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網站</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或</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其他美安網站，</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才能在線上銷售美安產品</a:t>
              </a:r>
              <a:endPar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742950" lvl="1" indent="-285750" defTabSz="914400">
                <a:buFont typeface="Arial" panose="020B0604020202020204" pitchFamily="34" charset="0"/>
                <a:buChar char="•"/>
              </a:pP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當兩張</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總</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額達</a:t>
              </a:r>
              <a:r>
                <a:rPr lang="en-US" altLang="zh-TW"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140 €</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的收據</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透</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過美安網</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站</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銷售</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或輸入零售收據</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開立</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後，</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針對</a:t>
              </a:r>
              <a:r>
                <a:rPr lang="en-US" altLang="zh-CN"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001</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商業發展中心的</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季</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度</a:t>
              </a:r>
              <a:r>
                <a:rPr lang="en-US" altLang="zh-TW"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1000</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表格會</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自動</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送</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交</a:t>
              </a:r>
              <a:r>
                <a:rPr lang="en-US" altLang="zh-TW"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endParaRPr lang="en-US" altLang="zh-TW"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742950" lvl="1" indent="-285750" defTabSz="914400">
                <a:buFont typeface="Arial" panose="020B0604020202020204" pitchFamily="34" charset="0"/>
                <a:buChar char="•"/>
              </a:pPr>
              <a:endParaRPr lang="en-US"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15" name="Group 14"/>
          <p:cNvGrpSpPr/>
          <p:nvPr/>
        </p:nvGrpSpPr>
        <p:grpSpPr>
          <a:xfrm>
            <a:off x="911175" y="3575534"/>
            <a:ext cx="10920201" cy="1058009"/>
            <a:chOff x="6291382" y="2772052"/>
            <a:chExt cx="4721760" cy="1058009"/>
          </a:xfrm>
        </p:grpSpPr>
        <p:grpSp>
          <p:nvGrpSpPr>
            <p:cNvPr id="16" name="Group 15"/>
            <p:cNvGrpSpPr/>
            <p:nvPr/>
          </p:nvGrpSpPr>
          <p:grpSpPr>
            <a:xfrm>
              <a:off x="6291384" y="2772052"/>
              <a:ext cx="4721758" cy="1058009"/>
              <a:chOff x="1438835" y="2462769"/>
              <a:chExt cx="3348318" cy="1058009"/>
            </a:xfrm>
          </p:grpSpPr>
          <p:sp>
            <p:nvSpPr>
              <p:cNvPr id="18" name="Round Same Side Corner Rectangle 17"/>
              <p:cNvSpPr/>
              <p:nvPr/>
            </p:nvSpPr>
            <p:spPr>
              <a:xfrm>
                <a:off x="1438835" y="2462769"/>
                <a:ext cx="3348318" cy="401454"/>
              </a:xfrm>
              <a:prstGeom prst="round2SameRect">
                <a:avLst>
                  <a:gd name="adj1" fmla="val 14584"/>
                  <a:gd name="adj2" fmla="val 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457200" defTabSz="914400">
                  <a:buFont typeface="+mj-lt"/>
                  <a:buAutoNum type="arabicPeriod" startAt="2"/>
                </a:pP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每季</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度</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在您任</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何一</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業發展中心（</a:t>
                </a:r>
                <a:r>
                  <a:rPr lang="en-US" altLang="zh-CN"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001</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CN"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002</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CN"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003</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等</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放</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置</a:t>
                </a:r>
                <a:r>
                  <a:rPr lang="en-US" altLang="zh-TW"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150</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個人業績點數</a:t>
                </a:r>
                <a:endParaRPr lang="en-US"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9" name="Round Same Side Corner Rectangle 18"/>
              <p:cNvSpPr/>
              <p:nvPr/>
            </p:nvSpPr>
            <p:spPr>
              <a:xfrm flipV="1">
                <a:off x="1438835" y="2864220"/>
                <a:ext cx="3348318" cy="656558"/>
              </a:xfrm>
              <a:prstGeom prst="round2SameRect">
                <a:avLst>
                  <a:gd name="adj1" fmla="val 10417"/>
                  <a:gd name="adj2"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17" name="Rectangle 16"/>
            <p:cNvSpPr/>
            <p:nvPr/>
          </p:nvSpPr>
          <p:spPr>
            <a:xfrm>
              <a:off x="6291382" y="3183730"/>
              <a:ext cx="4721759" cy="646331"/>
            </a:xfrm>
            <a:prstGeom prst="rect">
              <a:avLst/>
            </a:prstGeom>
          </p:spPr>
          <p:txBody>
            <a:bodyPr wrap="square">
              <a:spAutoFit/>
            </a:bodyPr>
            <a:lstStyle/>
            <a:p>
              <a:pPr marL="742950" lvl="1" indent="-285750" defTabSz="914400">
                <a:buFont typeface="Arial" panose="020B0604020202020204" pitchFamily="34" charset="0"/>
                <a:buChar char="•"/>
              </a:pP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點數不會因超連鎖</a:t>
              </a:r>
              <a:r>
                <a:rPr lang="en-US" altLang="zh-TW" sz="1800" b="1" baseline="30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1800" b="1"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店</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主</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級別變更而改變</a:t>
              </a:r>
              <a:endParaRPr lang="en-US"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742950" lvl="1" indent="-285750" defTabSz="914400">
                <a:buFont typeface="Arial" panose="020B0604020202020204" pitchFamily="34" charset="0"/>
                <a:buChar char="•"/>
              </a:pP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成功</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達到</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每月累積選擇要求</a:t>
              </a:r>
              <a:endParaRPr lang="en-US"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5" name="Rounded Rectangle 24"/>
          <p:cNvSpPr/>
          <p:nvPr/>
        </p:nvSpPr>
        <p:spPr>
          <a:xfrm rot="16200000">
            <a:off x="-957356" y="2894436"/>
            <a:ext cx="3039378" cy="438865"/>
          </a:xfrm>
          <a:prstGeom prst="roundRect">
            <a:avLst>
              <a:gd name="adj" fmla="val 59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scene3d>
              <a:camera prst="orthographicFront">
                <a:rot lat="0" lon="300000" rev="0"/>
              </a:camera>
              <a:lightRig rig="threePt" dir="t"/>
            </a:scene3d>
          </a:bodyPr>
          <a:lstStyle/>
          <a:p>
            <a:pPr algn="ctr" defTabSz="914400"/>
            <a:r>
              <a:rPr lang="zh-CN" altLang="en-US" sz="1800" dirty="0" smtClean="0">
                <a:ln w="3175">
                  <a:solidFill>
                    <a:prstClr val="white"/>
                  </a:solidFill>
                </a:ln>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每季</a:t>
            </a:r>
            <a:r>
              <a:rPr lang="zh-CN" altLang="en-US" sz="1800" dirty="0" smtClean="0">
                <a:ln w="3175">
                  <a:solidFill>
                    <a:prstClr val="white"/>
                  </a:solidFill>
                </a:ln>
                <a:solidFill>
                  <a:srgbClr val="FF0000"/>
                </a:solidFill>
                <a:latin typeface="PMingLiU" panose="02020500000000000000" pitchFamily="18" charset="-120"/>
                <a:ea typeface="PMingLiU" panose="02020500000000000000" pitchFamily="18" charset="-120"/>
                <a:cs typeface="Arial" panose="020B0604020202020204" pitchFamily="34" charset="0"/>
              </a:rPr>
              <a:t>度</a:t>
            </a:r>
            <a:endParaRPr lang="en-US" altLang="en-US" sz="1800" dirty="0">
              <a:ln w="3175">
                <a:solidFill>
                  <a:prstClr val="white"/>
                </a:solidFill>
              </a:ln>
              <a:solidFill>
                <a:srgbClr val="FF0000"/>
              </a:solidFill>
              <a:latin typeface="PMingLiU" panose="02020500000000000000" pitchFamily="18" charset="-120"/>
              <a:ea typeface="PMingLiU" panose="02020500000000000000" pitchFamily="18" charset="-120"/>
              <a:cs typeface="Arial" panose="020B0604020202020204" pitchFamily="34" charset="0"/>
            </a:endParaRPr>
          </a:p>
        </p:txBody>
      </p:sp>
      <p:grpSp>
        <p:nvGrpSpPr>
          <p:cNvPr id="20" name="Group 19"/>
          <p:cNvGrpSpPr/>
          <p:nvPr/>
        </p:nvGrpSpPr>
        <p:grpSpPr>
          <a:xfrm>
            <a:off x="915927" y="4922782"/>
            <a:ext cx="10920201" cy="1620797"/>
            <a:chOff x="6291382" y="2763262"/>
            <a:chExt cx="4721760" cy="1620797"/>
          </a:xfrm>
          <a:solidFill>
            <a:schemeClr val="accent2"/>
          </a:solidFill>
        </p:grpSpPr>
        <p:grpSp>
          <p:nvGrpSpPr>
            <p:cNvPr id="21" name="Group 20"/>
            <p:cNvGrpSpPr/>
            <p:nvPr/>
          </p:nvGrpSpPr>
          <p:grpSpPr>
            <a:xfrm>
              <a:off x="6291384" y="2763262"/>
              <a:ext cx="4721758" cy="1620797"/>
              <a:chOff x="1438835" y="2453979"/>
              <a:chExt cx="3348318" cy="1620797"/>
            </a:xfrm>
            <a:grpFill/>
          </p:grpSpPr>
          <p:sp>
            <p:nvSpPr>
              <p:cNvPr id="23" name="Round Same Side Corner Rectangle 22"/>
              <p:cNvSpPr/>
              <p:nvPr/>
            </p:nvSpPr>
            <p:spPr>
              <a:xfrm>
                <a:off x="1438835" y="2453979"/>
                <a:ext cx="3348318" cy="410244"/>
              </a:xfrm>
              <a:prstGeom prst="round2SameRect">
                <a:avLst>
                  <a:gd name="adj1" fmla="val 14584"/>
                  <a:gd name="adj2" fmla="val 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457200" defTabSz="914400">
                  <a:buFont typeface="+mj-lt"/>
                  <a:buAutoNum type="arabicPeriod" startAt="3"/>
                </a:pP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維</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持超</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1800" b="1" baseline="30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800" b="1" dirty="0" smtClean="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店</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主</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身分</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（年</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度續約）</a:t>
                </a:r>
                <a:endParaRPr lang="en-US"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4" name="Round Same Side Corner Rectangle 23"/>
              <p:cNvSpPr/>
              <p:nvPr/>
            </p:nvSpPr>
            <p:spPr>
              <a:xfrm flipV="1">
                <a:off x="1438835" y="2864220"/>
                <a:ext cx="3348318" cy="1210556"/>
              </a:xfrm>
              <a:prstGeom prst="round2SameRect">
                <a:avLst>
                  <a:gd name="adj1" fmla="val 10417"/>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b="1">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2" name="Rectangle 21"/>
            <p:cNvSpPr/>
            <p:nvPr/>
          </p:nvSpPr>
          <p:spPr>
            <a:xfrm>
              <a:off x="6291382" y="3183730"/>
              <a:ext cx="4721759" cy="923330"/>
            </a:xfrm>
            <a:prstGeom prst="rect">
              <a:avLst/>
            </a:prstGeom>
            <a:solidFill>
              <a:schemeClr val="accent2">
                <a:lumMod val="75000"/>
              </a:schemeClr>
            </a:solidFill>
          </p:spPr>
          <p:txBody>
            <a:bodyPr wrap="square">
              <a:spAutoFit/>
            </a:bodyPr>
            <a:lstStyle/>
            <a:p>
              <a:pPr marL="742950" lvl="1" indent="-285750" defTabSz="914400">
                <a:buFont typeface="Arial" panose="020B0604020202020204" pitchFamily="34" charset="0"/>
                <a:buChar char="•"/>
              </a:pP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1800" b="1" baseline="30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必須在每年</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起</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始月</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份結束</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前</a:t>
              </a:r>
              <a:r>
                <a:rPr lang="zh-CN"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完</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成年度續約</a:t>
              </a:r>
              <a:r>
                <a:rPr lang="en-US" altLang="zh-TW"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(70,00 €)</a:t>
              </a:r>
              <a:endPar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457200" lvl="1" defTabSz="914400"/>
              <a:r>
                <a:rPr lang="en-US" altLang="zh-TW"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開</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始日所在的那個月稱</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為</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起</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始月</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份</a:t>
              </a:r>
              <a:endPar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742950" lvl="1" indent="-285750" defTabSz="914400">
                <a:buFont typeface="Arial" panose="020B0604020202020204" pitchFamily="34" charset="0"/>
                <a:buChar char="•"/>
              </a:pP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選</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擇自動續約會</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讓您每</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年</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起</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始月</a:t>
              </a:r>
              <a:r>
                <a:rPr lang="zh-CN"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份</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月</a:t>
              </a:r>
              <a:r>
                <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初就自動完成年度續</a:t>
              </a:r>
              <a:r>
                <a:rPr lang="zh-TW" altLang="en-US" sz="18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約</a:t>
              </a:r>
              <a:endParaRPr lang="zh-TW" altLang="en-US" sz="18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6" name="Rounded Rectangle 25"/>
          <p:cNvSpPr/>
          <p:nvPr/>
        </p:nvSpPr>
        <p:spPr>
          <a:xfrm rot="16200000">
            <a:off x="-235098" y="5513758"/>
            <a:ext cx="1620798" cy="438865"/>
          </a:xfrm>
          <a:prstGeom prst="roundRect">
            <a:avLst>
              <a:gd name="adj" fmla="val 59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914400"/>
            <a:r>
              <a:rPr lang="zh-CN" altLang="en-US" sz="18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每年度</a:t>
            </a:r>
            <a:endParaRPr lang="en-US" altLang="en-US" sz="18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147145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100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0-#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5" grpId="0" animBg="1"/>
      <p:bldP spid="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8494822"/>
          </a:xfrm>
          <a:prstGeom prst="rect">
            <a:avLst/>
          </a:prstGeom>
        </p:spPr>
      </p:pic>
      <p:sp>
        <p:nvSpPr>
          <p:cNvPr id="5" name="Rounded Rectangle 4"/>
          <p:cNvSpPr/>
          <p:nvPr/>
        </p:nvSpPr>
        <p:spPr bwMode="auto">
          <a:xfrm>
            <a:off x="3314700" y="1615359"/>
            <a:ext cx="4777335" cy="1661241"/>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latin typeface="微軟正黑體" panose="020B0604030504040204" pitchFamily="34" charset="-120"/>
            </a:endParaRPr>
          </a:p>
        </p:txBody>
      </p:sp>
      <p:sp>
        <p:nvSpPr>
          <p:cNvPr id="9" name="Rounded Rectangle 8"/>
          <p:cNvSpPr/>
          <p:nvPr/>
        </p:nvSpPr>
        <p:spPr bwMode="auto">
          <a:xfrm>
            <a:off x="5372100" y="3811779"/>
            <a:ext cx="1938863" cy="569721"/>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latin typeface="微軟正黑體" panose="020B0604030504040204" pitchFamily="34" charset="-120"/>
            </a:endParaRPr>
          </a:p>
        </p:txBody>
      </p:sp>
      <p:sp>
        <p:nvSpPr>
          <p:cNvPr id="2" name="Rounded Rectangle 1"/>
          <p:cNvSpPr/>
          <p:nvPr/>
        </p:nvSpPr>
        <p:spPr>
          <a:xfrm>
            <a:off x="7162801" y="5243863"/>
            <a:ext cx="4949052"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這</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可以在季</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度</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內</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任何時間完成</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，如果未</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達</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到</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要求</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，在</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季度結</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束</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之</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前</a:t>
            </a:r>
            <a:r>
              <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rPr>
              <a:t>30</a:t>
            </a:r>
            <a:r>
              <a:rPr lang="zh-CN" altLang="en-US" sz="2400" b="1" dirty="0">
                <a:latin typeface="微軟正黑體" panose="020B0604030504040204" pitchFamily="34" charset="-120"/>
                <a:ea typeface="微軟正黑體" panose="020B0604030504040204" pitchFamily="34" charset="-120"/>
                <a:cs typeface="Arial" panose="020B0604020202020204" pitchFamily="34" charset="0"/>
              </a:rPr>
              <a:t>天</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，系統</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會發</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送警</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示電子郵件</a:t>
            </a:r>
            <a:endParaRPr lang="en-US" alt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5636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3314" name="Picture 2" descr="T:\Field Training\Field Training\North America\NA_ENGLISH\NUOT update\images\F1000 emai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 y="0"/>
            <a:ext cx="8775616" cy="68624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775617" y="1952564"/>
            <a:ext cx="3328151" cy="2957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lvl="1">
              <a:lnSpc>
                <a:spcPct val="90000"/>
              </a:lnSpc>
            </a:pPr>
            <a:r>
              <a:rPr lang="zh-TW" altLang="en-US" sz="2800" b="1" dirty="0" smtClean="0">
                <a:latin typeface="微軟正黑體" panose="020B0604030504040204" pitchFamily="34" charset="-120"/>
                <a:ea typeface="微軟正黑體" panose="020B0604030504040204" pitchFamily="34" charset="-120"/>
              </a:rPr>
              <a:t>如果</a:t>
            </a:r>
            <a:r>
              <a:rPr lang="zh-CN" altLang="en-US" sz="2800" b="1" dirty="0" smtClean="0">
                <a:latin typeface="微軟正黑體" panose="020B0604030504040204" pitchFamily="34" charset="-120"/>
                <a:ea typeface="微軟正黑體" panose="020B0604030504040204" pitchFamily="34" charset="-120"/>
              </a:rPr>
              <a:t>是</a:t>
            </a:r>
            <a:r>
              <a:rPr lang="zh-TW" altLang="en-US" sz="2800" b="1" dirty="0" smtClean="0">
                <a:latin typeface="微軟正黑體" panose="020B0604030504040204" pitchFamily="34" charset="-120"/>
                <a:ea typeface="微軟正黑體" panose="020B0604030504040204" pitchFamily="34" charset="-120"/>
              </a:rPr>
              <a:t>顧客透過美安公</a:t>
            </a:r>
            <a:r>
              <a:rPr lang="zh-TW" altLang="en-US" sz="2800" b="1" dirty="0">
                <a:latin typeface="微軟正黑體" panose="020B0604030504040204" pitchFamily="34" charset="-120"/>
                <a:ea typeface="微軟正黑體" panose="020B0604030504040204" pitchFamily="34" charset="-120"/>
              </a:rPr>
              <a:t>司網站購買產品</a:t>
            </a:r>
            <a:r>
              <a:rPr lang="zh-TW" altLang="en-US" sz="2800" b="1" dirty="0" smtClean="0">
                <a:latin typeface="微軟正黑體" panose="020B0604030504040204" pitchFamily="34" charset="-120"/>
                <a:ea typeface="微軟正黑體" panose="020B0604030504040204" pitchFamily="34" charset="-120"/>
              </a:rPr>
              <a:t>，或</a:t>
            </a:r>
            <a:r>
              <a:rPr lang="zh-CN" altLang="en-US" sz="2800" b="1" dirty="0" smtClean="0">
                <a:latin typeface="微軟正黑體" panose="020B0604030504040204" pitchFamily="34" charset="-120"/>
                <a:ea typeface="微軟正黑體" panose="020B0604030504040204" pitchFamily="34" charset="-120"/>
              </a:rPr>
              <a:t>是</a:t>
            </a:r>
            <a:r>
              <a:rPr lang="zh-TW" altLang="en-US" sz="2800" b="1" dirty="0" smtClean="0">
                <a:latin typeface="微軟正黑體" panose="020B0604030504040204" pitchFamily="34" charset="-120"/>
                <a:ea typeface="微軟正黑體" panose="020B0604030504040204" pitchFamily="34" charset="-120"/>
              </a:rPr>
              <a:t>在</a:t>
            </a:r>
            <a:r>
              <a:rPr lang="zh-TW" altLang="en-US" sz="2800" b="1" dirty="0">
                <a:latin typeface="微軟正黑體" panose="020B0604030504040204" pitchFamily="34" charset="-120"/>
                <a:ea typeface="微軟正黑體" panose="020B0604030504040204" pitchFamily="34" charset="-120"/>
              </a:rPr>
              <a:t>網</a:t>
            </a:r>
            <a:r>
              <a:rPr lang="zh-TW" altLang="en-US" sz="2800" b="1" dirty="0" smtClean="0">
                <a:latin typeface="微軟正黑體" panose="020B0604030504040204" pitchFamily="34" charset="-120"/>
                <a:ea typeface="微軟正黑體" panose="020B0604030504040204" pitchFamily="34" charset="-120"/>
              </a:rPr>
              <a:t>上</a:t>
            </a:r>
            <a:r>
              <a:rPr lang="zh-TW" altLang="en-US" sz="2800" b="1" dirty="0">
                <a:latin typeface="微軟正黑體" panose="020B0604030504040204" pitchFamily="34" charset="-120"/>
                <a:ea typeface="微軟正黑體" panose="020B0604030504040204" pitchFamily="34" charset="-120"/>
              </a:rPr>
              <a:t>輸入零售收據，</a:t>
            </a:r>
            <a:r>
              <a:rPr lang="zh-TW" altLang="en-US" sz="2800" b="1" dirty="0" smtClean="0">
                <a:latin typeface="微軟正黑體" panose="020B0604030504040204" pitchFamily="34" charset="-120"/>
                <a:ea typeface="微軟正黑體" panose="020B0604030504040204" pitchFamily="34" charset="-120"/>
              </a:rPr>
              <a:t>當</a:t>
            </a:r>
            <a:r>
              <a:rPr lang="zh-CN" altLang="en-US" sz="2800" b="1" dirty="0">
                <a:latin typeface="微軟正黑體" panose="020B0604030504040204" pitchFamily="34" charset="-120"/>
                <a:ea typeface="微軟正黑體" panose="020B0604030504040204" pitchFamily="34" charset="-120"/>
              </a:rPr>
              <a:t>達到</a:t>
            </a:r>
            <a:r>
              <a:rPr lang="zh-TW" altLang="en-US" sz="2800" b="1" dirty="0" smtClean="0">
                <a:latin typeface="微軟正黑體" panose="020B0604030504040204" pitchFamily="34" charset="-120"/>
                <a:ea typeface="微軟正黑體" panose="020B0604030504040204" pitchFamily="34" charset="-120"/>
              </a:rPr>
              <a:t>該</a:t>
            </a:r>
            <a:r>
              <a:rPr lang="zh-TW" altLang="en-US" sz="2800" b="1" dirty="0">
                <a:latin typeface="微軟正黑體" panose="020B0604030504040204" pitchFamily="34" charset="-120"/>
                <a:ea typeface="微軟正黑體" panose="020B0604030504040204" pitchFamily="34" charset="-120"/>
              </a:rPr>
              <a:t>季度的購買要</a:t>
            </a:r>
            <a:r>
              <a:rPr lang="zh-TW" altLang="en-US" sz="2800" b="1" dirty="0" smtClean="0">
                <a:latin typeface="微軟正黑體" panose="020B0604030504040204" pitchFamily="34" charset="-120"/>
                <a:ea typeface="微軟正黑體" panose="020B0604030504040204" pitchFamily="34" charset="-120"/>
              </a:rPr>
              <a:t>求後</a:t>
            </a:r>
            <a:r>
              <a:rPr lang="zh-TW" altLang="en-US" sz="2800" b="1" dirty="0">
                <a:latin typeface="微軟正黑體" panose="020B0604030504040204" pitchFamily="34" charset="-120"/>
                <a:ea typeface="微軟正黑體" panose="020B0604030504040204" pitchFamily="34" charset="-120"/>
              </a:rPr>
              <a:t>，系統便</a:t>
            </a:r>
            <a:r>
              <a:rPr lang="zh-TW" altLang="en-US" sz="2800" b="1" dirty="0" smtClean="0">
                <a:latin typeface="微軟正黑體" panose="020B0604030504040204" pitchFamily="34" charset="-120"/>
                <a:ea typeface="微軟正黑體" panose="020B0604030504040204" pitchFamily="34" charset="-120"/>
              </a:rPr>
              <a:t>會發送電</a:t>
            </a:r>
            <a:r>
              <a:rPr lang="zh-TW" altLang="en-US" sz="2800" b="1" dirty="0">
                <a:latin typeface="微軟正黑體" panose="020B0604030504040204" pitchFamily="34" charset="-120"/>
                <a:ea typeface="微軟正黑體" panose="020B0604030504040204" pitchFamily="34" charset="-120"/>
              </a:rPr>
              <a:t>子郵件</a:t>
            </a:r>
            <a:r>
              <a:rPr lang="zh-TW" altLang="en-US" sz="2800" b="1" dirty="0" smtClean="0">
                <a:latin typeface="微軟正黑體" panose="020B0604030504040204" pitchFamily="34" charset="-120"/>
                <a:ea typeface="微軟正黑體" panose="020B0604030504040204" pitchFamily="34" charset="-120"/>
              </a:rPr>
              <a:t>來確認</a:t>
            </a:r>
            <a:r>
              <a:rPr lang="zh-CN" altLang="en-US" sz="2800" b="1" dirty="0" smtClean="0">
                <a:latin typeface="微軟正黑體" panose="020B0604030504040204" pitchFamily="34" charset="-120"/>
                <a:ea typeface="微軟正黑體" panose="020B0604030504040204" pitchFamily="34" charset="-120"/>
              </a:rPr>
              <a:t>已完成</a:t>
            </a:r>
            <a:r>
              <a:rPr lang="en-US" altLang="zh-TW" sz="2800" b="1" dirty="0" smtClean="0">
                <a:latin typeface="微軟正黑體" panose="020B0604030504040204" pitchFamily="34" charset="-120"/>
                <a:ea typeface="微軟正黑體" panose="020B0604030504040204" pitchFamily="34" charset="-120"/>
              </a:rPr>
              <a:t>1000</a:t>
            </a:r>
            <a:r>
              <a:rPr lang="zh-TW" altLang="en-US" sz="2800" b="1" dirty="0">
                <a:latin typeface="微軟正黑體" panose="020B0604030504040204" pitchFamily="34" charset="-120"/>
                <a:ea typeface="微軟正黑體" panose="020B0604030504040204" pitchFamily="34" charset="-120"/>
              </a:rPr>
              <a:t>表</a:t>
            </a:r>
            <a:r>
              <a:rPr lang="zh-TW" altLang="en-US" sz="2800" b="1" dirty="0" smtClean="0">
                <a:latin typeface="微軟正黑體" panose="020B0604030504040204" pitchFamily="34" charset="-120"/>
                <a:ea typeface="微軟正黑體" panose="020B0604030504040204" pitchFamily="34" charset="-120"/>
              </a:rPr>
              <a:t>格</a:t>
            </a:r>
            <a:endParaRPr lang="en-US" altLang="en-US" sz="2800" b="1" dirty="0">
              <a:latin typeface="微軟正黑體" panose="020B0604030504040204" pitchFamily="34" charset="-120"/>
              <a:ea typeface="微軟正黑體" panose="020B0604030504040204" pitchFamily="34" charset="-12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785" t="25310" r="16715" b="6202"/>
          <a:stretch/>
        </p:blipFill>
        <p:spPr>
          <a:xfrm>
            <a:off x="114300" y="1985125"/>
            <a:ext cx="8534400" cy="4758575"/>
          </a:xfrm>
          <a:prstGeom prst="rect">
            <a:avLst/>
          </a:prstGeom>
        </p:spPr>
      </p:pic>
      <p:sp>
        <p:nvSpPr>
          <p:cNvPr id="5" name="Rounded Rectangle 4"/>
          <p:cNvSpPr/>
          <p:nvPr/>
        </p:nvSpPr>
        <p:spPr>
          <a:xfrm>
            <a:off x="839037" y="5933552"/>
            <a:ext cx="296426" cy="17584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135463" y="5933552"/>
            <a:ext cx="312337" cy="1758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66605" y="5895201"/>
            <a:ext cx="681195" cy="276999"/>
          </a:xfrm>
          <a:prstGeom prst="rect">
            <a:avLst/>
          </a:prstGeom>
          <a:noFill/>
        </p:spPr>
        <p:txBody>
          <a:bodyPr wrap="square" rtlCol="0">
            <a:spAutoFit/>
          </a:bodyPr>
          <a:lstStyle/>
          <a:p>
            <a:pPr algn="ctr"/>
            <a:r>
              <a:rPr lang="zh-CN" altLang="en-US" sz="1200" b="1" dirty="0" smtClean="0">
                <a:solidFill>
                  <a:schemeClr val="bg1">
                    <a:lumMod val="50000"/>
                  </a:schemeClr>
                </a:solidFill>
                <a:latin typeface="MingLiU" panose="02020509000000000000" pitchFamily="49" charset="-120"/>
                <a:ea typeface="MingLiU" panose="02020509000000000000" pitchFamily="49" charset="-120"/>
                <a:cs typeface="Arial"/>
              </a:rPr>
              <a:t>西班牙</a:t>
            </a:r>
            <a:endParaRPr lang="en-US" sz="1200" b="1" dirty="0" smtClean="0">
              <a:solidFill>
                <a:schemeClr val="bg1">
                  <a:lumMod val="50000"/>
                </a:schemeClr>
              </a:solidFill>
              <a:latin typeface="MingLiU" panose="02020509000000000000" pitchFamily="49" charset="-120"/>
              <a:ea typeface="MingLiU" panose="02020509000000000000" pitchFamily="49" charset="-120"/>
              <a:cs typeface="Arial"/>
            </a:endParaRPr>
          </a:p>
        </p:txBody>
      </p:sp>
    </p:spTree>
    <p:extLst>
      <p:ext uri="{BB962C8B-B14F-4D97-AF65-F5344CB8AC3E}">
        <p14:creationId xmlns:p14="http://schemas.microsoft.com/office/powerpoint/2010/main" val="317751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668356"/>
          </a:xfrm>
          <a:prstGeom prst="rect">
            <a:avLst/>
          </a:prstGeom>
        </p:spPr>
      </p:pic>
      <p:sp>
        <p:nvSpPr>
          <p:cNvPr id="8" name="Rounded Rectangle 7"/>
          <p:cNvSpPr/>
          <p:nvPr/>
        </p:nvSpPr>
        <p:spPr bwMode="auto">
          <a:xfrm>
            <a:off x="5676900" y="4953000"/>
            <a:ext cx="1672163" cy="435631"/>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latin typeface="微軟正黑體" panose="020B0604030504040204" pitchFamily="34" charset="-120"/>
            </a:endParaRPr>
          </a:p>
        </p:txBody>
      </p:sp>
      <p:sp>
        <p:nvSpPr>
          <p:cNvPr id="6" name="Rounded Rectangle 5"/>
          <p:cNvSpPr/>
          <p:nvPr/>
        </p:nvSpPr>
        <p:spPr>
          <a:xfrm>
            <a:off x="7065492" y="3015094"/>
            <a:ext cx="4829299"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175" lvl="1">
              <a:lnSpc>
                <a:spcPct val="90000"/>
              </a:lnSpc>
            </a:pPr>
            <a:r>
              <a:rPr lang="zh-TW" altLang="en-US" sz="2600" b="1" dirty="0" smtClean="0">
                <a:solidFill>
                  <a:srgbClr val="FFFFFF"/>
                </a:solidFill>
                <a:latin typeface="微軟正黑體" panose="020B0604030504040204" pitchFamily="34" charset="-120"/>
                <a:ea typeface="微軟正黑體" panose="020B0604030504040204" pitchFamily="34" charset="-120"/>
              </a:rPr>
              <a:t>當</a:t>
            </a:r>
            <a:r>
              <a:rPr lang="zh-TW" altLang="en-US" sz="2600" b="1" dirty="0">
                <a:solidFill>
                  <a:srgbClr val="FFFFFF"/>
                </a:solidFill>
                <a:latin typeface="微軟正黑體" panose="020B0604030504040204" pitchFamily="34" charset="-120"/>
                <a:ea typeface="微軟正黑體" panose="020B0604030504040204" pitchFamily="34" charset="-120"/>
              </a:rPr>
              <a:t>收</a:t>
            </a:r>
            <a:r>
              <a:rPr lang="zh-TW" altLang="en-US" sz="2600" b="1" dirty="0" smtClean="0">
                <a:solidFill>
                  <a:srgbClr val="FFFFFF"/>
                </a:solidFill>
                <a:latin typeface="微軟正黑體" panose="020B0604030504040204" pitchFamily="34" charset="-120"/>
                <a:ea typeface="微軟正黑體" panose="020B0604030504040204" pitchFamily="34" charset="-120"/>
              </a:rPr>
              <a:t>到</a:t>
            </a:r>
            <a:r>
              <a:rPr lang="zh-CN" altLang="en-US" sz="2600" b="1" dirty="0">
                <a:solidFill>
                  <a:srgbClr val="FFFFFF"/>
                </a:solidFill>
                <a:latin typeface="微軟正黑體" panose="020B0604030504040204" pitchFamily="34" charset="-120"/>
                <a:ea typeface="微軟正黑體" panose="020B0604030504040204" pitchFamily="34" charset="-120"/>
              </a:rPr>
              <a:t>系統</a:t>
            </a:r>
            <a:r>
              <a:rPr lang="zh-TW" altLang="en-US" sz="2600" b="1" dirty="0" smtClean="0">
                <a:solidFill>
                  <a:srgbClr val="FFFFFF"/>
                </a:solidFill>
                <a:latin typeface="微軟正黑體" panose="020B0604030504040204" pitchFamily="34" charset="-120"/>
                <a:ea typeface="微軟正黑體" panose="020B0604030504040204" pitchFamily="34" charset="-120"/>
              </a:rPr>
              <a:t>發</a:t>
            </a:r>
            <a:r>
              <a:rPr lang="zh-TW" altLang="en-US" sz="2600" b="1" dirty="0">
                <a:solidFill>
                  <a:srgbClr val="FFFFFF"/>
                </a:solidFill>
                <a:latin typeface="微軟正黑體" panose="020B0604030504040204" pitchFamily="34" charset="-120"/>
                <a:ea typeface="微軟正黑體" panose="020B0604030504040204" pitchFamily="34" charset="-120"/>
              </a:rPr>
              <a:t>送的電子郵件確</a:t>
            </a:r>
            <a:r>
              <a:rPr lang="zh-TW" altLang="en-US" sz="2600" b="1" dirty="0" smtClean="0">
                <a:solidFill>
                  <a:srgbClr val="FFFFFF"/>
                </a:solidFill>
                <a:latin typeface="微軟正黑體" panose="020B0604030504040204" pitchFamily="34" charset="-120"/>
                <a:ea typeface="微軟正黑體" panose="020B0604030504040204" pitchFamily="34" charset="-120"/>
              </a:rPr>
              <a:t>認</a:t>
            </a:r>
            <a:r>
              <a:rPr lang="zh-CN" altLang="en-US" sz="2600" b="1" dirty="0">
                <a:solidFill>
                  <a:srgbClr val="FFFFFF"/>
                </a:solidFill>
                <a:latin typeface="微軟正黑體" panose="020B0604030504040204" pitchFamily="34" charset="-120"/>
                <a:ea typeface="微軟正黑體" panose="020B0604030504040204" pitchFamily="34" charset="-120"/>
              </a:rPr>
              <a:t>已</a:t>
            </a:r>
            <a:r>
              <a:rPr lang="zh-TW" altLang="en-US" sz="2600" b="1" dirty="0" smtClean="0">
                <a:solidFill>
                  <a:srgbClr val="FFFFFF"/>
                </a:solidFill>
                <a:latin typeface="微軟正黑體" panose="020B0604030504040204" pitchFamily="34" charset="-120"/>
                <a:ea typeface="微軟正黑體" panose="020B0604030504040204" pitchFamily="34" charset="-120"/>
              </a:rPr>
              <a:t>完</a:t>
            </a:r>
            <a:r>
              <a:rPr lang="zh-TW" altLang="en-US" sz="2600" b="1" dirty="0">
                <a:solidFill>
                  <a:srgbClr val="FFFFFF"/>
                </a:solidFill>
                <a:latin typeface="微軟正黑體" panose="020B0604030504040204" pitchFamily="34" charset="-120"/>
                <a:ea typeface="微軟正黑體" panose="020B0604030504040204" pitchFamily="34" charset="-120"/>
              </a:rPr>
              <a:t>成</a:t>
            </a:r>
            <a:r>
              <a:rPr lang="en-US" altLang="zh-TW" sz="2600" b="1" dirty="0">
                <a:solidFill>
                  <a:srgbClr val="FFFFFF"/>
                </a:solidFill>
                <a:latin typeface="微軟正黑體" panose="020B0604030504040204" pitchFamily="34" charset="-120"/>
                <a:ea typeface="微軟正黑體" panose="020B0604030504040204" pitchFamily="34" charset="-120"/>
              </a:rPr>
              <a:t>1000</a:t>
            </a:r>
            <a:r>
              <a:rPr lang="zh-TW" altLang="en-US" sz="2600" b="1" dirty="0">
                <a:solidFill>
                  <a:srgbClr val="FFFFFF"/>
                </a:solidFill>
                <a:latin typeface="微軟正黑體" panose="020B0604030504040204" pitchFamily="34" charset="-120"/>
                <a:ea typeface="微軟正黑體" panose="020B0604030504040204" pitchFamily="34" charset="-120"/>
              </a:rPr>
              <a:t>表格後，核對</a:t>
            </a:r>
            <a:r>
              <a:rPr lang="en-US" altLang="zh-TW" sz="2600" b="1" dirty="0" smtClean="0">
                <a:solidFill>
                  <a:srgbClr val="FFFFFF"/>
                </a:solidFill>
                <a:latin typeface="微軟正黑體" panose="020B0604030504040204" pitchFamily="34" charset="-120"/>
                <a:ea typeface="微軟正黑體" panose="020B0604030504040204" pitchFamily="34" charset="-120"/>
              </a:rPr>
              <a:t>1000</a:t>
            </a:r>
            <a:r>
              <a:rPr lang="zh-TW" altLang="en-US" sz="2600" b="1" dirty="0" smtClean="0">
                <a:solidFill>
                  <a:srgbClr val="FFFFFF"/>
                </a:solidFill>
                <a:latin typeface="微軟正黑體" panose="020B0604030504040204" pitchFamily="34" charset="-120"/>
                <a:ea typeface="微軟正黑體" panose="020B0604030504040204" pitchFamily="34" charset="-120"/>
              </a:rPr>
              <a:t>表格</a:t>
            </a:r>
            <a:r>
              <a:rPr lang="zh-TW" altLang="en-US" sz="2600" b="1" dirty="0">
                <a:solidFill>
                  <a:srgbClr val="FFFFFF"/>
                </a:solidFill>
                <a:latin typeface="微軟正黑體" panose="020B0604030504040204" pitchFamily="34" charset="-120"/>
                <a:ea typeface="微軟正黑體" panose="020B0604030504040204" pitchFamily="34" charset="-120"/>
              </a:rPr>
              <a:t>的要求是否達到</a:t>
            </a:r>
            <a:endParaRPr lang="en-US" altLang="en-US" sz="2600" b="1" dirty="0">
              <a:solidFill>
                <a:srgbClr val="FFFFFF"/>
              </a:solidFill>
              <a:latin typeface="微軟正黑體" panose="020B0604030504040204" pitchFamily="34" charset="-120"/>
              <a:ea typeface="微軟正黑體" panose="020B0604030504040204" pitchFamily="34" charset="-120"/>
            </a:endParaRPr>
          </a:p>
        </p:txBody>
      </p:sp>
      <p:pic>
        <p:nvPicPr>
          <p:cNvPr id="5" name="Picture 4"/>
          <p:cNvPicPr>
            <a:picLocks noChangeAspect="1"/>
          </p:cNvPicPr>
          <p:nvPr/>
        </p:nvPicPr>
        <p:blipFill>
          <a:blip r:embed="rId3"/>
          <a:stretch>
            <a:fillRect/>
          </a:stretch>
        </p:blipFill>
        <p:spPr>
          <a:xfrm>
            <a:off x="3657600" y="533400"/>
            <a:ext cx="895350" cy="523875"/>
          </a:xfrm>
          <a:prstGeom prst="rect">
            <a:avLst/>
          </a:prstGeom>
        </p:spPr>
      </p:pic>
    </p:spTree>
    <p:extLst>
      <p:ext uri="{BB962C8B-B14F-4D97-AF65-F5344CB8AC3E}">
        <p14:creationId xmlns:p14="http://schemas.microsoft.com/office/powerpoint/2010/main" val="238307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453248"/>
          </a:xfrm>
          <a:prstGeom prst="rect">
            <a:avLst/>
          </a:prstGeom>
        </p:spPr>
      </p:pic>
      <p:sp>
        <p:nvSpPr>
          <p:cNvPr id="4" name="Rounded Rectangle 3"/>
          <p:cNvSpPr/>
          <p:nvPr/>
        </p:nvSpPr>
        <p:spPr bwMode="auto">
          <a:xfrm>
            <a:off x="3314700" y="800100"/>
            <a:ext cx="4400401" cy="4171204"/>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latin typeface="微軟正黑體" panose="020B0604030504040204" pitchFamily="34" charset="-120"/>
            </a:endParaRPr>
          </a:p>
        </p:txBody>
      </p:sp>
      <p:sp>
        <p:nvSpPr>
          <p:cNvPr id="8" name="Rounded Rectangle 7"/>
          <p:cNvSpPr/>
          <p:nvPr/>
        </p:nvSpPr>
        <p:spPr bwMode="auto">
          <a:xfrm>
            <a:off x="2085102" y="4109745"/>
            <a:ext cx="1148171" cy="861559"/>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latin typeface="微軟正黑體" panose="020B0604030504040204" pitchFamily="34" charset="-120"/>
            </a:endParaRPr>
          </a:p>
        </p:txBody>
      </p:sp>
      <p:sp>
        <p:nvSpPr>
          <p:cNvPr id="9" name="Rounded Rectangle 8"/>
          <p:cNvSpPr/>
          <p:nvPr/>
        </p:nvSpPr>
        <p:spPr>
          <a:xfrm>
            <a:off x="7796528" y="4643713"/>
            <a:ext cx="3631479"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a:lnSpc>
                <a:spcPct val="90000"/>
              </a:lnSpc>
            </a:pPr>
            <a:r>
              <a:rPr lang="zh-TW" altLang="en-US" sz="2600" b="1" dirty="0" smtClean="0">
                <a:latin typeface="微軟正黑體" panose="020B0604030504040204" pitchFamily="34" charset="-120"/>
                <a:ea typeface="微軟正黑體" panose="020B0604030504040204" pitchFamily="34" charset="-120"/>
              </a:rPr>
              <a:t>如</a:t>
            </a:r>
            <a:r>
              <a:rPr lang="zh-CN" altLang="en-US" sz="2600" b="1" dirty="0" smtClean="0">
                <a:latin typeface="微軟正黑體" panose="020B0604030504040204" pitchFamily="34" charset="-120"/>
                <a:ea typeface="微軟正黑體" panose="020B0604030504040204" pitchFamily="34" charset="-120"/>
              </a:rPr>
              <a:t>果</a:t>
            </a:r>
            <a:r>
              <a:rPr lang="zh-TW" altLang="en-US" sz="2600" b="1" dirty="0" smtClean="0">
                <a:latin typeface="微軟正黑體" panose="020B0604030504040204" pitchFamily="34" charset="-120"/>
                <a:ea typeface="微軟正黑體" panose="020B0604030504040204" pitchFamily="34" charset="-120"/>
              </a:rPr>
              <a:t>選擇不用自動續約</a:t>
            </a:r>
            <a:r>
              <a:rPr lang="zh-CN" altLang="en-US" sz="2600" b="1" dirty="0" smtClean="0">
                <a:latin typeface="微軟正黑體" panose="020B0604030504040204" pitchFamily="34" charset="-120"/>
                <a:ea typeface="微軟正黑體" panose="020B0604030504040204" pitchFamily="34" charset="-120"/>
              </a:rPr>
              <a:t>，</a:t>
            </a:r>
            <a:r>
              <a:rPr lang="zh-TW" altLang="en-US" sz="2600" b="1" dirty="0">
                <a:latin typeface="微軟正黑體" panose="020B0604030504040204" pitchFamily="34" charset="-120"/>
                <a:ea typeface="微軟正黑體" panose="020B0604030504040204" pitchFamily="34" charset="-120"/>
              </a:rPr>
              <a:t>便要</a:t>
            </a:r>
            <a:r>
              <a:rPr lang="zh-TW" altLang="en-US" sz="2600" b="1" dirty="0" smtClean="0">
                <a:latin typeface="微軟正黑體" panose="020B0604030504040204" pitchFamily="34" charset="-120"/>
                <a:ea typeface="微軟正黑體" panose="020B0604030504040204" pitchFamily="34" charset="-120"/>
              </a:rPr>
              <a:t>在</a:t>
            </a:r>
            <a:r>
              <a:rPr lang="zh-CN" altLang="en-US" sz="2600" b="1" dirty="0" smtClean="0">
                <a:latin typeface="微軟正黑體" panose="020B0604030504040204" pitchFamily="34" charset="-120"/>
                <a:ea typeface="微軟正黑體" panose="020B0604030504040204" pitchFamily="34" charset="-120"/>
              </a:rPr>
              <a:t>起</a:t>
            </a:r>
            <a:r>
              <a:rPr lang="zh-TW" altLang="en-US" sz="2600" b="1" dirty="0" smtClean="0">
                <a:latin typeface="微軟正黑體" panose="020B0604030504040204" pitchFamily="34" charset="-120"/>
                <a:ea typeface="微軟正黑體" panose="020B0604030504040204" pitchFamily="34" charset="-120"/>
              </a:rPr>
              <a:t>始月</a:t>
            </a:r>
            <a:r>
              <a:rPr lang="zh-CN" altLang="en-US" sz="2600" b="1" dirty="0" smtClean="0">
                <a:latin typeface="微軟正黑體" panose="020B0604030504040204" pitchFamily="34" charset="-120"/>
                <a:ea typeface="微軟正黑體" panose="020B0604030504040204" pitchFamily="34" charset="-120"/>
              </a:rPr>
              <a:t>份內</a:t>
            </a:r>
            <a:r>
              <a:rPr lang="zh-CN" altLang="en-US" sz="2600" b="1" dirty="0">
                <a:latin typeface="微軟正黑體" panose="020B0604030504040204" pitchFamily="34" charset="-120"/>
                <a:ea typeface="微軟正黑體" panose="020B0604030504040204" pitchFamily="34" charset="-120"/>
              </a:rPr>
              <a:t>送</a:t>
            </a:r>
            <a:r>
              <a:rPr lang="zh-CN" altLang="en-US" sz="2600" b="1" dirty="0" smtClean="0">
                <a:latin typeface="微軟正黑體" panose="020B0604030504040204" pitchFamily="34" charset="-120"/>
                <a:ea typeface="微軟正黑體" panose="020B0604030504040204" pitchFamily="34" charset="-120"/>
              </a:rPr>
              <a:t>交紙本</a:t>
            </a:r>
            <a:r>
              <a:rPr lang="zh-CN" altLang="en-US" sz="2600" b="1" dirty="0">
                <a:latin typeface="微軟正黑體" panose="020B0604030504040204" pitchFamily="34" charset="-120"/>
                <a:ea typeface="微軟正黑體" panose="020B0604030504040204" pitchFamily="34" charset="-120"/>
              </a:rPr>
              <a:t>的</a:t>
            </a:r>
            <a:r>
              <a:rPr lang="zh-TW" altLang="en-US" sz="2600" b="1" dirty="0" smtClean="0">
                <a:latin typeface="微軟正黑體" panose="020B0604030504040204" pitchFamily="34" charset="-120"/>
                <a:ea typeface="微軟正黑體" panose="020B0604030504040204" pitchFamily="34" charset="-120"/>
              </a:rPr>
              <a:t>年</a:t>
            </a:r>
            <a:r>
              <a:rPr lang="zh-TW" altLang="en-US" sz="2600" b="1" dirty="0">
                <a:latin typeface="微軟正黑體" panose="020B0604030504040204" pitchFamily="34" charset="-120"/>
                <a:ea typeface="微軟正黑體" panose="020B0604030504040204" pitchFamily="34" charset="-120"/>
              </a:rPr>
              <a:t>度續</a:t>
            </a:r>
            <a:r>
              <a:rPr lang="zh-TW" altLang="en-US" sz="2600" b="1" dirty="0" smtClean="0">
                <a:latin typeface="微軟正黑體" panose="020B0604030504040204" pitchFamily="34" charset="-120"/>
                <a:ea typeface="微軟正黑體" panose="020B0604030504040204" pitchFamily="34" charset="-120"/>
              </a:rPr>
              <a:t>約</a:t>
            </a:r>
            <a:r>
              <a:rPr lang="zh-CN" altLang="en-US" sz="2600" b="1" dirty="0" smtClean="0">
                <a:latin typeface="微軟正黑體" panose="020B0604030504040204" pitchFamily="34" charset="-120"/>
                <a:ea typeface="微軟正黑體" panose="020B0604030504040204" pitchFamily="34" charset="-120"/>
              </a:rPr>
              <a:t>表格</a:t>
            </a:r>
            <a:endParaRPr lang="en-US" altLang="en-US" sz="2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7849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9883" y="-84480"/>
            <a:ext cx="9950798" cy="7463099"/>
          </a:xfrm>
          <a:prstGeom prst="rect">
            <a:avLst/>
          </a:prstGeom>
        </p:spPr>
      </p:pic>
      <p:pic>
        <p:nvPicPr>
          <p:cNvPr id="8" name="Picture 5" descr="T:\Field Training\Field Training\North America\NA_ENGLISH\NUOT update\images\Purgin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445" b="60797"/>
          <a:stretch/>
        </p:blipFill>
        <p:spPr bwMode="auto">
          <a:xfrm>
            <a:off x="2519083" y="377812"/>
            <a:ext cx="10054910" cy="24703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a:spLocks noChangeArrowheads="1"/>
          </p:cNvSpPr>
          <p:nvPr/>
        </p:nvSpPr>
        <p:spPr bwMode="auto">
          <a:xfrm>
            <a:off x="595243" y="457485"/>
            <a:ext cx="5005457" cy="133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lnSpc>
                <a:spcPct val="90000"/>
              </a:lnSpc>
              <a:spcBef>
                <a:spcPct val="0"/>
              </a:spcBef>
              <a:spcAft>
                <a:spcPts val="600"/>
              </a:spcAft>
              <a:buFontTx/>
              <a:buNone/>
            </a:pPr>
            <a:r>
              <a:rPr lang="zh-TW" altLang="en-US" sz="3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暫停業務</a:t>
            </a:r>
            <a:endParaRPr lang="en-US" altLang="zh-TW" sz="48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fontAlgn="base">
              <a:lnSpc>
                <a:spcPct val="90000"/>
              </a:lnSpc>
              <a:spcBef>
                <a:spcPct val="0"/>
              </a:spcBef>
              <a:spcAft>
                <a:spcPct val="0"/>
              </a:spcAft>
              <a:buFontTx/>
              <a:buNone/>
            </a:pPr>
            <a:r>
              <a:rPr lang="zh-TW" altLang="en-US" sz="24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所有</a:t>
            </a:r>
            <a:r>
              <a:rPr lang="zh-CN" altLang="en-US" sz="24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個人</a:t>
            </a:r>
            <a:r>
              <a:rPr lang="zh-TW" altLang="en-US" sz="24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商</a:t>
            </a:r>
            <a:r>
              <a:rPr lang="zh-TW" altLang="en-US" sz="24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業發展中心左右兩邊的</a:t>
            </a:r>
            <a:r>
              <a:rPr lang="en-US" altLang="zh-TW" sz="24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4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及</a:t>
            </a:r>
            <a:r>
              <a:rPr lang="en-US" altLang="zh-TW" sz="24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IBV</a:t>
            </a:r>
            <a:r>
              <a:rPr lang="zh-TW" altLang="en-US" sz="2400" b="1" u="sng"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重設歸零</a:t>
            </a:r>
            <a:r>
              <a:rPr lang="en-US" altLang="zh-TW" sz="2400" b="1" u="sng"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(0</a:t>
            </a:r>
            <a:r>
              <a:rPr lang="en-US" altLang="zh-TW" sz="2400" b="1" u="sng"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en-US" sz="2400" b="1" u="sng"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 name="TextBox 1"/>
          <p:cNvSpPr txBox="1"/>
          <p:nvPr/>
        </p:nvSpPr>
        <p:spPr>
          <a:xfrm>
            <a:off x="9029404" y="2051599"/>
            <a:ext cx="1569660" cy="369332"/>
          </a:xfrm>
          <a:prstGeom prst="rect">
            <a:avLst/>
          </a:prstGeom>
          <a:noFill/>
        </p:spPr>
        <p:txBody>
          <a:bodyPr wrap="none" rtlCol="0">
            <a:spAutoFit/>
          </a:bodyPr>
          <a:lstStyle/>
          <a:p>
            <a:r>
              <a:rPr lang="zh-TW" altLang="en-US" sz="1800" b="1" dirty="0" smtClean="0">
                <a:solidFill>
                  <a:srgbClr val="042555"/>
                </a:solidFill>
                <a:latin typeface="微軟正黑體" panose="020B0604030504040204" pitchFamily="34" charset="-120"/>
                <a:ea typeface="微軟正黑體" panose="020B0604030504040204" pitchFamily="34" charset="-120"/>
              </a:rPr>
              <a:t>没有賺到</a:t>
            </a:r>
            <a:r>
              <a:rPr lang="zh-TW" altLang="en-US" sz="1800" b="1" dirty="0">
                <a:solidFill>
                  <a:srgbClr val="042555"/>
                </a:solidFill>
                <a:latin typeface="微軟正黑體" panose="020B0604030504040204" pitchFamily="34" charset="-120"/>
                <a:ea typeface="微軟正黑體" panose="020B0604030504040204" pitchFamily="34" charset="-120"/>
              </a:rPr>
              <a:t>佣金</a:t>
            </a:r>
            <a:endParaRPr lang="en-US" sz="1800" b="1" dirty="0">
              <a:solidFill>
                <a:srgbClr val="042555"/>
              </a:solidFill>
              <a:latin typeface="微軟正黑體" panose="020B0604030504040204" pitchFamily="34" charset="-120"/>
            </a:endParaRPr>
          </a:p>
        </p:txBody>
      </p:sp>
      <p:sp>
        <p:nvSpPr>
          <p:cNvPr id="635910" name="TextBox 9"/>
          <p:cNvSpPr txBox="1">
            <a:spLocks noChangeArrowheads="1"/>
          </p:cNvSpPr>
          <p:nvPr/>
        </p:nvSpPr>
        <p:spPr bwMode="auto">
          <a:xfrm>
            <a:off x="595226" y="4513213"/>
            <a:ext cx="9219008" cy="230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r>
              <a:rPr lang="zh-CN" altLang="en-US" sz="1600" b="1" dirty="0" smtClean="0">
                <a:latin typeface="微軟正黑體" panose="020B0604030504040204" pitchFamily="34" charset="-120"/>
              </a:rPr>
              <a:t> </a:t>
            </a:r>
            <a:r>
              <a:rPr lang="zh-TW" altLang="en-US" sz="1800" b="1" dirty="0" smtClean="0">
                <a:latin typeface="微軟正黑體" panose="020B0604030504040204" pitchFamily="34" charset="-120"/>
                <a:ea typeface="微軟正黑體" panose="020B0604030504040204" pitchFamily="34" charset="-120"/>
              </a:rPr>
              <a:t>可</a:t>
            </a:r>
            <a:r>
              <a:rPr lang="zh-TW" altLang="en-US" sz="1800" b="1" dirty="0">
                <a:latin typeface="微軟正黑體" panose="020B0604030504040204" pitchFamily="34" charset="-120"/>
                <a:ea typeface="微軟正黑體" panose="020B0604030504040204" pitchFamily="34" charset="-120"/>
              </a:rPr>
              <a:t>能會</a:t>
            </a:r>
            <a:r>
              <a:rPr lang="zh-TW" altLang="en-US" sz="1800" b="1" dirty="0" smtClean="0">
                <a:latin typeface="微軟正黑體" panose="020B0604030504040204" pitchFamily="34" charset="-120"/>
                <a:ea typeface="微軟正黑體" panose="020B0604030504040204" pitchFamily="34" charset="-120"/>
              </a:rPr>
              <a:t>在</a:t>
            </a:r>
            <a:r>
              <a:rPr lang="zh-CN" altLang="en-US" sz="1800" b="1" dirty="0" smtClean="0">
                <a:latin typeface="微軟正黑體" panose="020B0604030504040204" pitchFamily="34" charset="-120"/>
                <a:ea typeface="微軟正黑體" panose="020B0604030504040204" pitchFamily="34" charset="-120"/>
              </a:rPr>
              <a:t>每</a:t>
            </a:r>
            <a:r>
              <a:rPr lang="zh-TW" altLang="en-US" sz="1800" b="1" dirty="0" smtClean="0">
                <a:latin typeface="微軟正黑體" panose="020B0604030504040204" pitchFamily="34" charset="-120"/>
                <a:ea typeface="微軟正黑體" panose="020B0604030504040204" pitchFamily="34" charset="-120"/>
              </a:rPr>
              <a:t>季</a:t>
            </a:r>
            <a:r>
              <a:rPr lang="zh-TW" altLang="en-US" sz="1800" b="1" dirty="0">
                <a:latin typeface="微軟正黑體" panose="020B0604030504040204" pitchFamily="34" charset="-120"/>
                <a:ea typeface="微軟正黑體" panose="020B0604030504040204" pitchFamily="34" charset="-120"/>
              </a:rPr>
              <a:t>度</a:t>
            </a:r>
            <a:r>
              <a:rPr lang="zh-TW" altLang="en-US" sz="1800" b="1" dirty="0" smtClean="0">
                <a:latin typeface="微軟正黑體" panose="020B0604030504040204" pitchFamily="34" charset="-120"/>
                <a:ea typeface="微軟正黑體" panose="020B0604030504040204" pitchFamily="34" charset="-120"/>
              </a:rPr>
              <a:t>（季度</a:t>
            </a:r>
            <a:r>
              <a:rPr lang="zh-CN" altLang="en-US" sz="1800" b="1" dirty="0" smtClean="0">
                <a:latin typeface="微軟正黑體" panose="020B0604030504040204" pitchFamily="34" charset="-120"/>
                <a:ea typeface="微軟正黑體" panose="020B0604030504040204" pitchFamily="34" charset="-120"/>
              </a:rPr>
              <a:t>結束</a:t>
            </a:r>
            <a:r>
              <a:rPr lang="zh-CN" altLang="en-US" sz="1800" b="1" dirty="0">
                <a:latin typeface="微軟正黑體" panose="020B0604030504040204" pitchFamily="34" charset="-120"/>
                <a:ea typeface="微軟正黑體" panose="020B0604030504040204" pitchFamily="34" charset="-120"/>
              </a:rPr>
              <a:t>時的星期</a:t>
            </a:r>
            <a:r>
              <a:rPr lang="zh-CN" altLang="en-US" sz="1800" b="1" dirty="0" smtClean="0">
                <a:latin typeface="微軟正黑體" panose="020B0604030504040204" pitchFamily="34" charset="-120"/>
                <a:ea typeface="微軟正黑體" panose="020B0604030504040204" pitchFamily="34" charset="-120"/>
              </a:rPr>
              <a:t>五</a:t>
            </a:r>
            <a:r>
              <a:rPr lang="zh-TW" altLang="en-US" sz="1800" b="1" dirty="0" smtClean="0">
                <a:latin typeface="微軟正黑體" panose="020B0604030504040204" pitchFamily="34" charset="-120"/>
                <a:ea typeface="微軟正黑體" panose="020B0604030504040204" pitchFamily="34" charset="-120"/>
              </a:rPr>
              <a:t>）及</a:t>
            </a:r>
            <a:r>
              <a:rPr lang="zh-CN" altLang="en-US" sz="1800" b="1" dirty="0" smtClean="0">
                <a:latin typeface="微軟正黑體" panose="020B0604030504040204" pitchFamily="34" charset="-120"/>
                <a:ea typeface="微軟正黑體" panose="020B0604030504040204" pitchFamily="34" charset="-120"/>
              </a:rPr>
              <a:t>每</a:t>
            </a:r>
            <a:r>
              <a:rPr lang="zh-TW" altLang="en-US" sz="1800" b="1" dirty="0" smtClean="0">
                <a:latin typeface="微軟正黑體" panose="020B0604030504040204" pitchFamily="34" charset="-120"/>
                <a:ea typeface="微軟正黑體" panose="020B0604030504040204" pitchFamily="34" charset="-120"/>
              </a:rPr>
              <a:t>年</a:t>
            </a:r>
            <a:r>
              <a:rPr lang="zh-TW" altLang="en-US" sz="1800" b="1" dirty="0">
                <a:latin typeface="微軟正黑體" panose="020B0604030504040204" pitchFamily="34" charset="-120"/>
                <a:ea typeface="微軟正黑體" panose="020B0604030504040204" pitchFamily="34" charset="-120"/>
              </a:rPr>
              <a:t>度</a:t>
            </a:r>
            <a:r>
              <a:rPr lang="zh-TW" altLang="en-US" sz="1800" b="1" dirty="0" smtClean="0">
                <a:latin typeface="微軟正黑體" panose="020B0604030504040204" pitchFamily="34" charset="-120"/>
                <a:ea typeface="微軟正黑體" panose="020B0604030504040204" pitchFamily="34" charset="-120"/>
              </a:rPr>
              <a:t>（</a:t>
            </a:r>
            <a:r>
              <a:rPr lang="zh-CN" altLang="en-US" sz="1800" b="1" dirty="0">
                <a:latin typeface="微軟正黑體" panose="020B0604030504040204" pitchFamily="34" charset="-120"/>
                <a:ea typeface="微軟正黑體" panose="020B0604030504040204" pitchFamily="34" charset="-120"/>
              </a:rPr>
              <a:t>起</a:t>
            </a:r>
            <a:r>
              <a:rPr lang="zh-TW" altLang="en-US" sz="1800" b="1" dirty="0" smtClean="0">
                <a:latin typeface="微軟正黑體" panose="020B0604030504040204" pitchFamily="34" charset="-120"/>
                <a:ea typeface="微軟正黑體" panose="020B0604030504040204" pitchFamily="34" charset="-120"/>
              </a:rPr>
              <a:t>始月</a:t>
            </a:r>
            <a:r>
              <a:rPr lang="zh-CN" altLang="en-US" sz="1800" b="1" dirty="0" smtClean="0">
                <a:latin typeface="微軟正黑體" panose="020B0604030504040204" pitchFamily="34" charset="-120"/>
                <a:ea typeface="微軟正黑體" panose="020B0604030504040204" pitchFamily="34" charset="-120"/>
              </a:rPr>
              <a:t>份</a:t>
            </a:r>
            <a:r>
              <a:rPr lang="zh-TW" altLang="en-US" sz="1800" b="1" dirty="0" smtClean="0">
                <a:latin typeface="微軟正黑體" panose="020B0604030504040204" pitchFamily="34" charset="-120"/>
                <a:ea typeface="微軟正黑體" panose="020B0604030504040204" pitchFamily="34" charset="-120"/>
              </a:rPr>
              <a:t>結</a:t>
            </a:r>
            <a:r>
              <a:rPr lang="zh-CN" altLang="en-US" sz="1800" b="1" dirty="0" smtClean="0">
                <a:latin typeface="微軟正黑體" panose="020B0604030504040204" pitchFamily="34" charset="-120"/>
                <a:ea typeface="微軟正黑體" panose="020B0604030504040204" pitchFamily="34" charset="-120"/>
              </a:rPr>
              <a:t>束時</a:t>
            </a:r>
            <a:r>
              <a:rPr lang="zh-TW" altLang="en-US" sz="1800" b="1" dirty="0" smtClean="0">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出現</a:t>
            </a:r>
            <a:endParaRPr lang="en-US" sz="1800" dirty="0">
              <a:latin typeface="微軟正黑體" panose="020B0604030504040204" pitchFamily="34" charset="-120"/>
              <a:ea typeface="微軟正黑體" panose="020B0604030504040204" pitchFamily="34" charset="-120"/>
            </a:endParaRPr>
          </a:p>
          <a:p>
            <a:r>
              <a:rPr lang="zh-CN" altLang="en-US" sz="1800" b="1" dirty="0" smtClean="0">
                <a:latin typeface="微軟正黑體" panose="020B0604030504040204" pitchFamily="34" charset="-120"/>
                <a:ea typeface="微軟正黑體" panose="020B0604030504040204" pitchFamily="34" charset="-120"/>
              </a:rPr>
              <a:t> </a:t>
            </a:r>
            <a:r>
              <a:rPr lang="zh-TW" altLang="en-US" sz="1800" b="1" dirty="0" smtClean="0">
                <a:latin typeface="微軟正黑體" panose="020B0604030504040204" pitchFamily="34" charset="-120"/>
                <a:ea typeface="微軟正黑體" panose="020B0604030504040204" pitchFamily="34" charset="-120"/>
              </a:rPr>
              <a:t>所</a:t>
            </a:r>
            <a:r>
              <a:rPr lang="zh-TW" altLang="en-US" sz="1800" b="1" dirty="0">
                <a:latin typeface="微軟正黑體" panose="020B0604030504040204" pitchFamily="34" charset="-120"/>
                <a:ea typeface="微軟正黑體" panose="020B0604030504040204" pitchFamily="34" charset="-120"/>
              </a:rPr>
              <a:t>有個人商業發展中</a:t>
            </a:r>
            <a:r>
              <a:rPr lang="zh-TW" altLang="en-US" sz="1800" b="1" dirty="0" smtClean="0">
                <a:latin typeface="微軟正黑體" panose="020B0604030504040204" pitchFamily="34" charset="-120"/>
                <a:ea typeface="微軟正黑體" panose="020B0604030504040204" pitchFamily="34" charset="-120"/>
              </a:rPr>
              <a:t>心</a:t>
            </a:r>
            <a:r>
              <a:rPr lang="zh-CN" altLang="en-US" sz="1800" b="1" dirty="0">
                <a:latin typeface="微軟正黑體" panose="020B0604030504040204" pitchFamily="34" charset="-120"/>
                <a:ea typeface="微軟正黑體" panose="020B0604030504040204" pitchFamily="34" charset="-120"/>
              </a:rPr>
              <a:t>的</a:t>
            </a:r>
            <a:r>
              <a:rPr lang="zh-TW" altLang="en-US" sz="1800" b="1" dirty="0" smtClean="0">
                <a:latin typeface="微軟正黑體" panose="020B0604030504040204" pitchFamily="34" charset="-120"/>
                <a:ea typeface="微軟正黑體" panose="020B0604030504040204" pitchFamily="34" charset="-120"/>
              </a:rPr>
              <a:t>團體</a:t>
            </a:r>
            <a:r>
              <a:rPr lang="zh-CN" altLang="en-US" sz="1800" b="1" dirty="0">
                <a:latin typeface="微軟正黑體" panose="020B0604030504040204" pitchFamily="34" charset="-120"/>
                <a:ea typeface="微軟正黑體" panose="020B0604030504040204" pitchFamily="34" charset="-120"/>
              </a:rPr>
              <a:t>業績點數</a:t>
            </a:r>
            <a:r>
              <a:rPr lang="zh-TW" altLang="en-US" sz="1800" b="1" dirty="0" smtClean="0">
                <a:latin typeface="微軟正黑體" panose="020B0604030504040204" pitchFamily="34" charset="-120"/>
                <a:ea typeface="微軟正黑體" panose="020B0604030504040204" pitchFamily="34" charset="-120"/>
              </a:rPr>
              <a:t>及</a:t>
            </a:r>
            <a:r>
              <a:rPr lang="zh-CN" altLang="en-US" sz="1800" b="1" dirty="0" smtClean="0">
                <a:latin typeface="微軟正黑體" panose="020B0604030504040204" pitchFamily="34" charset="-120"/>
                <a:ea typeface="微軟正黑體" panose="020B0604030504040204" pitchFamily="34" charset="-120"/>
              </a:rPr>
              <a:t>獎勵業績點數</a:t>
            </a:r>
            <a:r>
              <a:rPr lang="zh-TW" altLang="en-US" sz="1800" b="1" u="sng" dirty="0" smtClean="0">
                <a:latin typeface="微軟正黑體" panose="020B0604030504040204" pitchFamily="34" charset="-120"/>
                <a:ea typeface="微軟正黑體" panose="020B0604030504040204" pitchFamily="34" charset="-120"/>
              </a:rPr>
              <a:t>重</a:t>
            </a:r>
            <a:r>
              <a:rPr lang="zh-TW" altLang="en-US" sz="1800" b="1" u="sng" dirty="0">
                <a:latin typeface="微軟正黑體" panose="020B0604030504040204" pitchFamily="34" charset="-120"/>
                <a:ea typeface="微軟正黑體" panose="020B0604030504040204" pitchFamily="34" charset="-120"/>
              </a:rPr>
              <a:t>設歸零</a:t>
            </a:r>
            <a:r>
              <a:rPr lang="en-US" sz="1800" b="1" u="sng" dirty="0">
                <a:latin typeface="微軟正黑體" panose="020B0604030504040204" pitchFamily="34" charset="-120"/>
                <a:ea typeface="微軟正黑體" panose="020B0604030504040204" pitchFamily="34" charset="-120"/>
              </a:rPr>
              <a:t>(0)</a:t>
            </a:r>
            <a:endParaRPr lang="en-US" sz="1800" dirty="0">
              <a:latin typeface="微軟正黑體" panose="020B0604030504040204" pitchFamily="34" charset="-120"/>
              <a:ea typeface="微軟正黑體" panose="020B0604030504040204" pitchFamily="34" charset="-120"/>
            </a:endParaRPr>
          </a:p>
          <a:p>
            <a:r>
              <a:rPr lang="zh-CN" altLang="en-US" sz="1800" b="1" dirty="0" smtClean="0">
                <a:solidFill>
                  <a:prstClr val="black"/>
                </a:solidFill>
                <a:latin typeface="微軟正黑體" panose="020B0604030504040204" pitchFamily="34" charset="-120"/>
                <a:ea typeface="微軟正黑體" panose="020B0604030504040204" pitchFamily="34" charset="-120"/>
              </a:rPr>
              <a:t> </a:t>
            </a:r>
            <a:r>
              <a:rPr lang="zh-TW" altLang="en-US" sz="1800" b="1" dirty="0" smtClean="0">
                <a:solidFill>
                  <a:prstClr val="black"/>
                </a:solidFill>
                <a:latin typeface="微軟正黑體" panose="020B0604030504040204" pitchFamily="34" charset="-120"/>
                <a:ea typeface="微軟正黑體" panose="020B0604030504040204" pitchFamily="34" charset="-120"/>
              </a:rPr>
              <a:t>所</a:t>
            </a:r>
            <a:r>
              <a:rPr lang="zh-TW" altLang="en-US" sz="1800" b="1" dirty="0">
                <a:solidFill>
                  <a:prstClr val="black"/>
                </a:solidFill>
                <a:latin typeface="微軟正黑體" panose="020B0604030504040204" pitchFamily="34" charset="-120"/>
                <a:ea typeface="微軟正黑體" panose="020B0604030504040204" pitchFamily="34" charset="-120"/>
              </a:rPr>
              <a:t>有個人商業發展中心</a:t>
            </a:r>
            <a:r>
              <a:rPr lang="zh-CN" altLang="en-US" sz="1800" b="1" dirty="0">
                <a:solidFill>
                  <a:prstClr val="black"/>
                </a:solidFill>
                <a:latin typeface="微軟正黑體" panose="020B0604030504040204" pitchFamily="34" charset="-120"/>
                <a:ea typeface="微軟正黑體" panose="020B0604030504040204" pitchFamily="34" charset="-120"/>
              </a:rPr>
              <a:t>的</a:t>
            </a:r>
            <a:r>
              <a:rPr lang="zh-TW" altLang="en-US" sz="1800" b="1" dirty="0" smtClean="0">
                <a:latin typeface="微軟正黑體" panose="020B0604030504040204" pitchFamily="34" charset="-120"/>
                <a:ea typeface="微軟正黑體" panose="020B0604030504040204" pitchFamily="34" charset="-120"/>
              </a:rPr>
              <a:t>個人</a:t>
            </a:r>
            <a:r>
              <a:rPr lang="zh-CN" altLang="en-US" sz="1800" b="1" dirty="0">
                <a:latin typeface="微軟正黑體" panose="020B0604030504040204" pitchFamily="34" charset="-120"/>
                <a:ea typeface="微軟正黑體" panose="020B0604030504040204" pitchFamily="34" charset="-120"/>
              </a:rPr>
              <a:t>業績點數</a:t>
            </a:r>
            <a:r>
              <a:rPr lang="zh-TW" altLang="en-US" sz="1800" b="1" dirty="0">
                <a:latin typeface="微軟正黑體" panose="020B0604030504040204" pitchFamily="34" charset="-120"/>
                <a:ea typeface="微軟正黑體" panose="020B0604030504040204" pitchFamily="34" charset="-120"/>
              </a:rPr>
              <a:t>及獎勵業績點</a:t>
            </a:r>
            <a:r>
              <a:rPr lang="zh-TW" altLang="en-US" sz="1800" b="1" dirty="0" smtClean="0">
                <a:latin typeface="微軟正黑體" panose="020B0604030504040204" pitchFamily="34" charset="-120"/>
                <a:ea typeface="微軟正黑體" panose="020B0604030504040204" pitchFamily="34" charset="-120"/>
              </a:rPr>
              <a:t>數</a:t>
            </a:r>
            <a:r>
              <a:rPr lang="zh-TW" altLang="en-US" sz="1800" b="1" u="sng" dirty="0" smtClean="0">
                <a:latin typeface="微軟正黑體" panose="020B0604030504040204" pitchFamily="34" charset="-120"/>
                <a:ea typeface="微軟正黑體" panose="020B0604030504040204" pitchFamily="34" charset="-120"/>
              </a:rPr>
              <a:t>重</a:t>
            </a:r>
            <a:r>
              <a:rPr lang="zh-TW" altLang="en-US" sz="1800" b="1" u="sng" dirty="0">
                <a:latin typeface="微軟正黑體" panose="020B0604030504040204" pitchFamily="34" charset="-120"/>
                <a:ea typeface="微軟正黑體" panose="020B0604030504040204" pitchFamily="34" charset="-120"/>
              </a:rPr>
              <a:t>設歸零</a:t>
            </a:r>
            <a:r>
              <a:rPr lang="en-US" sz="1800" b="1" u="sng" dirty="0">
                <a:latin typeface="微軟正黑體" panose="020B0604030504040204" pitchFamily="34" charset="-120"/>
                <a:ea typeface="微軟正黑體" panose="020B0604030504040204" pitchFamily="34" charset="-120"/>
              </a:rPr>
              <a:t>(0)</a:t>
            </a:r>
            <a:endParaRPr lang="en-US" sz="1800" dirty="0">
              <a:latin typeface="微軟正黑體" panose="020B0604030504040204" pitchFamily="34" charset="-120"/>
              <a:ea typeface="微軟正黑體" panose="020B0604030504040204" pitchFamily="34" charset="-120"/>
            </a:endParaRPr>
          </a:p>
          <a:p>
            <a:pPr marL="179388" indent="-179388"/>
            <a:r>
              <a:rPr lang="zh-TW" altLang="en-US" sz="1800" b="1" dirty="0" smtClean="0">
                <a:latin typeface="微軟正黑體" panose="020B0604030504040204" pitchFamily="34" charset="-120"/>
                <a:ea typeface="微軟正黑體" panose="020B0604030504040204" pitchFamily="34" charset="-120"/>
              </a:rPr>
              <a:t>除非</a:t>
            </a:r>
            <a:r>
              <a:rPr lang="zh-TW" altLang="en-US" sz="1800" b="1" dirty="0">
                <a:latin typeface="微軟正黑體" panose="020B0604030504040204" pitchFamily="34" charset="-120"/>
                <a:ea typeface="微軟正黑體" panose="020B0604030504040204" pitchFamily="34" charset="-120"/>
              </a:rPr>
              <a:t>已經被歸零，所有個人點數</a:t>
            </a:r>
            <a:r>
              <a:rPr lang="zh-TW" altLang="en-US" sz="1800" b="1" dirty="0" smtClean="0">
                <a:latin typeface="微軟正黑體" panose="020B0604030504040204" pitchFamily="34" charset="-120"/>
                <a:ea typeface="微軟正黑體" panose="020B0604030504040204" pitchFamily="34" charset="-120"/>
              </a:rPr>
              <a:t>（個人</a:t>
            </a:r>
            <a:r>
              <a:rPr lang="zh-CN" altLang="en-US" sz="1800" b="1" dirty="0">
                <a:latin typeface="微軟正黑體" panose="020B0604030504040204" pitchFamily="34" charset="-120"/>
                <a:ea typeface="微軟正黑體" panose="020B0604030504040204" pitchFamily="34" charset="-120"/>
              </a:rPr>
              <a:t>商</a:t>
            </a:r>
            <a:r>
              <a:rPr lang="zh-CN" altLang="en-US" sz="1800" b="1" dirty="0" smtClean="0">
                <a:latin typeface="微軟正黑體" panose="020B0604030504040204" pitchFamily="34" charset="-120"/>
                <a:ea typeface="微軟正黑體" panose="020B0604030504040204" pitchFamily="34" charset="-120"/>
              </a:rPr>
              <a:t>業發展</a:t>
            </a:r>
            <a:r>
              <a:rPr lang="zh-TW" altLang="en-US" sz="1800" b="1" dirty="0" smtClean="0">
                <a:latin typeface="微軟正黑體" panose="020B0604030504040204" pitchFamily="34" charset="-120"/>
                <a:ea typeface="微軟正黑體" panose="020B0604030504040204" pitchFamily="34" charset="-120"/>
              </a:rPr>
              <a:t>中</a:t>
            </a:r>
            <a:r>
              <a:rPr lang="zh-CN" altLang="en-US" sz="1800" b="1" dirty="0" smtClean="0">
                <a:latin typeface="微軟正黑體" panose="020B0604030504040204" pitchFamily="34" charset="-120"/>
                <a:ea typeface="微軟正黑體" panose="020B0604030504040204" pitchFamily="34" charset="-120"/>
              </a:rPr>
              <a:t>心</a:t>
            </a:r>
            <a:r>
              <a:rPr lang="zh-TW" altLang="en-US" sz="1800" b="1" dirty="0" smtClean="0">
                <a:latin typeface="微軟正黑體" panose="020B0604030504040204" pitchFamily="34" charset="-120"/>
                <a:ea typeface="微軟正黑體" panose="020B0604030504040204" pitchFamily="34" charset="-120"/>
              </a:rPr>
              <a:t>的</a:t>
            </a:r>
            <a:r>
              <a:rPr lang="en-US" altLang="zh-TW" sz="1800" b="1" dirty="0" smtClean="0">
                <a:latin typeface="微軟正黑體" panose="020B0604030504040204" pitchFamily="34" charset="-120"/>
                <a:ea typeface="微軟正黑體" panose="020B0604030504040204" pitchFamily="34" charset="-120"/>
              </a:rPr>
              <a:t>BV/IBV</a:t>
            </a:r>
            <a:r>
              <a:rPr lang="zh-TW" altLang="en-US" sz="1800" b="1" dirty="0" smtClean="0">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都會從資深夥伴的點數庫中</a:t>
            </a:r>
            <a:r>
              <a:rPr lang="zh-TW" altLang="en-US" sz="1800" b="1" dirty="0" smtClean="0">
                <a:latin typeface="微軟正黑體" panose="020B0604030504040204" pitchFamily="34" charset="-120"/>
                <a:ea typeface="微軟正黑體" panose="020B0604030504040204" pitchFamily="34" charset="-120"/>
              </a:rPr>
              <a:t>（</a:t>
            </a:r>
            <a:r>
              <a:rPr lang="zh-CN" altLang="en-US" sz="1800" b="1" dirty="0">
                <a:latin typeface="微軟正黑體" panose="020B0604030504040204" pitchFamily="34" charset="-120"/>
                <a:ea typeface="微軟正黑體" panose="020B0604030504040204" pitchFamily="34" charset="-120"/>
              </a:rPr>
              <a:t>在</a:t>
            </a:r>
            <a:r>
              <a:rPr lang="zh-CN" altLang="en-US" sz="1800" b="1" dirty="0" smtClean="0">
                <a:latin typeface="微軟正黑體" panose="020B0604030504040204" pitchFamily="34" charset="-120"/>
                <a:ea typeface="微軟正黑體" panose="020B0604030504040204" pitchFamily="34" charset="-120"/>
              </a:rPr>
              <a:t>此累積為</a:t>
            </a:r>
            <a:r>
              <a:rPr lang="zh-TW" altLang="en-US" sz="1800" b="1" dirty="0" smtClean="0">
                <a:latin typeface="微軟正黑體" panose="020B0604030504040204" pitchFamily="34" charset="-120"/>
                <a:ea typeface="微軟正黑體" panose="020B0604030504040204" pitchFamily="34" charset="-120"/>
              </a:rPr>
              <a:t>團</a:t>
            </a:r>
            <a:r>
              <a:rPr lang="zh-TW" altLang="en-US" sz="1800" b="1" dirty="0">
                <a:latin typeface="微軟正黑體" panose="020B0604030504040204" pitchFamily="34" charset="-120"/>
                <a:ea typeface="微軟正黑體" panose="020B0604030504040204" pitchFamily="34" charset="-120"/>
              </a:rPr>
              <a:t>體點數）刪除</a:t>
            </a:r>
            <a:endParaRPr lang="en-US" sz="1800" dirty="0">
              <a:latin typeface="微軟正黑體" panose="020B0604030504040204" pitchFamily="34" charset="-120"/>
              <a:ea typeface="微軟正黑體" panose="020B0604030504040204" pitchFamily="34" charset="-120"/>
            </a:endParaRPr>
          </a:p>
          <a:p>
            <a:r>
              <a:rPr lang="zh-CN" altLang="en-US" sz="1800" b="1" dirty="0" smtClean="0">
                <a:latin typeface="微軟正黑體" panose="020B0604030504040204" pitchFamily="34" charset="-120"/>
                <a:ea typeface="微軟正黑體" panose="020B0604030504040204" pitchFamily="34" charset="-120"/>
              </a:rPr>
              <a:t> </a:t>
            </a:r>
            <a:r>
              <a:rPr lang="zh-TW" altLang="en-US" sz="1800" b="1" dirty="0" smtClean="0">
                <a:latin typeface="微軟正黑體" panose="020B0604030504040204" pitchFamily="34" charset="-120"/>
                <a:ea typeface="微軟正黑體" panose="020B0604030504040204" pitchFamily="34" charset="-120"/>
              </a:rPr>
              <a:t>超連鎖</a:t>
            </a:r>
            <a:r>
              <a:rPr lang="en-US" altLang="zh-TW" sz="1800" b="1" baseline="30000"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sz="1800" b="1" dirty="0" smtClean="0">
                <a:latin typeface="微軟正黑體" panose="020B0604030504040204" pitchFamily="34" charset="-120"/>
                <a:ea typeface="微軟正黑體" panose="020B0604030504040204" pitchFamily="34" charset="-120"/>
              </a:rPr>
              <a:t>店主</a:t>
            </a:r>
            <a:r>
              <a:rPr lang="zh-TW" altLang="en-US" sz="1800" b="1" dirty="0">
                <a:latin typeface="微軟正黑體" panose="020B0604030504040204" pitchFamily="34" charset="-120"/>
                <a:ea typeface="微軟正黑體" panose="020B0604030504040204" pitchFamily="34" charset="-120"/>
              </a:rPr>
              <a:t>變為不合格</a:t>
            </a:r>
            <a:r>
              <a:rPr lang="en-US" sz="1800" b="1" dirty="0">
                <a:latin typeface="微軟正黑體" panose="020B0604030504040204" pitchFamily="34" charset="-120"/>
                <a:ea typeface="微軟正黑體" panose="020B0604030504040204" pitchFamily="34" charset="-120"/>
              </a:rPr>
              <a:t>/</a:t>
            </a:r>
            <a:r>
              <a:rPr lang="zh-TW" altLang="en-US" sz="1800" b="1" dirty="0">
                <a:latin typeface="微軟正黑體" panose="020B0604030504040204" pitchFamily="34" charset="-120"/>
                <a:ea typeface="微軟正黑體" panose="020B0604030504040204" pitchFamily="34" charset="-120"/>
              </a:rPr>
              <a:t>不够格（可能影</a:t>
            </a:r>
            <a:r>
              <a:rPr lang="zh-TW" altLang="en-US" sz="1800" b="1" dirty="0" smtClean="0">
                <a:latin typeface="微軟正黑體" panose="020B0604030504040204" pitchFamily="34" charset="-120"/>
                <a:ea typeface="微軟正黑體" panose="020B0604030504040204" pitchFamily="34" charset="-120"/>
              </a:rPr>
              <a:t>響</a:t>
            </a:r>
            <a:r>
              <a:rPr lang="zh-CN" altLang="en-US" sz="1800" b="1" dirty="0" smtClean="0">
                <a:latin typeface="微軟正黑體" panose="020B0604030504040204" pitchFamily="34" charset="-120"/>
                <a:ea typeface="微軟正黑體" panose="020B0604030504040204" pitchFamily="34" charset="-120"/>
              </a:rPr>
              <a:t>上線</a:t>
            </a:r>
            <a:r>
              <a:rPr lang="zh-TW" altLang="en-US" sz="1800" b="1" dirty="0" smtClean="0">
                <a:latin typeface="微軟正黑體" panose="020B0604030504040204" pitchFamily="34" charset="-120"/>
                <a:ea typeface="微軟正黑體" panose="020B0604030504040204" pitchFamily="34" charset="-120"/>
              </a:rPr>
              <a:t>推</a:t>
            </a:r>
            <a:r>
              <a:rPr lang="zh-TW" altLang="en-US" sz="1800" b="1" dirty="0">
                <a:latin typeface="微軟正黑體" panose="020B0604030504040204" pitchFamily="34" charset="-120"/>
                <a:ea typeface="微軟正黑體" panose="020B0604030504040204" pitchFamily="34" charset="-120"/>
              </a:rPr>
              <a:t>薦</a:t>
            </a:r>
            <a:r>
              <a:rPr lang="zh-TW" altLang="en-US" sz="1800" b="1" dirty="0" smtClean="0">
                <a:latin typeface="微軟正黑體" panose="020B0604030504040204" pitchFamily="34" charset="-120"/>
                <a:ea typeface="微軟正黑體" panose="020B0604030504040204" pitchFamily="34" charset="-120"/>
              </a:rPr>
              <a:t>人</a:t>
            </a:r>
            <a:r>
              <a:rPr lang="zh-CN" altLang="en-US" sz="1800" b="1" dirty="0" smtClean="0">
                <a:latin typeface="微軟正黑體" panose="020B0604030504040204" pitchFamily="34" charset="-120"/>
                <a:ea typeface="微軟正黑體" panose="020B0604030504040204" pitchFamily="34" charset="-120"/>
              </a:rPr>
              <a:t>的</a:t>
            </a:r>
            <a:r>
              <a:rPr lang="zh-TW" altLang="en-US" sz="1800" b="1" dirty="0" smtClean="0">
                <a:latin typeface="微軟正黑體" panose="020B0604030504040204" pitchFamily="34" charset="-120"/>
                <a:ea typeface="微軟正黑體" panose="020B0604030504040204" pitchFamily="34" charset="-120"/>
              </a:rPr>
              <a:t>擴</a:t>
            </a:r>
            <a:r>
              <a:rPr lang="zh-TW" altLang="en-US" sz="1800" b="1" dirty="0">
                <a:latin typeface="微軟正黑體" panose="020B0604030504040204" pitchFamily="34" charset="-120"/>
                <a:ea typeface="微軟正黑體" panose="020B0604030504040204" pitchFamily="34" charset="-120"/>
              </a:rPr>
              <a:t>展業務）</a:t>
            </a:r>
            <a:endParaRPr lang="en-US" sz="1800" dirty="0">
              <a:latin typeface="微軟正黑體" panose="020B0604030504040204" pitchFamily="34" charset="-120"/>
              <a:ea typeface="微軟正黑體" panose="020B0604030504040204" pitchFamily="34" charset="-120"/>
            </a:endParaRPr>
          </a:p>
          <a:p>
            <a:r>
              <a:rPr lang="zh-CN" altLang="en-US" sz="1800" b="1" dirty="0" smtClean="0">
                <a:latin typeface="微軟正黑體" panose="020B0604030504040204" pitchFamily="34" charset="-120"/>
                <a:ea typeface="微軟正黑體" panose="020B0604030504040204" pitchFamily="34" charset="-120"/>
              </a:rPr>
              <a:t> 暫停業務</a:t>
            </a:r>
            <a:r>
              <a:rPr lang="zh-TW" altLang="en-US" sz="1800" b="1" dirty="0" smtClean="0">
                <a:latin typeface="微軟正黑體" panose="020B0604030504040204" pitchFamily="34" charset="-120"/>
                <a:ea typeface="微軟正黑體" panose="020B0604030504040204" pitchFamily="34" charset="-120"/>
              </a:rPr>
              <a:t>之後</a:t>
            </a:r>
            <a:r>
              <a:rPr lang="en-US" sz="1800" b="1" dirty="0" smtClean="0">
                <a:latin typeface="微軟正黑體" panose="020B0604030504040204" pitchFamily="34" charset="-120"/>
                <a:ea typeface="微軟正黑體" panose="020B0604030504040204" pitchFamily="34" charset="-120"/>
              </a:rPr>
              <a:t>12</a:t>
            </a:r>
            <a:r>
              <a:rPr lang="zh-CN" altLang="en-US" sz="1800" b="1" dirty="0">
                <a:latin typeface="微軟正黑體" panose="020B0604030504040204" pitchFamily="34" charset="-120"/>
                <a:ea typeface="微軟正黑體" panose="020B0604030504040204" pitchFamily="34" charset="-120"/>
              </a:rPr>
              <a:t>天</a:t>
            </a:r>
            <a:r>
              <a:rPr lang="zh-TW" altLang="en-US" sz="1800" b="1" dirty="0" smtClean="0">
                <a:latin typeface="微軟正黑體" panose="020B0604030504040204" pitchFamily="34" charset="-120"/>
                <a:ea typeface="微軟正黑體" panose="020B0604030504040204" pitchFamily="34" charset="-120"/>
              </a:rPr>
              <a:t>便</a:t>
            </a:r>
            <a:r>
              <a:rPr lang="zh-TW" altLang="en-US" sz="1800" b="1" dirty="0">
                <a:latin typeface="微軟正黑體" panose="020B0604030504040204" pitchFamily="34" charset="-120"/>
                <a:ea typeface="微軟正黑體" panose="020B0604030504040204" pitchFamily="34" charset="-120"/>
              </a:rPr>
              <a:t>會在報告上顯</a:t>
            </a:r>
            <a:r>
              <a:rPr lang="zh-TW" altLang="en-US" sz="1800" b="1" dirty="0" smtClean="0">
                <a:latin typeface="微軟正黑體" panose="020B0604030504040204" pitchFamily="34" charset="-120"/>
                <a:ea typeface="微軟正黑體" panose="020B0604030504040204" pitchFamily="34" charset="-120"/>
              </a:rPr>
              <a:t>示</a:t>
            </a:r>
            <a:endParaRPr lang="en-US" altLang="en-US" sz="1800" b="1" dirty="0">
              <a:solidFill>
                <a:srgbClr val="042555"/>
              </a:solidFill>
              <a:latin typeface="微軟正黑體" panose="020B0604030504040204" pitchFamily="34" charset="-120"/>
              <a:ea typeface="微軟正黑體" panose="020B0604030504040204" pitchFamily="34" charset="-120"/>
              <a:cs typeface="ＭＳ Ｐゴシック" pitchFamily="34" charset="-128"/>
            </a:endParaRPr>
          </a:p>
        </p:txBody>
      </p:sp>
      <p:sp>
        <p:nvSpPr>
          <p:cNvPr id="4" name="TextBox 3"/>
          <p:cNvSpPr txBox="1"/>
          <p:nvPr/>
        </p:nvSpPr>
        <p:spPr>
          <a:xfrm>
            <a:off x="7218005" y="1443580"/>
            <a:ext cx="958917" cy="1877437"/>
          </a:xfrm>
          <a:prstGeom prst="rect">
            <a:avLst/>
          </a:prstGeom>
          <a:noFill/>
        </p:spPr>
        <p:txBody>
          <a:bodyPr wrap="none" rtlCol="0">
            <a:spAutoFit/>
          </a:bodyPr>
          <a:lstStyle/>
          <a:p>
            <a:pPr algn="ctr"/>
            <a:r>
              <a:rPr lang="en-US" sz="9600" b="1" dirty="0" smtClean="0">
                <a:solidFill>
                  <a:srgbClr val="FF0000"/>
                </a:solidFill>
                <a:latin typeface="微軟正黑體" panose="020B0604030504040204" pitchFamily="34" charset="-120"/>
              </a:rPr>
              <a:t>/</a:t>
            </a:r>
            <a:br>
              <a:rPr lang="en-US" sz="9600" b="1" dirty="0" smtClean="0">
                <a:solidFill>
                  <a:srgbClr val="FF0000"/>
                </a:solidFill>
                <a:latin typeface="微軟正黑體" panose="020B0604030504040204" pitchFamily="34" charset="-120"/>
              </a:rPr>
            </a:br>
            <a:r>
              <a:rPr lang="zh-CN" altLang="en-US" sz="2000" b="1" dirty="0" smtClean="0">
                <a:solidFill>
                  <a:srgbClr val="FF0000"/>
                </a:solidFill>
                <a:latin typeface="微軟正黑體" panose="020B0604030504040204" pitchFamily="34" charset="-120"/>
                <a:ea typeface="微軟正黑體" panose="020B0604030504040204" pitchFamily="34" charset="-120"/>
              </a:rPr>
              <a:t>不合格</a:t>
            </a:r>
            <a:endParaRPr lang="en-US" sz="2000" b="1" dirty="0">
              <a:solidFill>
                <a:srgbClr val="FF0000"/>
              </a:solidFill>
              <a:latin typeface="微軟正黑體" panose="020B0604030504040204" pitchFamily="34" charset="-120"/>
              <a:ea typeface="微軟正黑體" panose="020B0604030504040204" pitchFamily="34" charset="-120"/>
            </a:endParaRPr>
          </a:p>
        </p:txBody>
      </p:sp>
      <p:sp>
        <p:nvSpPr>
          <p:cNvPr id="12" name="TextBox 11"/>
          <p:cNvSpPr txBox="1"/>
          <p:nvPr/>
        </p:nvSpPr>
        <p:spPr>
          <a:xfrm>
            <a:off x="7165655" y="2669227"/>
            <a:ext cx="1008609" cy="384721"/>
          </a:xfrm>
          <a:prstGeom prst="rect">
            <a:avLst/>
          </a:prstGeom>
          <a:noFill/>
        </p:spPr>
        <p:txBody>
          <a:bodyPr wrap="none" rtlCol="0">
            <a:spAutoFit/>
          </a:bodyPr>
          <a:lstStyle/>
          <a:p>
            <a:r>
              <a:rPr lang="en-US" b="1" dirty="0" smtClean="0">
                <a:solidFill>
                  <a:srgbClr val="042555"/>
                </a:solidFill>
                <a:latin typeface="微軟正黑體" panose="020B0604030504040204" pitchFamily="34" charset="-120"/>
                <a:ea typeface="微軟正黑體" panose="020B0604030504040204" pitchFamily="34" charset="-120"/>
              </a:rPr>
              <a:t>200 BV</a:t>
            </a:r>
            <a:endParaRPr lang="en-US" b="1" dirty="0">
              <a:solidFill>
                <a:srgbClr val="042555"/>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39774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1000"/>
                            </p:stCondLst>
                            <p:childTnLst>
                              <p:par>
                                <p:cTn id="13" presetID="22" presetClass="exit" presetSubtype="1" fill="hold" nodeType="afterEffect">
                                  <p:stCondLst>
                                    <p:cond delay="0"/>
                                  </p:stCondLst>
                                  <p:childTnLst>
                                    <p:animEffect transition="out" filter="wipe(up)">
                                      <p:cBhvr>
                                        <p:cTn id="14" dur="3000"/>
                                        <p:tgtEl>
                                          <p:spTgt spid="8"/>
                                        </p:tgtEl>
                                      </p:cBhvr>
                                    </p:animEffect>
                                    <p:set>
                                      <p:cBhvr>
                                        <p:cTn id="15" dur="1" fill="hold">
                                          <p:stCondLst>
                                            <p:cond delay="2999"/>
                                          </p:stCondLst>
                                        </p:cTn>
                                        <p:tgtEl>
                                          <p:spTgt spid="8"/>
                                        </p:tgtEl>
                                        <p:attrNameLst>
                                          <p:attrName>style.visibility</p:attrName>
                                        </p:attrNameLst>
                                      </p:cBhvr>
                                      <p:to>
                                        <p:strVal val="hidden"/>
                                      </p:to>
                                    </p:se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635910"/>
                                        </p:tgtEl>
                                        <p:attrNameLst>
                                          <p:attrName>style.visibility</p:attrName>
                                        </p:attrNameLst>
                                      </p:cBhvr>
                                      <p:to>
                                        <p:strVal val="visible"/>
                                      </p:to>
                                    </p:set>
                                    <p:animEffect transition="in" filter="fade">
                                      <p:cBhvr>
                                        <p:cTn id="23"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5910" grpId="0"/>
      <p:bldP spid="4"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18382" y="1922464"/>
            <a:ext cx="97536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0145" y="5046663"/>
            <a:ext cx="1374775" cy="366712"/>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solidFill>
                <a:srgbClr val="DDDEDD"/>
              </a:solidFill>
              <a:latin typeface="微軟正黑體" panose="020B0604030504040204" pitchFamily="34" charset="-120"/>
            </a:endParaRPr>
          </a:p>
        </p:txBody>
      </p:sp>
      <p:sp>
        <p:nvSpPr>
          <p:cNvPr id="13316" name="TextBox 2"/>
          <p:cNvSpPr txBox="1">
            <a:spLocks noChangeArrowheads="1"/>
          </p:cNvSpPr>
          <p:nvPr/>
        </p:nvSpPr>
        <p:spPr bwMode="auto">
          <a:xfrm>
            <a:off x="1169194" y="5038725"/>
            <a:ext cx="1670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ea typeface="新細明體" panose="02020500000000000000" pitchFamily="18" charset="-120"/>
              </a:defRPr>
            </a:lvl1pPr>
            <a:lvl2pPr marL="742950" indent="-285750" defTabSz="912813">
              <a:defRPr>
                <a:solidFill>
                  <a:schemeClr val="tx1"/>
                </a:solidFill>
                <a:latin typeface="Calibri" panose="020F0502020204030204" pitchFamily="34" charset="0"/>
                <a:ea typeface="新細明體" panose="02020500000000000000" pitchFamily="18" charset="-120"/>
              </a:defRPr>
            </a:lvl2pPr>
            <a:lvl3pPr marL="1143000" indent="-228600" defTabSz="912813">
              <a:defRPr>
                <a:solidFill>
                  <a:schemeClr val="tx1"/>
                </a:solidFill>
                <a:latin typeface="Calibri" panose="020F0502020204030204" pitchFamily="34" charset="0"/>
                <a:ea typeface="新細明體" panose="02020500000000000000" pitchFamily="18" charset="-120"/>
              </a:defRPr>
            </a:lvl3pPr>
            <a:lvl4pPr marL="1600200" indent="-228600" defTabSz="912813">
              <a:defRPr>
                <a:solidFill>
                  <a:schemeClr val="tx1"/>
                </a:solidFill>
                <a:latin typeface="Calibri" panose="020F0502020204030204" pitchFamily="34" charset="0"/>
                <a:ea typeface="新細明體" panose="02020500000000000000" pitchFamily="18" charset="-120"/>
              </a:defRPr>
            </a:lvl4pPr>
            <a:lvl5pPr marL="2057400" indent="-228600" defTabSz="912813">
              <a:defRPr>
                <a:solidFill>
                  <a:schemeClr val="tx1"/>
                </a:solidFill>
                <a:latin typeface="Calibri" panose="020F0502020204030204" pitchFamily="34" charset="0"/>
                <a:ea typeface="新細明體" panose="02020500000000000000" pitchFamily="18" charset="-120"/>
              </a:defRPr>
            </a:lvl5pPr>
            <a:lvl6pPr marL="25146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9128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r>
              <a:rPr lang="zh-CN" altLang="en-US" sz="800" b="1">
                <a:solidFill>
                  <a:srgbClr val="042555"/>
                </a:solidFill>
                <a:latin typeface="Arial" panose="020B0604020202020204" pitchFamily="34" charset="0"/>
                <a:ea typeface="宋体" panose="02010600030101010101" pitchFamily="2" charset="-122"/>
                <a:cs typeface="Arial" panose="020B0604020202020204" pitchFamily="34" charset="0"/>
              </a:rPr>
              <a:t>全面開發業務國家（地区）</a:t>
            </a:r>
            <a:endParaRPr lang="en-US" altLang="zh-CN" sz="800" b="1">
              <a:solidFill>
                <a:srgbClr val="042555"/>
              </a:solidFill>
              <a:latin typeface="Arial" panose="020B0604020202020204" pitchFamily="34" charset="0"/>
              <a:ea typeface="宋体" panose="02010600030101010101" pitchFamily="2" charset="-122"/>
              <a:cs typeface="Arial" panose="020B0604020202020204" pitchFamily="34" charset="0"/>
            </a:endParaRPr>
          </a:p>
          <a:p>
            <a:pPr fontAlgn="base">
              <a:spcBef>
                <a:spcPct val="0"/>
              </a:spcBef>
              <a:spcAft>
                <a:spcPct val="0"/>
              </a:spcAft>
            </a:pPr>
            <a:r>
              <a:rPr lang="zh-CN" altLang="en-US" sz="800" b="1">
                <a:solidFill>
                  <a:srgbClr val="042555"/>
                </a:solidFill>
                <a:latin typeface="Arial" panose="020B0604020202020204" pitchFamily="34" charset="0"/>
                <a:ea typeface="宋体" panose="02010600030101010101" pitchFamily="2" charset="-122"/>
                <a:cs typeface="Arial" panose="020B0604020202020204" pitchFamily="34" charset="0"/>
              </a:rPr>
              <a:t>新加入市場計劃國家</a:t>
            </a:r>
            <a:endParaRPr lang="en-US" altLang="en-US" sz="800" b="1">
              <a:solidFill>
                <a:srgbClr val="042555"/>
              </a:solidFill>
              <a:latin typeface="Arial" panose="020B0604020202020204" pitchFamily="34" charset="0"/>
              <a:cs typeface="Arial" panose="020B0604020202020204" pitchFamily="34" charset="0"/>
            </a:endParaRPr>
          </a:p>
        </p:txBody>
      </p:sp>
      <p:sp>
        <p:nvSpPr>
          <p:cNvPr id="13317" name="Title 1"/>
          <p:cNvSpPr txBox="1">
            <a:spLocks/>
          </p:cNvSpPr>
          <p:nvPr/>
        </p:nvSpPr>
        <p:spPr bwMode="auto">
          <a:xfrm>
            <a:off x="-3969" y="5656263"/>
            <a:ext cx="12190413"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nchor="ctr"/>
          <a:lstStyle>
            <a:lvl1pPr defTabSz="455613">
              <a:defRPr>
                <a:solidFill>
                  <a:schemeClr val="tx1"/>
                </a:solidFill>
                <a:latin typeface="Calibri" panose="020F0502020204030204" pitchFamily="34" charset="0"/>
                <a:ea typeface="新細明體" panose="02020500000000000000" pitchFamily="18" charset="-120"/>
              </a:defRPr>
            </a:lvl1pPr>
            <a:lvl2pPr marL="742950" indent="-285750" defTabSz="455613">
              <a:defRPr>
                <a:solidFill>
                  <a:schemeClr val="tx1"/>
                </a:solidFill>
                <a:latin typeface="Calibri" panose="020F0502020204030204" pitchFamily="34" charset="0"/>
                <a:ea typeface="新細明體" panose="02020500000000000000" pitchFamily="18" charset="-120"/>
              </a:defRPr>
            </a:lvl2pPr>
            <a:lvl3pPr marL="1143000" indent="-228600" defTabSz="455613">
              <a:defRPr>
                <a:solidFill>
                  <a:schemeClr val="tx1"/>
                </a:solidFill>
                <a:latin typeface="Calibri" panose="020F0502020204030204" pitchFamily="34" charset="0"/>
                <a:ea typeface="新細明體" panose="02020500000000000000" pitchFamily="18" charset="-120"/>
              </a:defRPr>
            </a:lvl3pPr>
            <a:lvl4pPr marL="1600200" indent="-228600" defTabSz="455613">
              <a:defRPr>
                <a:solidFill>
                  <a:schemeClr val="tx1"/>
                </a:solidFill>
                <a:latin typeface="Calibri" panose="020F0502020204030204" pitchFamily="34" charset="0"/>
                <a:ea typeface="新細明體" panose="02020500000000000000" pitchFamily="18" charset="-120"/>
              </a:defRPr>
            </a:lvl4pPr>
            <a:lvl5pPr marL="2057400" indent="-228600" defTabSz="455613">
              <a:defRPr>
                <a:solidFill>
                  <a:schemeClr val="tx1"/>
                </a:solidFill>
                <a:latin typeface="Calibri" panose="020F0502020204030204" pitchFamily="34" charset="0"/>
                <a:ea typeface="新細明體" panose="02020500000000000000" pitchFamily="18" charset="-120"/>
              </a:defRPr>
            </a:lvl5pPr>
            <a:lvl6pPr marL="25146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455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fontAlgn="base">
              <a:spcBef>
                <a:spcPct val="0"/>
              </a:spcBef>
              <a:spcAft>
                <a:spcPct val="0"/>
              </a:spcAft>
            </a:pPr>
            <a:r>
              <a:rPr lang="zh-CN"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現有</a:t>
            </a:r>
            <a:r>
              <a:rPr lang="en-US" altLang="zh-TW"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9</a:t>
            </a:r>
            <a:r>
              <a:rPr lang="zh-TW"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個</a:t>
            </a:r>
            <a:r>
              <a:rPr lang="zh-CN"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市場</a:t>
            </a:r>
            <a:r>
              <a:rPr lang="zh-TW"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國家</a:t>
            </a:r>
            <a:r>
              <a:rPr lang="zh-CN"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（地區）全面開展業務，另</a:t>
            </a:r>
            <a:r>
              <a:rPr lang="zh-TW"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有</a:t>
            </a:r>
            <a:r>
              <a:rPr lang="en-US" altLang="zh-TW"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7</a:t>
            </a:r>
            <a:r>
              <a:rPr lang="zh-TW"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個國家</a:t>
            </a:r>
            <a:r>
              <a:rPr lang="zh-CN"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加入</a:t>
            </a:r>
            <a:r>
              <a:rPr lang="zh-TW"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新興市場</a:t>
            </a:r>
            <a:r>
              <a:rPr lang="zh-CN"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計畫，</a:t>
            </a:r>
            <a:endParaRPr lang="en-US" altLang="zh-CN"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endParaRPr>
          </a:p>
          <a:p>
            <a:pPr algn="ctr" fontAlgn="base">
              <a:spcBef>
                <a:spcPct val="0"/>
              </a:spcBef>
              <a:spcAft>
                <a:spcPct val="0"/>
              </a:spcAft>
            </a:pPr>
            <a:r>
              <a:rPr lang="zh-CN"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此外，藉助</a:t>
            </a:r>
            <a:r>
              <a:rPr lang="en-US" altLang="zh-TW"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Global.SHOP.COM</a:t>
            </a:r>
            <a:r>
              <a:rPr lang="zh-CN"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可</a:t>
            </a:r>
            <a:r>
              <a:rPr lang="zh-TW"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為超過</a:t>
            </a:r>
            <a:r>
              <a:rPr lang="en-US" altLang="zh-TW"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200</a:t>
            </a:r>
            <a:r>
              <a:rPr lang="zh-TW"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rPr>
              <a:t>個國家的顧客服務</a:t>
            </a:r>
            <a:endParaRPr lang="en-US" altLang="en-US" sz="2400" b="1" dirty="0">
              <a:solidFill>
                <a:srgbClr val="161616"/>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318" name="TextBox 22"/>
          <p:cNvSpPr txBox="1">
            <a:spLocks noChangeArrowheads="1"/>
          </p:cNvSpPr>
          <p:nvPr/>
        </p:nvSpPr>
        <p:spPr bwMode="auto">
          <a:xfrm>
            <a:off x="1005682" y="117476"/>
            <a:ext cx="28749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defTabSz="1217613">
              <a:defRPr>
                <a:solidFill>
                  <a:schemeClr val="tx1"/>
                </a:solidFill>
                <a:latin typeface="Calibri" panose="020F0502020204030204" pitchFamily="34" charset="0"/>
                <a:ea typeface="新細明體" panose="02020500000000000000" pitchFamily="18" charset="-120"/>
              </a:defRPr>
            </a:lvl1pPr>
            <a:lvl2pPr marL="742950" indent="-285750" defTabSz="1217613">
              <a:defRPr>
                <a:solidFill>
                  <a:schemeClr val="tx1"/>
                </a:solidFill>
                <a:latin typeface="Calibri" panose="020F0502020204030204" pitchFamily="34" charset="0"/>
                <a:ea typeface="新細明體" panose="02020500000000000000" pitchFamily="18" charset="-120"/>
              </a:defRPr>
            </a:lvl2pPr>
            <a:lvl3pPr marL="1143000" indent="-228600" defTabSz="1217613">
              <a:defRPr>
                <a:solidFill>
                  <a:schemeClr val="tx1"/>
                </a:solidFill>
                <a:latin typeface="Calibri" panose="020F0502020204030204" pitchFamily="34" charset="0"/>
                <a:ea typeface="新細明體" panose="02020500000000000000" pitchFamily="18" charset="-120"/>
              </a:defRPr>
            </a:lvl3pPr>
            <a:lvl4pPr marL="1600200" indent="-228600" defTabSz="1217613">
              <a:defRPr>
                <a:solidFill>
                  <a:schemeClr val="tx1"/>
                </a:solidFill>
                <a:latin typeface="Calibri" panose="020F0502020204030204" pitchFamily="34" charset="0"/>
                <a:ea typeface="新細明體" panose="02020500000000000000" pitchFamily="18" charset="-120"/>
              </a:defRPr>
            </a:lvl4pPr>
            <a:lvl5pPr marL="2057400" indent="-228600" defTabSz="1217613">
              <a:defRPr>
                <a:solidFill>
                  <a:schemeClr val="tx1"/>
                </a:solidFill>
                <a:latin typeface="Calibri" panose="020F0502020204030204" pitchFamily="34" charset="0"/>
                <a:ea typeface="新細明體" panose="02020500000000000000" pitchFamily="18" charset="-120"/>
              </a:defRPr>
            </a:lvl5pPr>
            <a:lvl6pPr marL="25146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fontAlgn="base">
              <a:spcBef>
                <a:spcPct val="0"/>
              </a:spcBef>
              <a:spcAft>
                <a:spcPct val="0"/>
              </a:spcAft>
            </a:pPr>
            <a:r>
              <a:rPr lang="zh-TW" altLang="en-US" sz="2400">
                <a:solidFill>
                  <a:srgbClr val="000000"/>
                </a:solidFill>
                <a:latin typeface="微軟正黑體" panose="020B0604030504040204" pitchFamily="34" charset="-120"/>
                <a:ea typeface="微軟正黑體" panose="020B0604030504040204" pitchFamily="34" charset="-120"/>
              </a:rPr>
              <a:t>美洲區</a:t>
            </a:r>
            <a:endParaRPr lang="en-US" altLang="en-US" sz="2400">
              <a:solidFill>
                <a:srgbClr val="000000"/>
              </a:solidFill>
              <a:latin typeface="微軟正黑體" panose="020B0604030504040204" pitchFamily="34" charset="-120"/>
              <a:ea typeface="微軟正黑體" panose="020B0604030504040204" pitchFamily="34" charset="-120"/>
            </a:endParaRPr>
          </a:p>
        </p:txBody>
      </p:sp>
      <p:sp>
        <p:nvSpPr>
          <p:cNvPr id="13319" name="TextBox 23"/>
          <p:cNvSpPr txBox="1">
            <a:spLocks noChangeArrowheads="1"/>
          </p:cNvSpPr>
          <p:nvPr/>
        </p:nvSpPr>
        <p:spPr bwMode="auto">
          <a:xfrm>
            <a:off x="4668045" y="104776"/>
            <a:ext cx="28749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defTabSz="1217613">
              <a:defRPr>
                <a:solidFill>
                  <a:schemeClr val="tx1"/>
                </a:solidFill>
                <a:latin typeface="Calibri" panose="020F0502020204030204" pitchFamily="34" charset="0"/>
                <a:ea typeface="新細明體" panose="02020500000000000000" pitchFamily="18" charset="-120"/>
              </a:defRPr>
            </a:lvl1pPr>
            <a:lvl2pPr marL="742950" indent="-285750" defTabSz="1217613">
              <a:defRPr>
                <a:solidFill>
                  <a:schemeClr val="tx1"/>
                </a:solidFill>
                <a:latin typeface="Calibri" panose="020F0502020204030204" pitchFamily="34" charset="0"/>
                <a:ea typeface="新細明體" panose="02020500000000000000" pitchFamily="18" charset="-120"/>
              </a:defRPr>
            </a:lvl2pPr>
            <a:lvl3pPr marL="1143000" indent="-228600" defTabSz="1217613">
              <a:defRPr>
                <a:solidFill>
                  <a:schemeClr val="tx1"/>
                </a:solidFill>
                <a:latin typeface="Calibri" panose="020F0502020204030204" pitchFamily="34" charset="0"/>
                <a:ea typeface="新細明體" panose="02020500000000000000" pitchFamily="18" charset="-120"/>
              </a:defRPr>
            </a:lvl3pPr>
            <a:lvl4pPr marL="1600200" indent="-228600" defTabSz="1217613">
              <a:defRPr>
                <a:solidFill>
                  <a:schemeClr val="tx1"/>
                </a:solidFill>
                <a:latin typeface="Calibri" panose="020F0502020204030204" pitchFamily="34" charset="0"/>
                <a:ea typeface="新細明體" panose="02020500000000000000" pitchFamily="18" charset="-120"/>
              </a:defRPr>
            </a:lvl4pPr>
            <a:lvl5pPr marL="2057400" indent="-228600" defTabSz="1217613">
              <a:defRPr>
                <a:solidFill>
                  <a:schemeClr val="tx1"/>
                </a:solidFill>
                <a:latin typeface="Calibri" panose="020F0502020204030204" pitchFamily="34" charset="0"/>
                <a:ea typeface="新細明體" panose="02020500000000000000" pitchFamily="18" charset="-120"/>
              </a:defRPr>
            </a:lvl5pPr>
            <a:lvl6pPr marL="25146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fontAlgn="base">
              <a:spcBef>
                <a:spcPct val="0"/>
              </a:spcBef>
              <a:spcAft>
                <a:spcPct val="0"/>
              </a:spcAft>
            </a:pPr>
            <a:r>
              <a:rPr lang="zh-TW" altLang="en-US" sz="2400">
                <a:solidFill>
                  <a:srgbClr val="000000"/>
                </a:solidFill>
                <a:latin typeface="微軟正黑體" panose="020B0604030504040204" pitchFamily="34" charset="-120"/>
                <a:ea typeface="微軟正黑體" panose="020B0604030504040204" pitchFamily="34" charset="-120"/>
              </a:rPr>
              <a:t>歐洲區</a:t>
            </a:r>
            <a:endParaRPr lang="en-US" altLang="en-US" sz="2400">
              <a:solidFill>
                <a:srgbClr val="000000"/>
              </a:solidFill>
              <a:latin typeface="微軟正黑體" panose="020B0604030504040204" pitchFamily="34" charset="-120"/>
              <a:ea typeface="微軟正黑體" panose="020B0604030504040204" pitchFamily="34" charset="-120"/>
            </a:endParaRPr>
          </a:p>
        </p:txBody>
      </p:sp>
      <p:sp>
        <p:nvSpPr>
          <p:cNvPr id="13320" name="TextBox 24"/>
          <p:cNvSpPr txBox="1">
            <a:spLocks noChangeArrowheads="1"/>
          </p:cNvSpPr>
          <p:nvPr/>
        </p:nvSpPr>
        <p:spPr bwMode="auto">
          <a:xfrm>
            <a:off x="8173245" y="104776"/>
            <a:ext cx="28749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defTabSz="1217613">
              <a:defRPr>
                <a:solidFill>
                  <a:schemeClr val="tx1"/>
                </a:solidFill>
                <a:latin typeface="Calibri" panose="020F0502020204030204" pitchFamily="34" charset="0"/>
                <a:ea typeface="新細明體" panose="02020500000000000000" pitchFamily="18" charset="-120"/>
              </a:defRPr>
            </a:lvl1pPr>
            <a:lvl2pPr marL="742950" indent="-285750" defTabSz="1217613">
              <a:defRPr>
                <a:solidFill>
                  <a:schemeClr val="tx1"/>
                </a:solidFill>
                <a:latin typeface="Calibri" panose="020F0502020204030204" pitchFamily="34" charset="0"/>
                <a:ea typeface="新細明體" panose="02020500000000000000" pitchFamily="18" charset="-120"/>
              </a:defRPr>
            </a:lvl2pPr>
            <a:lvl3pPr marL="1143000" indent="-228600" defTabSz="1217613">
              <a:defRPr>
                <a:solidFill>
                  <a:schemeClr val="tx1"/>
                </a:solidFill>
                <a:latin typeface="Calibri" panose="020F0502020204030204" pitchFamily="34" charset="0"/>
                <a:ea typeface="新細明體" panose="02020500000000000000" pitchFamily="18" charset="-120"/>
              </a:defRPr>
            </a:lvl3pPr>
            <a:lvl4pPr marL="1600200" indent="-228600" defTabSz="1217613">
              <a:defRPr>
                <a:solidFill>
                  <a:schemeClr val="tx1"/>
                </a:solidFill>
                <a:latin typeface="Calibri" panose="020F0502020204030204" pitchFamily="34" charset="0"/>
                <a:ea typeface="新細明體" panose="02020500000000000000" pitchFamily="18" charset="-120"/>
              </a:defRPr>
            </a:lvl4pPr>
            <a:lvl5pPr marL="2057400" indent="-228600" defTabSz="1217613">
              <a:defRPr>
                <a:solidFill>
                  <a:schemeClr val="tx1"/>
                </a:solidFill>
                <a:latin typeface="Calibri" panose="020F0502020204030204" pitchFamily="34" charset="0"/>
                <a:ea typeface="新細明體" panose="02020500000000000000" pitchFamily="18" charset="-120"/>
              </a:defRPr>
            </a:lvl5pPr>
            <a:lvl6pPr marL="25146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defTabSz="121761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fontAlgn="base">
              <a:spcBef>
                <a:spcPct val="0"/>
              </a:spcBef>
              <a:spcAft>
                <a:spcPct val="0"/>
              </a:spcAft>
            </a:pPr>
            <a:r>
              <a:rPr lang="zh-TW" altLang="en-US" sz="2400">
                <a:solidFill>
                  <a:srgbClr val="000000"/>
                </a:solidFill>
                <a:latin typeface="微軟正黑體" panose="020B0604030504040204" pitchFamily="34" charset="-120"/>
                <a:ea typeface="微軟正黑體" panose="020B0604030504040204" pitchFamily="34" charset="-120"/>
              </a:rPr>
              <a:t>亞洲區</a:t>
            </a:r>
            <a:endParaRPr lang="en-US" altLang="en-US" sz="2400">
              <a:solidFill>
                <a:srgbClr val="000000"/>
              </a:solidFill>
              <a:latin typeface="微軟正黑體" panose="020B0604030504040204" pitchFamily="34" charset="-120"/>
              <a:ea typeface="微軟正黑體" panose="020B0604030504040204" pitchFamily="34" charset="-120"/>
            </a:endParaRPr>
          </a:p>
        </p:txBody>
      </p:sp>
      <p:pic>
        <p:nvPicPr>
          <p:cNvPr id="13321" name="Picture 1"/>
          <p:cNvPicPr>
            <a:picLocks noChangeAspect="1"/>
          </p:cNvPicPr>
          <p:nvPr/>
        </p:nvPicPr>
        <p:blipFill>
          <a:blip r:embed="rId3">
            <a:extLst>
              <a:ext uri="{28A0092B-C50C-407E-A947-70E740481C1C}">
                <a14:useLocalDpi xmlns:a14="http://schemas.microsoft.com/office/drawing/2010/main" val="0"/>
              </a:ext>
            </a:extLst>
          </a:blip>
          <a:srcRect b="94402"/>
          <a:stretch>
            <a:fillRect/>
          </a:stretch>
        </p:blipFill>
        <p:spPr bwMode="auto">
          <a:xfrm>
            <a:off x="570708" y="484189"/>
            <a:ext cx="11139487"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Country Flags Waving.png"/>
          <p:cNvPicPr>
            <a:picLocks noChangeAspect="1"/>
          </p:cNvPicPr>
          <p:nvPr/>
        </p:nvPicPr>
        <p:blipFill>
          <a:blip r:embed="rId4">
            <a:extLst>
              <a:ext uri="{28A0092B-C50C-407E-A947-70E740481C1C}">
                <a14:useLocalDpi xmlns:a14="http://schemas.microsoft.com/office/drawing/2010/main" val="0"/>
              </a:ext>
            </a:extLst>
          </a:blip>
          <a:srcRect r="68266"/>
          <a:stretch>
            <a:fillRect/>
          </a:stretch>
        </p:blipFill>
        <p:spPr bwMode="auto">
          <a:xfrm>
            <a:off x="724694" y="542925"/>
            <a:ext cx="33909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Country Flags Waving.png"/>
          <p:cNvPicPr>
            <a:picLocks noChangeAspect="1"/>
          </p:cNvPicPr>
          <p:nvPr/>
        </p:nvPicPr>
        <p:blipFill>
          <a:blip r:embed="rId4">
            <a:extLst>
              <a:ext uri="{28A0092B-C50C-407E-A947-70E740481C1C}">
                <a14:useLocalDpi xmlns:a14="http://schemas.microsoft.com/office/drawing/2010/main" val="0"/>
              </a:ext>
            </a:extLst>
          </a:blip>
          <a:srcRect l="44542" r="44971"/>
          <a:stretch>
            <a:fillRect/>
          </a:stretch>
        </p:blipFill>
        <p:spPr bwMode="auto">
          <a:xfrm>
            <a:off x="5530058" y="525464"/>
            <a:ext cx="112077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3" descr="Country Flags Waving.png"/>
          <p:cNvPicPr>
            <a:picLocks noChangeAspect="1"/>
          </p:cNvPicPr>
          <p:nvPr/>
        </p:nvPicPr>
        <p:blipFill>
          <a:blip r:embed="rId4">
            <a:extLst>
              <a:ext uri="{28A0092B-C50C-407E-A947-70E740481C1C}">
                <a14:useLocalDpi xmlns:a14="http://schemas.microsoft.com/office/drawing/2010/main" val="0"/>
              </a:ext>
            </a:extLst>
          </a:blip>
          <a:srcRect l="68201"/>
          <a:stretch>
            <a:fillRect/>
          </a:stretch>
        </p:blipFill>
        <p:spPr bwMode="auto">
          <a:xfrm>
            <a:off x="8108157" y="542925"/>
            <a:ext cx="339725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282680"/>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9049" y="284762"/>
            <a:ext cx="12192000" cy="707886"/>
          </a:xfrm>
          <a:prstGeom prst="rect">
            <a:avLst/>
          </a:prstGeom>
        </p:spPr>
        <p:txBody>
          <a:bodyPr wrap="square">
            <a:spAutoFit/>
          </a:bodyPr>
          <a:lstStyle/>
          <a:p>
            <a:pPr algn="ctr" defTabSz="914400"/>
            <a:r>
              <a:rPr lang="zh-TW" altLang="en-US" sz="4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暫</a:t>
            </a:r>
            <a:r>
              <a:rPr lang="zh-TW" altLang="en-US" sz="4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停業務的原因 </a:t>
            </a:r>
            <a:endParaRPr lang="en-US" altLang="en-US" sz="4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Rounded Rectangle 5"/>
          <p:cNvSpPr/>
          <p:nvPr/>
        </p:nvSpPr>
        <p:spPr>
          <a:xfrm>
            <a:off x="1162049" y="1068300"/>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没有</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送</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交當</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季</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獨立</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200" b="1" baseline="300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店主銷售報告</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1000</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表格）</a:t>
            </a:r>
            <a:endPar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 name="Rectangle 10"/>
          <p:cNvSpPr/>
          <p:nvPr/>
        </p:nvSpPr>
        <p:spPr>
          <a:xfrm>
            <a:off x="-1" y="3096718"/>
            <a:ext cx="12192000" cy="707886"/>
          </a:xfrm>
          <a:prstGeom prst="rect">
            <a:avLst/>
          </a:prstGeom>
        </p:spPr>
        <p:txBody>
          <a:bodyPr wrap="square">
            <a:spAutoFit/>
          </a:bodyPr>
          <a:lstStyle/>
          <a:p>
            <a:pPr algn="ctr" defTabSz="914400"/>
            <a:r>
              <a:rPr lang="zh-TW" altLang="en-US" sz="4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暫</a:t>
            </a:r>
            <a:r>
              <a:rPr lang="zh-TW" altLang="en-US" sz="4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停業</a:t>
            </a:r>
            <a:r>
              <a:rPr lang="zh-TW" altLang="en-US" sz="4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務後怎</a:t>
            </a:r>
            <a:r>
              <a:rPr lang="zh-CN" altLang="en-US" sz="4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麼辦</a:t>
            </a:r>
            <a:r>
              <a:rPr lang="en-US" altLang="en-US" sz="4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4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endParaRPr lang="en-US" altLang="en-US" sz="4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Rounded Rectangle 11"/>
          <p:cNvSpPr/>
          <p:nvPr/>
        </p:nvSpPr>
        <p:spPr>
          <a:xfrm>
            <a:off x="1162049" y="1626957"/>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没有</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為</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您的任何個人</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業發展中心</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001</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002</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003</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等）購買每季度</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150</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 name="Rounded Rectangle 12"/>
          <p:cNvSpPr/>
          <p:nvPr/>
        </p:nvSpPr>
        <p:spPr>
          <a:xfrm>
            <a:off x="1162049" y="2185614"/>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没有</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作</a:t>
            </a:r>
            <a:r>
              <a:rPr lang="zh-TW" altLang="en-US" sz="2200" b="1" u="sng"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年度續約</a:t>
            </a:r>
            <a:endParaRPr lang="en-US" altLang="en-US" sz="2200" b="1" u="sng"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 name="Rounded Rectangle 13"/>
          <p:cNvSpPr/>
          <p:nvPr/>
        </p:nvSpPr>
        <p:spPr>
          <a:xfrm>
            <a:off x="1143001" y="3880240"/>
            <a:ext cx="9906003" cy="654063"/>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必</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須以</a:t>
            </a:r>
            <a:r>
              <a:rPr lang="en-US" altLang="zh-TW"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200 </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使</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個人商業發展中心</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通常</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先選</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001</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）重</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新合格</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174625" algn="ctr" defTabSz="914400"/>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才</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能再度開始累</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積</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點數</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，以進一步</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擴展業務</a:t>
            </a:r>
            <a:endParaRPr lang="en-US" altLang="zh-TW"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5" name="Rounded Rectangle 14"/>
          <p:cNvSpPr/>
          <p:nvPr/>
        </p:nvSpPr>
        <p:spPr>
          <a:xfrm>
            <a:off x="1143001" y="4671512"/>
            <a:ext cx="9906003" cy="421446"/>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要為任何要合格來賺取佣金的</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商業發展中心</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送交新的</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1000</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表格</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6" name="Rounded Rectangle 15"/>
          <p:cNvSpPr/>
          <p:nvPr/>
        </p:nvSpPr>
        <p:spPr>
          <a:xfrm>
            <a:off x="1143001" y="5230191"/>
            <a:ext cx="9906003" cy="654063"/>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en-US"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如</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果是</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因</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為</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没有續約而被暫停業務</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便要</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送交紙本的續約申請表格</a:t>
            </a:r>
            <a:endParaRPr lang="en-US" altLang="zh-CN"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174625" algn="ctr"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（然後可</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重新</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合格並</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送</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交</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1000</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表格）</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7" name="Rounded Rectangle 16"/>
          <p:cNvSpPr/>
          <p:nvPr/>
        </p:nvSpPr>
        <p:spPr>
          <a:xfrm>
            <a:off x="2505827" y="6017493"/>
            <a:ext cx="7218448" cy="398407"/>
          </a:xfrm>
          <a:prstGeom prst="roundRect">
            <a:avLst>
              <a:gd name="adj" fmla="val 59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20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20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若在</a:t>
            </a:r>
            <a:r>
              <a:rPr lang="en-US" altLang="zh-TW" sz="20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270</a:t>
            </a:r>
            <a:r>
              <a:rPr lang="zh-TW" altLang="en-US" sz="20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天之</a:t>
            </a:r>
            <a:r>
              <a:rPr lang="zh-CN" altLang="en-US" sz="20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內</a:t>
            </a:r>
            <a:r>
              <a:rPr lang="zh-TW" altLang="en-US" sz="20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重新合格</a:t>
            </a:r>
            <a:r>
              <a:rPr lang="zh-CN" altLang="en-US" sz="20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便可保留在原本的網</a:t>
            </a:r>
            <a:r>
              <a:rPr lang="zh-CN" altLang="en-US" sz="20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路</a:t>
            </a:r>
            <a:r>
              <a:rPr lang="zh-TW" altLang="en-US" sz="20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位置</a:t>
            </a:r>
            <a:endParaRPr lang="en-US" altLang="en-US" sz="20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7008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P spid="12" grpId="0" animBg="1"/>
      <p:bldP spid="13" grpId="0" animBg="1"/>
      <p:bldP spid="14" grpId="0" animBg="1"/>
      <p:bldP spid="15" grpId="0" animBg="1"/>
      <p:bldP spid="16" grpId="0" animBg="1"/>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5971" r="16102" b="27097"/>
          <a:stretch/>
        </p:blipFill>
        <p:spPr>
          <a:xfrm>
            <a:off x="-233919" y="1444379"/>
            <a:ext cx="12689554" cy="5323775"/>
          </a:xfrm>
          <a:prstGeom prst="rect">
            <a:avLst/>
          </a:prstGeom>
        </p:spPr>
      </p:pic>
      <p:sp>
        <p:nvSpPr>
          <p:cNvPr id="7" name="TextBox 6"/>
          <p:cNvSpPr txBox="1"/>
          <p:nvPr/>
        </p:nvSpPr>
        <p:spPr>
          <a:xfrm>
            <a:off x="510701" y="1273945"/>
            <a:ext cx="10987035" cy="707886"/>
          </a:xfrm>
          <a:prstGeom prst="rect">
            <a:avLst/>
          </a:prstGeom>
          <a:noFill/>
        </p:spPr>
        <p:txBody>
          <a:bodyPr wrap="square" rtlCol="0">
            <a:spAutoFit/>
          </a:bodyPr>
          <a:lstStyle/>
          <a:p>
            <a:pPr defTabSz="457200"/>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在您左</a:t>
            </a:r>
            <a:r>
              <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右兩邊的組織裡各親自推薦一位合格的超</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連鎖</a:t>
            </a:r>
            <a:r>
              <a:rPr lang="en-US" altLang="zh-TW" sz="2000" b="1" baseline="30000"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0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店主。</a:t>
            </a:r>
            <a:endParaRPr lang="zh-TW" alt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defTabSz="457200"/>
            <a:endParaRPr lang="en-US" sz="20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9" name="TextBox 8"/>
          <p:cNvSpPr txBox="1"/>
          <p:nvPr/>
        </p:nvSpPr>
        <p:spPr>
          <a:xfrm>
            <a:off x="8520750" y="1981921"/>
            <a:ext cx="3414207" cy="1395955"/>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zh-CN"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a:t>
            </a:r>
            <a:r>
              <a:rPr lang="zh-CN" altLang="en-US"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個</a:t>
            </a:r>
            <a:r>
              <a:rPr lang="zh-TW"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2200" baseline="300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一</a:t>
            </a:r>
            <a:r>
              <a:rPr lang="zh-CN" altLang="en-US"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開始便有</a:t>
            </a:r>
            <a:r>
              <a:rPr lang="zh-TW" altLang="en-US"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三個</a:t>
            </a:r>
            <a:r>
              <a:rPr lang="zh-CN"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商業發展中</a:t>
            </a:r>
            <a:r>
              <a:rPr lang="zh-CN" altLang="en-US"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心</a:t>
            </a:r>
            <a:endParaRPr lang="en-US" altLang="zh-CN"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838">
              <a:spcAft>
                <a:spcPts val="1200"/>
              </a:spcAft>
            </a:pPr>
            <a:r>
              <a:rPr lang="zh-CN" altLang="en-US"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不在</a:t>
            </a:r>
            <a:r>
              <a:rPr lang="zh-TW" altLang="en-US" sz="22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所有圖</a:t>
            </a:r>
            <a:r>
              <a:rPr lang="zh-TW" altLang="en-US"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表</a:t>
            </a:r>
            <a:r>
              <a:rPr lang="zh-CN" altLang="en-US"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上顯示）</a:t>
            </a:r>
            <a:endParaRPr lang="en-US" sz="22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5" name="TextBox 14"/>
          <p:cNvSpPr txBox="1">
            <a:spLocks noChangeArrowheads="1"/>
          </p:cNvSpPr>
          <p:nvPr/>
        </p:nvSpPr>
        <p:spPr bwMode="auto">
          <a:xfrm>
            <a:off x="419233" y="6263867"/>
            <a:ext cx="6324468"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ts val="1200"/>
              </a:spcAft>
              <a:buNone/>
            </a:pPr>
            <a:r>
              <a:rPr lang="zh-TW" altLang="en-US" sz="1800" b="1" dirty="0" smtClean="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當一個</a:t>
            </a:r>
            <a:r>
              <a:rPr lang="zh-CN" altLang="en-US" sz="1800" b="1" dirty="0" smtClean="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商業發展中心</a:t>
            </a:r>
            <a:r>
              <a:rPr lang="zh-TW" altLang="en-US" sz="1800" b="1" dirty="0" smtClean="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擴展業務後</a:t>
            </a:r>
            <a:r>
              <a:rPr lang="zh-CN" altLang="en-US" sz="1800" b="1" dirty="0" smtClean="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smtClean="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便符</a:t>
            </a:r>
            <a:r>
              <a:rPr lang="zh-CN" altLang="en-US" sz="1800" b="1" dirty="0" smtClean="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合</a:t>
            </a:r>
            <a:r>
              <a:rPr lang="zh-TW" altLang="en-US" sz="1800" b="1" dirty="0" smtClean="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rPr>
              <a:t>賺取佣金的資格</a:t>
            </a:r>
            <a:endParaRPr lang="en-US" altLang="en-US" sz="1800" b="1" dirty="0" smtClean="0">
              <a:solidFill>
                <a:srgbClr val="139FC9"/>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38" y="434975"/>
            <a:ext cx="826928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1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419232" y="5121059"/>
            <a:ext cx="11334751" cy="116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spcAft>
                <a:spcPts val="600"/>
              </a:spcAft>
            </a:pP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建</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議將彼此相關</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人員</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家</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人</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、同事</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好友等</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放置在同一邊</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，以</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促進團隊精神及減少競爭</a:t>
            </a:r>
            <a:endParaRPr lang="en-US"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marL="342900" indent="-342900" fontAlgn="base">
              <a:spcBef>
                <a:spcPct val="0"/>
              </a:spcBef>
              <a:spcAft>
                <a:spcPts val="600"/>
              </a:spcAft>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不要放棄個人推薦</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關係</a:t>
            </a:r>
            <a:endParaRPr lang="en-US"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marL="342900" indent="-342900" fontAlgn="base">
              <a:spcBef>
                <a:spcPct val="0"/>
              </a:spcBef>
              <a:spcAft>
                <a:spcPts val="600"/>
              </a:spcAft>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要達到擴展業務</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親自</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推薦的超連鎖</a:t>
            </a:r>
            <a:r>
              <a:rPr lang="en-US" altLang="zh-TW" sz="20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店主必須要合格</a:t>
            </a:r>
            <a:endParaRPr lang="en-US"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6" name="TextBox 15"/>
          <p:cNvSpPr txBox="1">
            <a:spLocks noChangeArrowheads="1"/>
          </p:cNvSpPr>
          <p:nvPr/>
        </p:nvSpPr>
        <p:spPr bwMode="auto">
          <a:xfrm>
            <a:off x="689811" y="4325569"/>
            <a:ext cx="2119752"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zh-CN"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親自</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a:t>
            </a:r>
            <a:r>
              <a:rPr lang="zh-CN"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a:t>
            </a:r>
            <a:endParaRPr lang="en-US" altLang="zh-CN"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gn="r" fontAlgn="base">
              <a:spcBef>
                <a:spcPct val="0"/>
              </a:spcBef>
              <a:spcAft>
                <a:spcPct val="0"/>
              </a:spcAft>
              <a:buFontTx/>
              <a:buNone/>
            </a:pPr>
            <a:r>
              <a:rPr lang="zh-CN"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首位</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16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店主</a:t>
            </a:r>
            <a:endParaRPr lang="en-US"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7" name="TextBox 26"/>
          <p:cNvSpPr txBox="1">
            <a:spLocks noChangeArrowheads="1"/>
          </p:cNvSpPr>
          <p:nvPr/>
        </p:nvSpPr>
        <p:spPr bwMode="auto">
          <a:xfrm>
            <a:off x="9410700" y="4325568"/>
            <a:ext cx="262252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zh-CN"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親自</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a:t>
            </a:r>
            <a:r>
              <a:rPr lang="zh-TW"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薦一位超</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16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店主以擴</a:t>
            </a:r>
            <a:r>
              <a:rPr lang="zh-TW"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展業務</a:t>
            </a:r>
            <a:endParaRPr lang="en-US"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0"/>
            <a:ext cx="9144000" cy="6858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140" t="50760" r="68947" b="29825"/>
          <a:stretch/>
        </p:blipFill>
        <p:spPr>
          <a:xfrm>
            <a:off x="3048000" y="3578843"/>
            <a:ext cx="2356513" cy="13774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0569" t="51599" r="24154" b="28965"/>
          <a:stretch/>
        </p:blipFill>
        <p:spPr>
          <a:xfrm>
            <a:off x="6749058" y="3589133"/>
            <a:ext cx="2612552" cy="1510659"/>
          </a:xfrm>
          <a:prstGeom prst="rect">
            <a:avLst/>
          </a:prstGeom>
        </p:spPr>
      </p:pic>
      <p:sp>
        <p:nvSpPr>
          <p:cNvPr id="7" name="TextBox 6"/>
          <p:cNvSpPr txBox="1">
            <a:spLocks noChangeArrowheads="1"/>
          </p:cNvSpPr>
          <p:nvPr/>
        </p:nvSpPr>
        <p:spPr bwMode="auto">
          <a:xfrm>
            <a:off x="510119" y="297336"/>
            <a:ext cx="10967508" cy="126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zh-TW" altLang="en-US" sz="3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推薦策略</a:t>
            </a:r>
            <a:endParaRPr lang="en-US" altLang="en-US" sz="3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fontAlgn="base">
              <a:spcBef>
                <a:spcPct val="0"/>
              </a:spcBef>
              <a:spcAft>
                <a:spcPct val="0"/>
              </a:spcAft>
              <a:buFontTx/>
              <a:buNone/>
            </a:pPr>
            <a:endParaRPr lang="en-US"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fontAlgn="base">
              <a:spcBef>
                <a:spcPct val="0"/>
              </a:spcBef>
              <a:spcAft>
                <a:spcPct val="0"/>
              </a:spcAft>
              <a:buFontTx/>
              <a:buNone/>
            </a:pP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將親自推薦的二位超連鎖</a:t>
            </a:r>
            <a:r>
              <a:rPr lang="en-US" altLang="zh-TW" sz="20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店主放置左右二邊以擴展業務</a:t>
            </a:r>
            <a:endParaRPr lang="en-US"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3591782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1019027" y="5344803"/>
            <a:ext cx="1190625" cy="494543"/>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sp>
        <p:nvSpPr>
          <p:cNvPr id="19" name="Rounded Rectangle 18"/>
          <p:cNvSpPr/>
          <p:nvPr/>
        </p:nvSpPr>
        <p:spPr>
          <a:xfrm>
            <a:off x="7290950" y="3048704"/>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9460" y="2049675"/>
            <a:ext cx="5624280" cy="3796388"/>
          </a:xfrm>
          <a:prstGeom prst="rect">
            <a:avLst/>
          </a:prstGeom>
        </p:spPr>
      </p:pic>
      <p:sp>
        <p:nvSpPr>
          <p:cNvPr id="5" name="Rounded Rectangle 4"/>
          <p:cNvSpPr/>
          <p:nvPr/>
        </p:nvSpPr>
        <p:spPr>
          <a:xfrm>
            <a:off x="2647798" y="3091793"/>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ea typeface="PMingLiU" panose="02020500000000000000" pitchFamily="18" charset="-12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4548" y="1982215"/>
            <a:ext cx="5416609" cy="3863848"/>
          </a:xfrm>
          <a:prstGeom prst="rect">
            <a:avLst/>
          </a:prstGeom>
        </p:spPr>
      </p:pic>
      <p:sp>
        <p:nvSpPr>
          <p:cNvPr id="118794" name="TextBox 15"/>
          <p:cNvSpPr txBox="1">
            <a:spLocks noChangeArrowheads="1"/>
          </p:cNvSpPr>
          <p:nvPr>
            <p:custDataLst>
              <p:tags r:id="rId1"/>
            </p:custDataLst>
          </p:nvPr>
        </p:nvSpPr>
        <p:spPr bwMode="auto">
          <a:xfrm>
            <a:off x="587768" y="244432"/>
            <a:ext cx="1098761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a:t>
            </a:r>
            <a:r>
              <a:rPr lang="zh-CN"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關係</a:t>
            </a: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與</a:t>
            </a:r>
            <a:r>
              <a:rPr lang="zh-CN"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放置</a:t>
            </a:r>
            <a:r>
              <a:rPr lang="zh-TW" altLang="en-US" sz="4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位置</a:t>
            </a:r>
            <a:endParaRPr lang="en-US" altLang="en-US" sz="4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18795" name="TextBox 16"/>
          <p:cNvSpPr txBox="1">
            <a:spLocks noChangeArrowheads="1"/>
          </p:cNvSpPr>
          <p:nvPr>
            <p:custDataLst>
              <p:tags r:id="rId2"/>
            </p:custDataLst>
          </p:nvPr>
        </p:nvSpPr>
        <p:spPr bwMode="auto">
          <a:xfrm>
            <a:off x="838199" y="5927673"/>
            <a:ext cx="10659599" cy="70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defRPr/>
            </a:pPr>
            <a:r>
              <a:rPr lang="zh-TW" altLang="en-US" sz="1800" b="1" dirty="0" smtClean="0">
                <a:solidFill>
                  <a:srgbClr val="DDDEDD">
                    <a:lumMod val="10000"/>
                  </a:srgbClr>
                </a:solidFill>
                <a:latin typeface="Arial" panose="020B0604020202020204" pitchFamily="34" charset="0"/>
                <a:ea typeface="微軟正黑體" panose="020B0604030504040204" pitchFamily="34" charset="-120"/>
                <a:cs typeface="Arial" panose="020B0604020202020204" pitchFamily="34" charset="0"/>
              </a:rPr>
              <a:t> </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舉例</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：您親</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自</a:t>
            </a:r>
            <a:r>
              <a:rPr lang="zh-TW" altLang="en-US" sz="18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推薦</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了</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湯姆</a:t>
            </a:r>
            <a:r>
              <a:rPr lang="zh-CN"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蘇</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和</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馬特</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請注意：雖</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然</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馬特</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是由您親</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自推薦，但他</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a:t>
            </a:r>
            <a:r>
              <a:rPr lang="zh-CN" altLang="en-US" sz="18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放置</a:t>
            </a:r>
            <a:r>
              <a:rPr lang="zh-TW" altLang="en-US" sz="1800" b="1" dirty="0" smtClean="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位</a:t>
            </a:r>
            <a:r>
              <a:rPr lang="zh-TW" altLang="en-US" sz="1800" b="1" dirty="0">
                <a:solidFill>
                  <a:srgbClr val="00B0F0"/>
                </a:solidFill>
                <a:latin typeface="Microsoft JhengHei" panose="020B0604030504040204" pitchFamily="34" charset="-120"/>
                <a:ea typeface="Microsoft JhengHei" panose="020B0604030504040204" pitchFamily="34" charset="-120"/>
                <a:cs typeface="Arial" panose="020B0604020202020204" pitchFamily="34" charset="0"/>
              </a:rPr>
              <a:t>置</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卻</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a:t>
            </a:r>
            <a:r>
              <a:rPr lang="zh-CN"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endParaRPr lang="en-US" altLang="zh-CN"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buFont typeface="Arial" pitchFamily="34" charset="0"/>
              <a:buNone/>
              <a:defRPr/>
            </a:pP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zh-CN"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瓊斯博士</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商業發展中心的左</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邊</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002</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的左邊</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en-US" sz="19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TextBox 16"/>
          <p:cNvSpPr txBox="1"/>
          <p:nvPr/>
        </p:nvSpPr>
        <p:spPr>
          <a:xfrm>
            <a:off x="8520750" y="1220931"/>
            <a:ext cx="3414207" cy="1106514"/>
          </a:xfrm>
          <a:prstGeom prst="roundRect">
            <a:avLst/>
          </a:prstGeom>
          <a:solidFill>
            <a:schemeClr val="tx2">
              <a:lumMod val="75000"/>
            </a:schemeClr>
          </a:solidFill>
          <a:ln>
            <a:noFill/>
          </a:ln>
        </p:spPr>
        <p:txBody>
          <a:bodyPr wrap="square" lIns="91284" tIns="45643" rIns="91284" bIns="45643" rtlCol="0">
            <a:spAutoFit/>
          </a:bodyPr>
          <a:lstStyle/>
          <a:p>
            <a:pPr algn="ctr" defTabSz="912838"/>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每個</a:t>
            </a:r>
            <a:r>
              <a:rPr lang="zh-TW"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超連鎖</a:t>
            </a:r>
            <a:r>
              <a:rPr lang="en-US" altLang="zh-TW" sz="1800" b="1" baseline="300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店主</a:t>
            </a:r>
            <a:r>
              <a:rPr lang="zh-CN"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一開始便有</a:t>
            </a:r>
            <a:endParaRPr lang="en-US" altLang="zh-CN"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838">
              <a:spcAft>
                <a:spcPts val="600"/>
              </a:spcAft>
            </a:pPr>
            <a:r>
              <a:rPr lang="zh-TW"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三個</a:t>
            </a:r>
            <a:r>
              <a:rPr lang="zh-CN" altLang="en-US" sz="180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商</a:t>
            </a:r>
            <a:r>
              <a:rPr lang="zh-CN"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業發展中心</a:t>
            </a:r>
            <a:endParaRPr lang="en-US" altLang="zh-TW"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912838">
              <a:spcAft>
                <a:spcPts val="1200"/>
              </a:spcAft>
            </a:pPr>
            <a:r>
              <a:rPr lang="zh-CN"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不在所有圖表</a:t>
            </a:r>
            <a:r>
              <a:rPr lang="zh-CN" alt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上顯示</a:t>
            </a:r>
            <a:r>
              <a:rPr lang="en-US" altLang="zh-TW"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180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22734" t="26199" r="38390" b="41520"/>
          <a:stretch/>
        </p:blipFill>
        <p:spPr>
          <a:xfrm>
            <a:off x="4232003" y="755328"/>
            <a:ext cx="3929597" cy="2453774"/>
          </a:xfrm>
          <a:prstGeom prst="rect">
            <a:avLst/>
          </a:prstGeom>
        </p:spPr>
      </p:pic>
    </p:spTree>
    <p:extLst>
      <p:ext uri="{BB962C8B-B14F-4D97-AF65-F5344CB8AC3E}">
        <p14:creationId xmlns:p14="http://schemas.microsoft.com/office/powerpoint/2010/main" val="376387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3125" y="68240"/>
            <a:ext cx="9502653" cy="7126989"/>
          </a:xfrm>
          <a:prstGeom prst="rect">
            <a:avLst/>
          </a:prstGeom>
        </p:spPr>
      </p:pic>
      <p:pic>
        <p:nvPicPr>
          <p:cNvPr id="22530" name="Picture 2" descr="T:\Field Training\Field Training\North America\NA_ENGLISH\NUOT update\images\Volume-limiting-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9735" y="174318"/>
            <a:ext cx="9506042" cy="7034559"/>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T:\Field Training\Field Training\North America\NA_ENGLISH\NUOT update\images\Volume-limitin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3125" y="152908"/>
            <a:ext cx="9506043" cy="70559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409582"/>
            <a:ext cx="3118906"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zh-TW" altLang="en-US" sz="3600" b="1" dirty="0" smtClean="0">
                <a:solidFill>
                  <a:srgbClr val="042555"/>
                </a:solidFill>
                <a:latin typeface="Arial" panose="020B0604020202020204" pitchFamily="34" charset="0"/>
                <a:ea typeface="微軟正黑體" panose="020B0604030504040204" pitchFamily="34" charset="-120"/>
                <a:cs typeface="Arial" panose="020B0604020202020204" pitchFamily="34" charset="0"/>
              </a:rPr>
              <a:t>擴展業務前</a:t>
            </a:r>
            <a:endParaRPr lang="en-US" altLang="zh-TW" sz="3600" b="1" dirty="0" smtClean="0">
              <a:solidFill>
                <a:srgbClr val="042555"/>
              </a:solidFill>
              <a:latin typeface="Arial" panose="020B0604020202020204" pitchFamily="34" charset="0"/>
              <a:ea typeface="微軟正黑體" panose="020B0604030504040204" pitchFamily="34" charset="-120"/>
              <a:cs typeface="Arial" panose="020B0604020202020204" pitchFamily="34" charset="0"/>
            </a:endParaRPr>
          </a:p>
          <a:p>
            <a:pPr fontAlgn="base">
              <a:spcBef>
                <a:spcPct val="0"/>
              </a:spcBef>
              <a:spcAft>
                <a:spcPct val="0"/>
              </a:spcAft>
              <a:buFontTx/>
              <a:buNone/>
            </a:pPr>
            <a:r>
              <a:rPr lang="zh-TW" altLang="en-US" sz="3600" b="1" dirty="0" smtClean="0">
                <a:solidFill>
                  <a:srgbClr val="042555"/>
                </a:solidFill>
                <a:latin typeface="Arial" panose="020B0604020202020204" pitchFamily="34" charset="0"/>
                <a:ea typeface="微軟正黑體" panose="020B0604030504040204" pitchFamily="34" charset="-120"/>
                <a:cs typeface="Arial" panose="020B0604020202020204" pitchFamily="34" charset="0"/>
              </a:rPr>
              <a:t>點數放置策略</a:t>
            </a:r>
            <a:endParaRPr lang="en-US" altLang="en-US" sz="3600" b="1" dirty="0">
              <a:solidFill>
                <a:srgbClr val="042555"/>
              </a:solidFill>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419232" y="5294296"/>
            <a:ext cx="11334751" cy="8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74320" indent="-342900" fontAlgn="base">
              <a:spcBef>
                <a:spcPct val="0"/>
              </a:spcBef>
              <a:spcAft>
                <a:spcPts val="1200"/>
              </a:spcAft>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如您在擴展業務之前達到</a:t>
            </a:r>
            <a:r>
              <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1200/1200</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CN"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IBV</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這筆佣金便會取消</a:t>
            </a:r>
            <a:endPar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marL="274320" indent="-342900" fontAlgn="base">
              <a:spcBef>
                <a:spcPct val="0"/>
              </a:spcBef>
              <a:spcAft>
                <a:spcPts val="1200"/>
              </a:spcAft>
            </a:pP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建議</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您在没有</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親自</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的夥伴</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那</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一</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邊</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點數累積不超</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過</a:t>
            </a:r>
            <a:r>
              <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800-1000</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IBV</a:t>
            </a:r>
            <a:endParaRPr lang="en-US"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6" name="TextBox 15"/>
          <p:cNvSpPr txBox="1">
            <a:spLocks noChangeArrowheads="1"/>
          </p:cNvSpPr>
          <p:nvPr/>
        </p:nvSpPr>
        <p:spPr bwMode="auto">
          <a:xfrm>
            <a:off x="1014385" y="3957550"/>
            <a:ext cx="2050875"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zh-CN"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親自</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推薦的</a:t>
            </a:r>
            <a:endParaRPr lang="en-US" altLang="zh-TW"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gn="r" fontAlgn="base">
              <a:spcBef>
                <a:spcPct val="0"/>
              </a:spcBef>
              <a:spcAft>
                <a:spcPct val="0"/>
              </a:spcAft>
              <a:buFontTx/>
              <a:buNone/>
            </a:pPr>
            <a:r>
              <a:rPr lang="zh-CN"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首位超連鎖</a:t>
            </a:r>
            <a:r>
              <a:rPr lang="en-US" altLang="zh-TW" sz="16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店主</a:t>
            </a:r>
            <a:endParaRPr lang="en-US" altLang="zh-CN"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gn="r" fontAlgn="base">
              <a:spcBef>
                <a:spcPct val="0"/>
              </a:spcBef>
              <a:spcAft>
                <a:spcPct val="0"/>
              </a:spcAft>
              <a:buFontTx/>
              <a:buNone/>
            </a:pPr>
            <a:r>
              <a:rPr lang="zh-CN"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放置在共同邊</a:t>
            </a:r>
            <a:endParaRPr lang="en-US"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7" name="TextBox 26"/>
          <p:cNvSpPr txBox="1">
            <a:spLocks noChangeArrowheads="1"/>
          </p:cNvSpPr>
          <p:nvPr/>
        </p:nvSpPr>
        <p:spPr bwMode="auto">
          <a:xfrm>
            <a:off x="7848298" y="2688507"/>
            <a:ext cx="263649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800-1000 BV</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IBV </a:t>
            </a:r>
            <a:br>
              <a:rPr lang="en-US"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直至擴展業務</a:t>
            </a:r>
            <a:endParaRPr lang="en-US"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8" name="TextBox 27"/>
          <p:cNvSpPr txBox="1">
            <a:spLocks noChangeArrowheads="1"/>
          </p:cNvSpPr>
          <p:nvPr/>
        </p:nvSpPr>
        <p:spPr bwMode="auto">
          <a:xfrm>
            <a:off x="2475983" y="2638793"/>
            <a:ext cx="2636495"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在共同邊没有</a:t>
            </a:r>
            <a:r>
              <a:rPr lang="en-US" altLang="zh-TW"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zh-TW"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IBV</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a:t>
            </a:r>
            <a:endParaRPr lang="en-US" altLang="zh-TW"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gn="r" fontAlgn="base">
              <a:spcBef>
                <a:spcPct val="0"/>
              </a:spcBef>
              <a:spcAft>
                <a:spcPct val="0"/>
              </a:spcAft>
              <a:buFontTx/>
              <a:buNone/>
            </a:pP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累積限制</a:t>
            </a:r>
            <a:endParaRPr lang="en-US"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041941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2530"/>
                                        </p:tgtEl>
                                        <p:attrNameLst>
                                          <p:attrName>style.visibility</p:attrName>
                                        </p:attrNameLst>
                                      </p:cBhvr>
                                      <p:to>
                                        <p:strVal val="visible"/>
                                      </p:to>
                                    </p:set>
                                    <p:animEffect transition="in" filter="fade">
                                      <p:cBhvr>
                                        <p:cTn id="16" dur="500"/>
                                        <p:tgtEl>
                                          <p:spTgt spid="2253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402668"/>
            <a:ext cx="12192000" cy="769437"/>
          </a:xfrm>
          <a:prstGeom prst="rect">
            <a:avLst/>
          </a:prstGeom>
        </p:spPr>
        <p:txBody>
          <a:bodyPr wrap="square" lIns="91414" tIns="45718" rIns="91414" bIns="45718">
            <a:spAutoFit/>
          </a:bodyPr>
          <a:lstStyle/>
          <a:p>
            <a:pPr algn="ctr" defTabSz="914105">
              <a:tabLst>
                <a:tab pos="114265" algn="l"/>
              </a:tabLst>
            </a:pPr>
            <a:r>
              <a:rPr lang="en-US" sz="4400" b="1" dirty="0" smtClean="0">
                <a:solidFill>
                  <a:srgbClr val="003468"/>
                </a:solidFill>
                <a:latin typeface="Microsoft JhengHei" panose="020B0604030504040204" pitchFamily="34" charset="-120"/>
                <a:ea typeface="Microsoft JhengHei" panose="020B0604030504040204" pitchFamily="34" charset="-120"/>
                <a:cs typeface="Arial"/>
              </a:rPr>
              <a:t>5 – </a:t>
            </a:r>
            <a:r>
              <a:rPr lang="zh-TW" altLang="en-US" sz="4400" b="1" dirty="0" smtClean="0">
                <a:solidFill>
                  <a:srgbClr val="003468"/>
                </a:solidFill>
                <a:latin typeface="Microsoft JhengHei" panose="020B0604030504040204" pitchFamily="34" charset="-120"/>
                <a:ea typeface="Microsoft JhengHei" panose="020B0604030504040204" pitchFamily="34" charset="-120"/>
                <a:cs typeface="Arial"/>
              </a:rPr>
              <a:t>教導</a:t>
            </a:r>
            <a:r>
              <a:rPr lang="zh-CN" altLang="en-US" sz="4400" b="1" dirty="0" smtClean="0">
                <a:solidFill>
                  <a:srgbClr val="003468"/>
                </a:solidFill>
                <a:latin typeface="Microsoft JhengHei" panose="020B0604030504040204" pitchFamily="34" charset="-120"/>
                <a:ea typeface="Microsoft JhengHei" panose="020B0604030504040204" pitchFamily="34" charset="-120"/>
                <a:cs typeface="Arial"/>
              </a:rPr>
              <a:t>、管理</a:t>
            </a:r>
            <a:r>
              <a:rPr lang="zh-TW" altLang="en-US" sz="4400" b="1" dirty="0" smtClean="0">
                <a:solidFill>
                  <a:srgbClr val="003468"/>
                </a:solidFill>
                <a:latin typeface="Microsoft JhengHei" panose="020B0604030504040204" pitchFamily="34" charset="-120"/>
                <a:ea typeface="Microsoft JhengHei" panose="020B0604030504040204" pitchFamily="34" charset="-120"/>
                <a:cs typeface="Arial"/>
              </a:rPr>
              <a:t>並幫助他人</a:t>
            </a:r>
            <a:endParaRPr lang="en-US" sz="4400" b="1" dirty="0">
              <a:solidFill>
                <a:srgbClr val="003468"/>
              </a:solidFill>
              <a:latin typeface="Microsoft JhengHei" panose="020B0604030504040204" pitchFamily="34" charset="-120"/>
              <a:ea typeface="Microsoft JhengHei" panose="020B0604030504040204" pitchFamily="34" charset="-120"/>
              <a:cs typeface="Arial"/>
            </a:endParaRPr>
          </a:p>
        </p:txBody>
      </p:sp>
      <p:sp>
        <p:nvSpPr>
          <p:cNvPr id="3" name="TextBox 2"/>
          <p:cNvSpPr txBox="1"/>
          <p:nvPr/>
        </p:nvSpPr>
        <p:spPr>
          <a:xfrm>
            <a:off x="-2" y="1143000"/>
            <a:ext cx="12192003" cy="523216"/>
          </a:xfrm>
          <a:prstGeom prst="rect">
            <a:avLst/>
          </a:prstGeom>
          <a:noFill/>
        </p:spPr>
        <p:txBody>
          <a:bodyPr wrap="square" lIns="91414" tIns="45718" rIns="91414" bIns="45718" rtlCol="0">
            <a:spAutoFit/>
          </a:bodyPr>
          <a:lstStyle/>
          <a:p>
            <a:pPr algn="ctr" defTabSz="914105"/>
            <a:r>
              <a:rPr lang="zh-TW" altLang="en-US" sz="2800" b="1" dirty="0">
                <a:ln w="3175">
                  <a:noFill/>
                </a:ln>
                <a:solidFill>
                  <a:prstClr val="black">
                    <a:lumMod val="75000"/>
                    <a:lumOff val="25000"/>
                  </a:prstClr>
                </a:solidFill>
                <a:latin typeface="Microsoft JhengHei" panose="020B0604030504040204" pitchFamily="34" charset="-120"/>
                <a:ea typeface="Microsoft JhengHei" panose="020B0604030504040204" pitchFamily="34" charset="-120"/>
                <a:cs typeface="Arial"/>
              </a:rPr>
              <a:t>讓現有夥伴帶來更多夥伴</a:t>
            </a:r>
            <a:endParaRPr lang="en-US" sz="2800" b="1" dirty="0">
              <a:ln w="3175">
                <a:noFill/>
              </a:ln>
              <a:solidFill>
                <a:prstClr val="black">
                  <a:lumMod val="75000"/>
                  <a:lumOff val="25000"/>
                </a:prstClr>
              </a:solidFill>
              <a:latin typeface="Microsoft JhengHei" panose="020B0604030504040204" pitchFamily="34" charset="-120"/>
              <a:ea typeface="Microsoft JhengHei" panose="020B0604030504040204" pitchFamily="34" charset="-120"/>
              <a:cs typeface="Arial"/>
            </a:endParaRPr>
          </a:p>
        </p:txBody>
      </p:sp>
      <p:pic>
        <p:nvPicPr>
          <p:cNvPr id="8" name="Picture 7" descr="PeopleLeadToPeople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2933" y="2424989"/>
            <a:ext cx="128039" cy="2542035"/>
          </a:xfrm>
          <a:prstGeom prst="rect">
            <a:avLst/>
          </a:prstGeom>
        </p:spPr>
      </p:pic>
      <p:grpSp>
        <p:nvGrpSpPr>
          <p:cNvPr id="23" name="Group 22"/>
          <p:cNvGrpSpPr/>
          <p:nvPr/>
        </p:nvGrpSpPr>
        <p:grpSpPr>
          <a:xfrm>
            <a:off x="1601337" y="5451861"/>
            <a:ext cx="8907440" cy="545911"/>
            <a:chOff x="1601337" y="5096833"/>
            <a:chExt cx="8907440" cy="545910"/>
          </a:xfrm>
        </p:grpSpPr>
        <p:sp>
          <p:nvSpPr>
            <p:cNvPr id="17" name="Rectangle 16"/>
            <p:cNvSpPr/>
            <p:nvPr/>
          </p:nvSpPr>
          <p:spPr>
            <a:xfrm>
              <a:off x="1601337" y="5096833"/>
              <a:ext cx="1754487" cy="54591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400" b="1" dirty="0" smtClean="0">
                  <a:ln w="3175">
                    <a:noFill/>
                  </a:ln>
                  <a:solidFill>
                    <a:prstClr val="white"/>
                  </a:solidFill>
                  <a:latin typeface="Microsoft JhengHei" panose="020B0604030504040204" pitchFamily="34" charset="-120"/>
                  <a:ea typeface="Microsoft JhengHei" panose="020B0604030504040204" pitchFamily="34" charset="-120"/>
                </a:rPr>
                <a:t>1. </a:t>
              </a:r>
              <a:r>
                <a:rPr lang="zh-CN" altLang="en-US" sz="2400" b="1" dirty="0">
                  <a:ln w="3175">
                    <a:noFill/>
                  </a:ln>
                  <a:solidFill>
                    <a:prstClr val="white"/>
                  </a:solidFill>
                  <a:latin typeface="Microsoft JhengHei" panose="020B0604030504040204" pitchFamily="34" charset="-120"/>
                  <a:ea typeface="Microsoft JhengHei" panose="020B0604030504040204" pitchFamily="34" charset="-120"/>
                </a:rPr>
                <a:t>申</a:t>
              </a:r>
              <a:r>
                <a:rPr lang="zh-CN" altLang="en-US" sz="2400" b="1" dirty="0" smtClean="0">
                  <a:ln w="3175">
                    <a:noFill/>
                  </a:ln>
                  <a:solidFill>
                    <a:prstClr val="white"/>
                  </a:solidFill>
                  <a:latin typeface="Microsoft JhengHei" panose="020B0604030504040204" pitchFamily="34" charset="-120"/>
                  <a:ea typeface="Microsoft JhengHei" panose="020B0604030504040204" pitchFamily="34" charset="-120"/>
                </a:rPr>
                <a:t>請加入</a:t>
              </a:r>
              <a:endParaRPr lang="en-US" sz="2400" b="1" dirty="0">
                <a:ln w="3175">
                  <a:noFill/>
                </a:ln>
                <a:solidFill>
                  <a:prstClr val="white"/>
                </a:solidFill>
                <a:latin typeface="Microsoft JhengHei" panose="020B0604030504040204" pitchFamily="34" charset="-120"/>
                <a:ea typeface="Microsoft JhengHei" panose="020B0604030504040204" pitchFamily="34" charset="-120"/>
              </a:endParaRPr>
            </a:p>
          </p:txBody>
        </p:sp>
        <p:sp>
          <p:nvSpPr>
            <p:cNvPr id="18" name="Rectangle 17"/>
            <p:cNvSpPr/>
            <p:nvPr/>
          </p:nvSpPr>
          <p:spPr>
            <a:xfrm>
              <a:off x="3985655" y="5096833"/>
              <a:ext cx="1754487" cy="54591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400" b="1" dirty="0" smtClean="0">
                  <a:ln w="3175">
                    <a:noFill/>
                  </a:ln>
                  <a:solidFill>
                    <a:prstClr val="white"/>
                  </a:solidFill>
                  <a:latin typeface="Microsoft JhengHei" panose="020B0604030504040204" pitchFamily="34" charset="-120"/>
                  <a:ea typeface="Microsoft JhengHei" panose="020B0604030504040204" pitchFamily="34" charset="-120"/>
                </a:rPr>
                <a:t>2. </a:t>
              </a:r>
              <a:r>
                <a:rPr lang="zh-CN" altLang="en-US" sz="2400" b="1" dirty="0">
                  <a:ln w="3175">
                    <a:noFill/>
                  </a:ln>
                  <a:solidFill>
                    <a:prstClr val="white"/>
                  </a:solidFill>
                  <a:latin typeface="Microsoft JhengHei" panose="020B0604030504040204" pitchFamily="34" charset="-120"/>
                  <a:ea typeface="Microsoft JhengHei" panose="020B0604030504040204" pitchFamily="34" charset="-120"/>
                </a:rPr>
                <a:t>產生</a:t>
              </a:r>
              <a:r>
                <a:rPr lang="zh-CN" altLang="en-US" sz="2400" b="1" dirty="0" smtClean="0">
                  <a:ln w="3175">
                    <a:noFill/>
                  </a:ln>
                  <a:solidFill>
                    <a:prstClr val="white"/>
                  </a:solidFill>
                  <a:latin typeface="Microsoft JhengHei" panose="020B0604030504040204" pitchFamily="34" charset="-120"/>
                  <a:ea typeface="Microsoft JhengHei" panose="020B0604030504040204" pitchFamily="34" charset="-120"/>
                </a:rPr>
                <a:t>點</a:t>
              </a:r>
              <a:r>
                <a:rPr lang="zh-CN" altLang="en-US" sz="2400" b="1" dirty="0">
                  <a:ln w="3175">
                    <a:noFill/>
                  </a:ln>
                  <a:solidFill>
                    <a:prstClr val="white"/>
                  </a:solidFill>
                  <a:latin typeface="Microsoft JhengHei" panose="020B0604030504040204" pitchFamily="34" charset="-120"/>
                  <a:ea typeface="Microsoft JhengHei" panose="020B0604030504040204" pitchFamily="34" charset="-120"/>
                </a:rPr>
                <a:t>數</a:t>
              </a:r>
              <a:endParaRPr lang="en-US" sz="2400" b="1" dirty="0">
                <a:ln w="3175">
                  <a:noFill/>
                </a:ln>
                <a:solidFill>
                  <a:prstClr val="white"/>
                </a:solidFill>
                <a:latin typeface="Microsoft JhengHei" panose="020B0604030504040204" pitchFamily="34" charset="-120"/>
                <a:ea typeface="Microsoft JhengHei" panose="020B0604030504040204" pitchFamily="34" charset="-120"/>
              </a:endParaRPr>
            </a:p>
          </p:txBody>
        </p:sp>
        <p:sp>
          <p:nvSpPr>
            <p:cNvPr id="19" name="Rectangle 18"/>
            <p:cNvSpPr/>
            <p:nvPr/>
          </p:nvSpPr>
          <p:spPr>
            <a:xfrm>
              <a:off x="6369972" y="5096833"/>
              <a:ext cx="1754487" cy="54591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400" b="1" dirty="0" smtClean="0">
                  <a:ln w="3175">
                    <a:noFill/>
                  </a:ln>
                  <a:solidFill>
                    <a:prstClr val="white"/>
                  </a:solidFill>
                  <a:latin typeface="Microsoft JhengHei" panose="020B0604030504040204" pitchFamily="34" charset="-120"/>
                  <a:ea typeface="Microsoft JhengHei" panose="020B0604030504040204" pitchFamily="34" charset="-120"/>
                </a:rPr>
                <a:t>3. </a:t>
              </a:r>
              <a:r>
                <a:rPr lang="zh-CN" altLang="en-US" sz="2400" b="1" dirty="0">
                  <a:ln w="3175">
                    <a:noFill/>
                  </a:ln>
                  <a:solidFill>
                    <a:prstClr val="white"/>
                  </a:solidFill>
                  <a:latin typeface="Microsoft JhengHei" panose="020B0604030504040204" pitchFamily="34" charset="-120"/>
                  <a:ea typeface="Microsoft JhengHei" panose="020B0604030504040204" pitchFamily="34" charset="-120"/>
                </a:rPr>
                <a:t>合</a:t>
              </a:r>
              <a:r>
                <a:rPr lang="zh-CN" altLang="en-US" sz="2400" b="1" dirty="0" smtClean="0">
                  <a:ln w="3175">
                    <a:noFill/>
                  </a:ln>
                  <a:solidFill>
                    <a:prstClr val="white"/>
                  </a:solidFill>
                  <a:latin typeface="Microsoft JhengHei" panose="020B0604030504040204" pitchFamily="34" charset="-120"/>
                  <a:ea typeface="Microsoft JhengHei" panose="020B0604030504040204" pitchFamily="34" charset="-120"/>
                </a:rPr>
                <a:t>格累計</a:t>
              </a:r>
              <a:endParaRPr lang="en-US" sz="2400" b="1" dirty="0">
                <a:ln w="3175">
                  <a:noFill/>
                </a:ln>
                <a:solidFill>
                  <a:prstClr val="white"/>
                </a:solidFill>
                <a:latin typeface="Microsoft JhengHei" panose="020B0604030504040204" pitchFamily="34" charset="-120"/>
                <a:ea typeface="Microsoft JhengHei" panose="020B0604030504040204" pitchFamily="34" charset="-120"/>
              </a:endParaRPr>
            </a:p>
          </p:txBody>
        </p:sp>
        <p:sp>
          <p:nvSpPr>
            <p:cNvPr id="20" name="Rectangle 19"/>
            <p:cNvSpPr/>
            <p:nvPr/>
          </p:nvSpPr>
          <p:spPr>
            <a:xfrm>
              <a:off x="8754290" y="5096833"/>
              <a:ext cx="1754487" cy="54591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400" b="1" dirty="0" smtClean="0">
                  <a:ln w="3175">
                    <a:noFill/>
                  </a:ln>
                  <a:solidFill>
                    <a:prstClr val="white"/>
                  </a:solidFill>
                  <a:latin typeface="Microsoft JhengHei" panose="020B0604030504040204" pitchFamily="34" charset="-120"/>
                  <a:ea typeface="Microsoft JhengHei" panose="020B0604030504040204" pitchFamily="34" charset="-120"/>
                </a:rPr>
                <a:t>4. </a:t>
              </a:r>
              <a:r>
                <a:rPr lang="zh-CN" altLang="en-US" sz="2400" b="1" dirty="0">
                  <a:ln w="3175">
                    <a:noFill/>
                  </a:ln>
                  <a:solidFill>
                    <a:prstClr val="white"/>
                  </a:solidFill>
                  <a:latin typeface="Microsoft JhengHei" panose="020B0604030504040204" pitchFamily="34" charset="-120"/>
                  <a:ea typeface="Microsoft JhengHei" panose="020B0604030504040204" pitchFamily="34" charset="-120"/>
                </a:rPr>
                <a:t>擴展業務</a:t>
              </a:r>
              <a:endParaRPr lang="en-US" sz="2400" b="1" dirty="0">
                <a:ln w="3175">
                  <a:noFill/>
                </a:ln>
                <a:solidFill>
                  <a:prstClr val="white"/>
                </a:solidFill>
                <a:latin typeface="Microsoft JhengHei" panose="020B0604030504040204" pitchFamily="34" charset="-120"/>
                <a:ea typeface="Microsoft JhengHei" panose="020B0604030504040204" pitchFamily="34" charset="-120"/>
              </a:endParaRPr>
            </a:p>
          </p:txBody>
        </p:sp>
      </p:grpSp>
      <p:sp>
        <p:nvSpPr>
          <p:cNvPr id="22" name="TextBox 21"/>
          <p:cNvSpPr txBox="1"/>
          <p:nvPr/>
        </p:nvSpPr>
        <p:spPr>
          <a:xfrm>
            <a:off x="248287" y="6366887"/>
            <a:ext cx="8240276" cy="369328"/>
          </a:xfrm>
          <a:prstGeom prst="rect">
            <a:avLst/>
          </a:prstGeom>
          <a:noFill/>
        </p:spPr>
        <p:txBody>
          <a:bodyPr wrap="square" lIns="91414" tIns="45718" rIns="91414" bIns="45718" rtlCol="0">
            <a:spAutoFit/>
          </a:bodyPr>
          <a:lstStyle/>
          <a:p>
            <a:pPr defTabSz="914105"/>
            <a:r>
              <a:rPr lang="en-US" sz="1800" i="1" dirty="0" smtClean="0">
                <a:ln w="3175">
                  <a:noFill/>
                </a:ln>
                <a:solidFill>
                  <a:srgbClr val="003468"/>
                </a:solidFill>
                <a:latin typeface="Microsoft JhengHei" panose="020B0604030504040204" pitchFamily="34" charset="-120"/>
                <a:ea typeface="Microsoft JhengHei" panose="020B0604030504040204" pitchFamily="34" charset="-120"/>
                <a:cs typeface="Arial"/>
              </a:rPr>
              <a:t>*</a:t>
            </a:r>
            <a:r>
              <a:rPr lang="zh-TW" altLang="en-US" sz="1800" i="1" dirty="0">
                <a:ln w="3175">
                  <a:noFill/>
                </a:ln>
                <a:solidFill>
                  <a:srgbClr val="003468"/>
                </a:solidFill>
                <a:latin typeface="Microsoft JhengHei" panose="020B0604030504040204" pitchFamily="34" charset="-120"/>
                <a:ea typeface="Microsoft JhengHei" panose="020B0604030504040204" pitchFamily="34" charset="-120"/>
                <a:cs typeface="Arial"/>
              </a:rPr>
              <a:t>綠色表示親自推薦的超連鎖</a:t>
            </a:r>
            <a:r>
              <a:rPr lang="en-US" altLang="zh-TW" sz="1800" i="1" baseline="30000" dirty="0">
                <a:ln w="3175">
                  <a:noFill/>
                </a:ln>
                <a:solidFill>
                  <a:srgbClr val="003468"/>
                </a:solidFill>
                <a:latin typeface="Microsoft JhengHei" panose="020B0604030504040204" pitchFamily="34" charset="-120"/>
                <a:ea typeface="Microsoft JhengHei" panose="020B0604030504040204" pitchFamily="34" charset="-120"/>
                <a:cs typeface="Arial"/>
              </a:rPr>
              <a:t>®</a:t>
            </a:r>
            <a:r>
              <a:rPr lang="zh-TW" altLang="en-US" sz="1800" i="1" dirty="0" smtClean="0">
                <a:ln w="3175">
                  <a:noFill/>
                </a:ln>
                <a:solidFill>
                  <a:srgbClr val="003468"/>
                </a:solidFill>
                <a:latin typeface="Microsoft JhengHei" panose="020B0604030504040204" pitchFamily="34" charset="-120"/>
                <a:ea typeface="Microsoft JhengHei" panose="020B0604030504040204" pitchFamily="34" charset="-120"/>
                <a:cs typeface="Arial"/>
              </a:rPr>
              <a:t>店</a:t>
            </a:r>
            <a:r>
              <a:rPr lang="zh-TW" altLang="en-US" sz="1800" i="1" dirty="0">
                <a:ln w="3175">
                  <a:noFill/>
                </a:ln>
                <a:solidFill>
                  <a:srgbClr val="003468"/>
                </a:solidFill>
                <a:latin typeface="Microsoft JhengHei" panose="020B0604030504040204" pitchFamily="34" charset="-120"/>
                <a:ea typeface="Microsoft JhengHei" panose="020B0604030504040204" pitchFamily="34" charset="-120"/>
                <a:cs typeface="Arial"/>
              </a:rPr>
              <a:t>主</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0390"/>
          <a:stretch/>
        </p:blipFill>
        <p:spPr>
          <a:xfrm>
            <a:off x="2074452" y="2727284"/>
            <a:ext cx="7832402" cy="135905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55323"/>
          <a:stretch/>
        </p:blipFill>
        <p:spPr>
          <a:xfrm>
            <a:off x="4502850" y="1581585"/>
            <a:ext cx="2980165" cy="1352741"/>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82667" t="77235"/>
          <a:stretch/>
        </p:blipFill>
        <p:spPr>
          <a:xfrm>
            <a:off x="9389657" y="3810005"/>
            <a:ext cx="1768517" cy="1272852"/>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54422" t="77235" r="26183"/>
          <a:stretch/>
        </p:blipFill>
        <p:spPr>
          <a:xfrm>
            <a:off x="6493552" y="3794989"/>
            <a:ext cx="1978926" cy="1272852"/>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l="26042" t="77235" r="55633"/>
          <a:stretch/>
        </p:blipFill>
        <p:spPr>
          <a:xfrm>
            <a:off x="3610411" y="3794989"/>
            <a:ext cx="1869744" cy="1272852"/>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t="77235" r="81872"/>
          <a:stretch/>
        </p:blipFill>
        <p:spPr>
          <a:xfrm>
            <a:off x="944877" y="3809894"/>
            <a:ext cx="1849629" cy="1272852"/>
          </a:xfrm>
          <a:prstGeom prst="rect">
            <a:avLst/>
          </a:prstGeom>
        </p:spPr>
      </p:pic>
    </p:spTree>
    <p:extLst>
      <p:ext uri="{BB962C8B-B14F-4D97-AF65-F5344CB8AC3E}">
        <p14:creationId xmlns:p14="http://schemas.microsoft.com/office/powerpoint/2010/main" val="23100368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2937203" y="731200"/>
            <a:ext cx="6317756" cy="830997"/>
          </a:xfrm>
          <a:prstGeom prst="rect">
            <a:avLst/>
          </a:prstGeom>
        </p:spPr>
        <p:txBody>
          <a:bodyPr wrap="none">
            <a:spAutoFit/>
          </a:bodyPr>
          <a:lstStyle/>
          <a:p>
            <a:pPr algn="ctr" defTabSz="914400" fontAlgn="base">
              <a:spcBef>
                <a:spcPct val="0"/>
              </a:spcBef>
              <a:spcAft>
                <a:spcPct val="0"/>
              </a:spcAft>
              <a:defRPr/>
            </a:pPr>
            <a:r>
              <a:rPr lang="zh-TW" altLang="en-US" sz="4800" cap="all" dirty="0" smtClean="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新超連鎖</a:t>
            </a:r>
            <a:r>
              <a:rPr lang="en-US" altLang="zh-TW" sz="4800" cap="all" baseline="30000" dirty="0" smtClean="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4800" cap="all" dirty="0" smtClean="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店主的目標</a:t>
            </a:r>
            <a:endParaRPr lang="en-US" sz="4800" cap="all"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Rectangle 2"/>
          <p:cNvSpPr/>
          <p:nvPr/>
        </p:nvSpPr>
        <p:spPr>
          <a:xfrm>
            <a:off x="2127741" y="2532401"/>
            <a:ext cx="3829739"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1200"/>
              </a:spcAft>
            </a:pP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使用</a:t>
            </a:r>
            <a:r>
              <a:rPr lang="zh-CN" altLang="en-US" sz="24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並</a:t>
            </a: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銷售產品</a:t>
            </a:r>
            <a:r>
              <a:rPr lang="en-US" altLang="zh-TW"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r>
            <a:br>
              <a:rPr lang="en-US" altLang="zh-TW"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b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建立顧客基礎及現金</a:t>
            </a:r>
            <a:r>
              <a:rPr lang="zh-TW" altLang="en-US" sz="24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流</a:t>
            </a:r>
            <a:endParaRPr lang="en-US" sz="24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 name="Rectangle 3"/>
          <p:cNvSpPr/>
          <p:nvPr/>
        </p:nvSpPr>
        <p:spPr>
          <a:xfrm>
            <a:off x="6234601" y="2532401"/>
            <a:ext cx="3829739" cy="1113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使用</a:t>
            </a:r>
            <a:r>
              <a:rPr lang="zh-CN"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並</a:t>
            </a: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推廣購物年金</a:t>
            </a:r>
            <a:endParaRPr lang="en-US" sz="24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 name="Rectangle 4"/>
          <p:cNvSpPr/>
          <p:nvPr/>
        </p:nvSpPr>
        <p:spPr>
          <a:xfrm>
            <a:off x="2127741" y="3875355"/>
            <a:ext cx="3829739" cy="1113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參加各種訓練</a:t>
            </a:r>
            <a:r>
              <a:rPr lang="zh-CN"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並</a:t>
            </a: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銷售門票</a:t>
            </a:r>
            <a:endParaRPr lang="en-US" altLang="zh-TW"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4400"/>
            <a:r>
              <a:rPr lang="zh-TW" altLang="en-US" sz="24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教導）</a:t>
            </a:r>
            <a:endParaRPr lang="en-US" altLang="zh-TW"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Rectangle 5"/>
          <p:cNvSpPr/>
          <p:nvPr/>
        </p:nvSpPr>
        <p:spPr>
          <a:xfrm>
            <a:off x="6234601" y="3875355"/>
            <a:ext cx="3829739"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分享事業</a:t>
            </a:r>
            <a:r>
              <a:rPr lang="en-US" altLang="zh-TW"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r>
            <a:br>
              <a:rPr lang="en-US" altLang="zh-TW"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br>
            <a:r>
              <a:rPr lang="zh-CN" altLang="en-US" sz="24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親自</a:t>
            </a: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推薦兩個</a:t>
            </a:r>
            <a:r>
              <a:rPr lang="zh-CN"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夥伴</a:t>
            </a:r>
            <a:endParaRPr lang="en-US" altLang="zh-CN"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4400"/>
            <a:r>
              <a:rPr lang="zh-CN"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並</a:t>
            </a:r>
            <a:r>
              <a:rPr lang="zh-CN" altLang="en-US" sz="24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幫</a:t>
            </a: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助他們擴展業務</a:t>
            </a:r>
            <a:endParaRPr 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Rectangle 7"/>
          <p:cNvSpPr/>
          <p:nvPr/>
        </p:nvSpPr>
        <p:spPr>
          <a:xfrm>
            <a:off x="2127772" y="5218451"/>
            <a:ext cx="7936535"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與其他超連鎖</a:t>
            </a:r>
            <a:r>
              <a:rPr lang="en-US" altLang="zh-TW" sz="2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店主一</a:t>
            </a:r>
            <a:r>
              <a:rPr lang="zh-CN"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起</a:t>
            </a: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建立團隊</a:t>
            </a:r>
            <a:r>
              <a:rPr lang="zh-CN"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累積點數</a:t>
            </a:r>
            <a:r>
              <a:rPr lang="zh-CN"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defTabSz="914400"/>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以賺取</a:t>
            </a:r>
            <a:r>
              <a:rPr lang="en-US" altLang="zh-TW" sz="24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210 €</a:t>
            </a:r>
            <a:r>
              <a:rPr lang="zh-TW" altLang="en-US" sz="2400"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佣金或每個月賺取更多佣金</a:t>
            </a:r>
            <a:endParaRPr lang="en-US" sz="2400"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408906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sp>
        <p:nvSpPr>
          <p:cNvPr id="9" name="Rounded Rectangle 8"/>
          <p:cNvSpPr/>
          <p:nvPr/>
        </p:nvSpPr>
        <p:spPr>
          <a:xfrm>
            <a:off x="5829364" y="4832595"/>
            <a:ext cx="5876925" cy="1330080"/>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2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賺取</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佣</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金是因為他</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們</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能</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將</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產品銷售至最</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終消</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費</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者</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；組織</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內</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所有</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2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都</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自</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己使</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用</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這些產品並銷</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售</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產品</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給</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顧</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客</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4098" name="Picture 2" descr="T:\Field Training\Field Training\North America\NA_ENGLISH\NUOT update\images\shutterstock_110730518.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18619"/>
          <a:stretch/>
        </p:blipFill>
        <p:spPr bwMode="auto">
          <a:xfrm>
            <a:off x="28" y="0"/>
            <a:ext cx="5467351" cy="546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Arial" panose="020B0604020202020204" pitchFamily="34" charset="0"/>
              <a:cs typeface="Arial" panose="020B0604020202020204" pitchFamily="34" charset="0"/>
            </a:endParaRPr>
          </a:p>
        </p:txBody>
      </p:sp>
      <p:sp>
        <p:nvSpPr>
          <p:cNvPr id="4" name="Rectangle 3"/>
          <p:cNvSpPr/>
          <p:nvPr/>
        </p:nvSpPr>
        <p:spPr>
          <a:xfrm>
            <a:off x="28"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00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48859" y="5598180"/>
            <a:ext cx="1569660" cy="923330"/>
          </a:xfrm>
          <a:prstGeom prst="rect">
            <a:avLst/>
          </a:prstGeom>
        </p:spPr>
        <p:txBody>
          <a:bodyPr wrap="none">
            <a:spAutoFit/>
          </a:bodyPr>
          <a:lstStyle/>
          <a:p>
            <a:pPr algn="ctr" defTabSz="914400"/>
            <a:r>
              <a:rPr lang="zh-TW" altLang="en-US" sz="5400" b="1" dirty="0" smtClean="0">
                <a:ln w="3175">
                  <a:solidFill>
                    <a:prstClr val="white"/>
                  </a:solidFill>
                </a:ln>
                <a:solidFill>
                  <a:schemeClr val="bg1"/>
                </a:solidFill>
                <a:latin typeface="Arial" panose="020B0604020202020204" pitchFamily="34" charset="0"/>
                <a:ea typeface="微軟正黑體" panose="020B0604030504040204" pitchFamily="34" charset="-120"/>
                <a:cs typeface="Arial" panose="020B0604020202020204" pitchFamily="34" charset="0"/>
              </a:rPr>
              <a:t>佣金</a:t>
            </a:r>
            <a:endParaRPr lang="en-US" altLang="en-US" sz="5400" b="1" dirty="0">
              <a:ln w="3175">
                <a:solidFill>
                  <a:prstClr val="white"/>
                </a:solidFill>
              </a:ln>
              <a:solidFill>
                <a:schemeClr val="bg1"/>
              </a:solidFill>
              <a:latin typeface="Arial" panose="020B0604020202020204" pitchFamily="34" charset="0"/>
              <a:cs typeface="Arial" panose="020B0604020202020204" pitchFamily="34" charset="0"/>
            </a:endParaRPr>
          </a:p>
        </p:txBody>
      </p:sp>
      <p:sp>
        <p:nvSpPr>
          <p:cNvPr id="6" name="Rounded Rectangle 5"/>
          <p:cNvSpPr/>
          <p:nvPr/>
        </p:nvSpPr>
        <p:spPr>
          <a:xfrm>
            <a:off x="5829364" y="714634"/>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已</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擴展業務</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商業發展中心</a:t>
            </a:r>
            <a:endParaRPr lang="en-US" altLang="zh-CN"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174625" algn="ctr" defTabSz="914400"/>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因</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所有累積</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BV</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與</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IBV</a:t>
            </a:r>
          </a:p>
          <a:p>
            <a:pPr marL="174625" algn="ctr"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而賺取的報酬</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2" name="Rounded Rectangle 11"/>
          <p:cNvSpPr/>
          <p:nvPr/>
        </p:nvSpPr>
        <p:spPr>
          <a:xfrm>
            <a:off x="5829364" y="3459927"/>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佣金會在合格的星期五之後的兩星期</a:t>
            </a:r>
            <a:endPar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174625" algn="ctr"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自動存入帳戶</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 name="Rounded Rectangle 12"/>
          <p:cNvSpPr/>
          <p:nvPr/>
        </p:nvSpPr>
        <p:spPr>
          <a:xfrm>
            <a:off x="5829364" y="2087306"/>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endPar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174625" algn="ctr" defTabSz="914400"/>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2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一定要合格、夠格並已擴展業務</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，才能</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賺取佣</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金</a:t>
            </a:r>
            <a:endPar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marL="174625" algn="ctr" defTabSz="914400">
              <a:spcAft>
                <a:spcPts val="1200"/>
              </a:spcAft>
            </a:pP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458055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2"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0845" y="1673366"/>
            <a:ext cx="8021855" cy="486880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3180" y="1085449"/>
            <a:ext cx="5651557" cy="42981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955" y="1406942"/>
            <a:ext cx="10058400" cy="487161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210" y="1566709"/>
            <a:ext cx="6977077" cy="4711852"/>
          </a:xfrm>
          <a:prstGeom prst="rect">
            <a:avLst/>
          </a:prstGeom>
        </p:spPr>
      </p:pic>
      <p:sp>
        <p:nvSpPr>
          <p:cNvPr id="2" name="Rectangle 1"/>
          <p:cNvSpPr/>
          <p:nvPr/>
        </p:nvSpPr>
        <p:spPr>
          <a:xfrm>
            <a:off x="237170" y="104244"/>
            <a:ext cx="5698409" cy="707882"/>
          </a:xfrm>
          <a:prstGeom prst="rect">
            <a:avLst/>
          </a:prstGeom>
        </p:spPr>
        <p:txBody>
          <a:bodyPr wrap="square" lIns="91414" tIns="45718" rIns="91414" bIns="45718">
            <a:spAutoFit/>
          </a:bodyPr>
          <a:lstStyle/>
          <a:p>
            <a:pPr defTabSz="914105">
              <a:tabLst>
                <a:tab pos="114265" algn="l"/>
              </a:tabLst>
            </a:pPr>
            <a:r>
              <a:rPr lang="zh-CN" altLang="en-US" sz="4000" b="1" dirty="0">
                <a:solidFill>
                  <a:srgbClr val="01A8CA"/>
                </a:solidFill>
                <a:latin typeface="微軟正黑體" panose="020B0604030504040204" pitchFamily="34" charset="-120"/>
                <a:ea typeface="微軟正黑體" panose="020B0604030504040204" pitchFamily="34" charset="-120"/>
                <a:cs typeface="Arial"/>
              </a:rPr>
              <a:t>系</a:t>
            </a:r>
            <a:r>
              <a:rPr lang="zh-CN" altLang="en-US" sz="4000" b="1" dirty="0" smtClean="0">
                <a:solidFill>
                  <a:srgbClr val="01A8CA"/>
                </a:solidFill>
                <a:latin typeface="微軟正黑體" panose="020B0604030504040204" pitchFamily="34" charset="-120"/>
                <a:ea typeface="微軟正黑體" panose="020B0604030504040204" pitchFamily="34" charset="-120"/>
                <a:cs typeface="Arial"/>
              </a:rPr>
              <a:t>統無限搜索</a:t>
            </a:r>
            <a:r>
              <a:rPr lang="en-US" altLang="zh-CN" sz="4000" b="1" dirty="0" smtClean="0">
                <a:solidFill>
                  <a:srgbClr val="01A8CA"/>
                </a:solidFill>
                <a:latin typeface="微軟正黑體" panose="020B0604030504040204" pitchFamily="34" charset="-120"/>
                <a:ea typeface="微軟正黑體" panose="020B0604030504040204" pitchFamily="34" charset="-120"/>
                <a:cs typeface="Arial"/>
              </a:rPr>
              <a:t>BV</a:t>
            </a:r>
            <a:r>
              <a:rPr lang="zh-CN" altLang="en-US" sz="4000" b="1" dirty="0" smtClean="0">
                <a:solidFill>
                  <a:srgbClr val="01A8CA"/>
                </a:solidFill>
                <a:latin typeface="微軟正黑體" panose="020B0604030504040204" pitchFamily="34" charset="-120"/>
                <a:ea typeface="微軟正黑體" panose="020B0604030504040204" pitchFamily="34" charset="-120"/>
                <a:cs typeface="Arial"/>
              </a:rPr>
              <a:t>和</a:t>
            </a:r>
            <a:r>
              <a:rPr lang="en-US" altLang="zh-CN" sz="4000" b="1" dirty="0" smtClean="0">
                <a:solidFill>
                  <a:srgbClr val="01A8CA"/>
                </a:solidFill>
                <a:latin typeface="微軟正黑體" panose="020B0604030504040204" pitchFamily="34" charset="-120"/>
                <a:ea typeface="微軟正黑體" panose="020B0604030504040204" pitchFamily="34" charset="-120"/>
                <a:cs typeface="Arial"/>
              </a:rPr>
              <a:t>IBV</a:t>
            </a:r>
            <a:endParaRPr lang="en-US" sz="4000" b="1" dirty="0">
              <a:solidFill>
                <a:srgbClr val="01A8CA"/>
              </a:solidFill>
              <a:latin typeface="微軟正黑體" panose="020B0604030504040204" pitchFamily="34" charset="-120"/>
              <a:ea typeface="微軟正黑體" panose="020B0604030504040204" pitchFamily="34" charset="-120"/>
              <a:cs typeface="Arial"/>
            </a:endParaRPr>
          </a:p>
        </p:txBody>
      </p:sp>
      <p:sp>
        <p:nvSpPr>
          <p:cNvPr id="12" name="TextBox 11"/>
          <p:cNvSpPr txBox="1"/>
          <p:nvPr/>
        </p:nvSpPr>
        <p:spPr>
          <a:xfrm>
            <a:off x="478617" y="990614"/>
            <a:ext cx="10987035" cy="369332"/>
          </a:xfrm>
          <a:prstGeom prst="rect">
            <a:avLst/>
          </a:prstGeom>
          <a:noFill/>
        </p:spPr>
        <p:txBody>
          <a:bodyPr wrap="square" rtlCol="0">
            <a:spAutoFit/>
          </a:bodyPr>
          <a:lstStyle/>
          <a:p>
            <a:pPr defTabSz="457200">
              <a:lnSpc>
                <a:spcPct val="90000"/>
              </a:lnSpc>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零</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售產品</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、購買</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產品自用</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、購物年金及新</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0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店主</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加入</a:t>
            </a:r>
            <a:endPar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3" name="TextBox 12"/>
          <p:cNvSpPr txBox="1"/>
          <p:nvPr/>
        </p:nvSpPr>
        <p:spPr>
          <a:xfrm>
            <a:off x="7443538" y="188080"/>
            <a:ext cx="4524748" cy="1123540"/>
          </a:xfrm>
          <a:prstGeom prst="roundRect">
            <a:avLst/>
          </a:prstGeom>
          <a:solidFill>
            <a:schemeClr val="tx2">
              <a:lumMod val="75000"/>
            </a:schemeClr>
          </a:solidFill>
          <a:ln>
            <a:noFill/>
          </a:ln>
        </p:spPr>
        <p:txBody>
          <a:bodyPr wrap="square" lIns="91284" tIns="45643" rIns="91284" bIns="45643" rtlCol="0">
            <a:spAutoFit/>
          </a:bodyPr>
          <a:lstStyle/>
          <a:p>
            <a:pPr algn="ctr" defTabSz="912838"/>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所</a:t>
            </a: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有點數會向上累積</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上線</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合格的</a:t>
            </a:r>
            <a:r>
              <a:rPr lang="zh-CN"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業發展中心</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會</a:t>
            </a: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獲</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得</a:t>
            </a:r>
            <a:r>
              <a:rPr lang="zh-CN"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全部</a:t>
            </a:r>
            <a:r>
              <a:rPr lang="zh-CN"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累積</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點</a:t>
            </a: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數</a:t>
            </a:r>
          </a:p>
          <a:p>
            <a:pPr algn="ctr" defTabSz="912838">
              <a:spcAft>
                <a:spcPts val="1200"/>
              </a:spcAft>
            </a:pP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美安系</a:t>
            </a:r>
            <a:r>
              <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統會每日更</a:t>
            </a:r>
            <a:r>
              <a:rPr lang="zh-TW" altLang="en-US" sz="20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新</a:t>
            </a:r>
            <a:endParaRPr lang="zh-TW" altLang="en-US" sz="2000"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TextBox 5"/>
          <p:cNvSpPr txBox="1"/>
          <p:nvPr/>
        </p:nvSpPr>
        <p:spPr>
          <a:xfrm>
            <a:off x="3433011" y="1825541"/>
            <a:ext cx="5759116" cy="430887"/>
          </a:xfrm>
          <a:prstGeom prst="rect">
            <a:avLst/>
          </a:prstGeom>
          <a:noFill/>
        </p:spPr>
        <p:txBody>
          <a:bodyPr wrap="square" rtlCol="0">
            <a:spAutoFit/>
          </a:bodyPr>
          <a:lstStyle/>
          <a:p>
            <a:r>
              <a:rPr lang="zh-CN" altLang="en-US" sz="2200" b="1" dirty="0">
                <a:solidFill>
                  <a:schemeClr val="bg1"/>
                </a:solidFill>
                <a:latin typeface="微軟正黑體" panose="020B0604030504040204" pitchFamily="34" charset="-120"/>
                <a:ea typeface="微軟正黑體" panose="020B0604030504040204" pitchFamily="34" charset="-120"/>
              </a:rPr>
              <a:t>系</a:t>
            </a:r>
            <a:r>
              <a:rPr lang="zh-CN" altLang="en-US" sz="2200" b="1" dirty="0" smtClean="0">
                <a:solidFill>
                  <a:schemeClr val="bg1"/>
                </a:solidFill>
                <a:latin typeface="微軟正黑體" panose="020B0604030504040204" pitchFamily="34" charset="-120"/>
                <a:ea typeface="微軟正黑體" panose="020B0604030504040204" pitchFamily="34" charset="-120"/>
              </a:rPr>
              <a:t>統搜索                                             系統搜索</a:t>
            </a:r>
            <a:endParaRPr lang="en-US" sz="2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43182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2500"/>
                            </p:stCondLst>
                            <p:childTnLst>
                              <p:par>
                                <p:cTn id="16" presetID="22" presetClass="entr" presetSubtype="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par>
                          <p:cTn id="19" fill="hold">
                            <p:stCondLst>
                              <p:cond delay="3000"/>
                            </p:stCondLst>
                            <p:childTnLst>
                              <p:par>
                                <p:cTn id="20" presetID="10" presetClass="entr" presetSubtype="0" fill="hold" grpId="0" nodeType="afterEffect">
                                  <p:stCondLst>
                                    <p:cond delay="1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20471" y="1900128"/>
            <a:ext cx="8225852" cy="3389036"/>
            <a:chOff x="2020471" y="1900128"/>
            <a:chExt cx="8225852" cy="3389036"/>
          </a:xfrm>
        </p:grpSpPr>
        <p:grpSp>
          <p:nvGrpSpPr>
            <p:cNvPr id="4" name="Group 3"/>
            <p:cNvGrpSpPr/>
            <p:nvPr/>
          </p:nvGrpSpPr>
          <p:grpSpPr>
            <a:xfrm>
              <a:off x="2020471" y="2007963"/>
              <a:ext cx="8225852" cy="3281201"/>
              <a:chOff x="2020471" y="2007963"/>
              <a:chExt cx="8225852" cy="3281201"/>
            </a:xfrm>
          </p:grpSpPr>
          <p:pic>
            <p:nvPicPr>
              <p:cNvPr id="30" name="Picture 2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0471" y="2007963"/>
                <a:ext cx="8225852" cy="3281201"/>
              </a:xfrm>
              <a:prstGeom prst="rect">
                <a:avLst/>
              </a:prstGeom>
            </p:spPr>
          </p:pic>
          <p:sp>
            <p:nvSpPr>
              <p:cNvPr id="2" name="Rectangle 1"/>
              <p:cNvSpPr/>
              <p:nvPr/>
            </p:nvSpPr>
            <p:spPr>
              <a:xfrm>
                <a:off x="5721350" y="2020324"/>
                <a:ext cx="958850" cy="20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p:nvSpPr>
            <p:spPr>
              <a:xfrm>
                <a:off x="3790949" y="3318600"/>
                <a:ext cx="596901" cy="13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7968726" y="3324133"/>
                <a:ext cx="596901" cy="113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p:nvSpPr>
            <p:spPr>
              <a:xfrm>
                <a:off x="4662037" y="4172588"/>
                <a:ext cx="976763" cy="122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p:nvSpPr>
            <p:spPr>
              <a:xfrm>
                <a:off x="7023100" y="4174405"/>
                <a:ext cx="438150" cy="120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Rectangle 71"/>
              <p:cNvSpPr/>
              <p:nvPr/>
            </p:nvSpPr>
            <p:spPr>
              <a:xfrm>
                <a:off x="8858701" y="4143533"/>
                <a:ext cx="976763" cy="147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ectangle 72"/>
              <p:cNvSpPr/>
              <p:nvPr/>
            </p:nvSpPr>
            <p:spPr>
              <a:xfrm>
                <a:off x="2889250" y="4172588"/>
                <a:ext cx="456846" cy="120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Rectangle 73"/>
              <p:cNvSpPr/>
              <p:nvPr/>
            </p:nvSpPr>
            <p:spPr>
              <a:xfrm>
                <a:off x="2046513" y="4866969"/>
                <a:ext cx="748306" cy="126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p:nvSpPr>
            <p:spPr>
              <a:xfrm>
                <a:off x="3353469" y="4871053"/>
                <a:ext cx="656021" cy="130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4211900" y="4875039"/>
                <a:ext cx="748306" cy="126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5381721" y="4875039"/>
                <a:ext cx="711304" cy="126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Rectangle 77"/>
              <p:cNvSpPr/>
              <p:nvPr/>
            </p:nvSpPr>
            <p:spPr>
              <a:xfrm>
                <a:off x="6355894" y="4875039"/>
                <a:ext cx="534257" cy="126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7529990" y="4865072"/>
                <a:ext cx="683572" cy="152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8467205" y="4865072"/>
                <a:ext cx="534257" cy="126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p:cNvSpPr/>
              <p:nvPr/>
            </p:nvSpPr>
            <p:spPr>
              <a:xfrm>
                <a:off x="9533069" y="4898121"/>
                <a:ext cx="629611" cy="113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TextBox 2"/>
            <p:cNvSpPr txBox="1"/>
            <p:nvPr/>
          </p:nvSpPr>
          <p:spPr>
            <a:xfrm>
              <a:off x="5705664" y="1900128"/>
              <a:ext cx="958850" cy="400110"/>
            </a:xfrm>
            <a:prstGeom prst="rect">
              <a:avLst/>
            </a:prstGeom>
            <a:noFill/>
          </p:spPr>
          <p:txBody>
            <a:bodyPr wrap="square" rtlCol="0">
              <a:spAutoFit/>
            </a:bodyPr>
            <a:lstStyle/>
            <a:p>
              <a:r>
                <a:rPr lang="zh-CN" altLang="en-US" sz="2000" b="1" dirty="0" smtClean="0">
                  <a:solidFill>
                    <a:srgbClr val="003367"/>
                  </a:solidFill>
                  <a:latin typeface="PMingLiU" panose="02020500000000000000" pitchFamily="18" charset="-120"/>
                  <a:ea typeface="PMingLiU" panose="02020500000000000000" pitchFamily="18" charset="-120"/>
                </a:rPr>
                <a:t>您</a:t>
              </a:r>
              <a:r>
                <a:rPr lang="en-US" altLang="zh-CN" sz="2000" b="1" dirty="0" smtClean="0">
                  <a:solidFill>
                    <a:srgbClr val="003367"/>
                  </a:solidFill>
                  <a:latin typeface="PMingLiU" panose="02020500000000000000" pitchFamily="18" charset="-120"/>
                  <a:ea typeface="PMingLiU" panose="02020500000000000000" pitchFamily="18" charset="-120"/>
                </a:rPr>
                <a:t>- 001</a:t>
              </a:r>
              <a:endParaRPr lang="en-US" sz="2000" b="1" dirty="0">
                <a:solidFill>
                  <a:srgbClr val="003367"/>
                </a:solidFill>
                <a:latin typeface="PMingLiU" panose="02020500000000000000" pitchFamily="18" charset="-120"/>
                <a:ea typeface="PMingLiU" panose="02020500000000000000" pitchFamily="18" charset="-120"/>
              </a:endParaRPr>
            </a:p>
          </p:txBody>
        </p:sp>
        <p:sp>
          <p:nvSpPr>
            <p:cNvPr id="6" name="TextBox 5"/>
            <p:cNvSpPr txBox="1"/>
            <p:nvPr/>
          </p:nvSpPr>
          <p:spPr>
            <a:xfrm>
              <a:off x="3816349" y="3210650"/>
              <a:ext cx="596901" cy="307777"/>
            </a:xfrm>
            <a:prstGeom prst="rect">
              <a:avLst/>
            </a:prstGeom>
            <a:noFill/>
          </p:spPr>
          <p:txBody>
            <a:bodyPr wrap="square" rtlCol="0">
              <a:spAutoFit/>
            </a:bodyPr>
            <a:lstStyle/>
            <a:p>
              <a:r>
                <a:rPr lang="zh-CN" altLang="en-US" sz="1400" b="1" dirty="0">
                  <a:solidFill>
                    <a:srgbClr val="003468"/>
                  </a:solidFill>
                  <a:latin typeface="PMingLiU" panose="02020500000000000000" pitchFamily="18" charset="-120"/>
                  <a:ea typeface="PMingLiU" panose="02020500000000000000" pitchFamily="18" charset="-120"/>
                </a:rPr>
                <a:t>湯姆</a:t>
              </a:r>
              <a:endParaRPr lang="en-US" sz="1400" b="1" dirty="0">
                <a:solidFill>
                  <a:srgbClr val="003468"/>
                </a:solidFill>
                <a:latin typeface="PMingLiU" panose="02020500000000000000" pitchFamily="18" charset="-120"/>
                <a:ea typeface="PMingLiU" panose="02020500000000000000" pitchFamily="18" charset="-120"/>
              </a:endParaRPr>
            </a:p>
          </p:txBody>
        </p:sp>
        <p:sp>
          <p:nvSpPr>
            <p:cNvPr id="82" name="TextBox 81"/>
            <p:cNvSpPr txBox="1"/>
            <p:nvPr/>
          </p:nvSpPr>
          <p:spPr>
            <a:xfrm>
              <a:off x="8052038" y="3190111"/>
              <a:ext cx="596901" cy="307777"/>
            </a:xfrm>
            <a:prstGeom prst="rect">
              <a:avLst/>
            </a:prstGeom>
            <a:noFill/>
          </p:spPr>
          <p:txBody>
            <a:bodyPr wrap="square" rtlCol="0">
              <a:spAutoFit/>
            </a:bodyPr>
            <a:lstStyle/>
            <a:p>
              <a:r>
                <a:rPr lang="zh-CN" altLang="en-US" sz="1400" b="1" dirty="0">
                  <a:solidFill>
                    <a:srgbClr val="003468"/>
                  </a:solidFill>
                  <a:latin typeface="PMingLiU" panose="02020500000000000000" pitchFamily="18" charset="-120"/>
                  <a:ea typeface="PMingLiU" panose="02020500000000000000" pitchFamily="18" charset="-120"/>
                </a:rPr>
                <a:t>蘇</a:t>
              </a:r>
              <a:endParaRPr lang="en-US" sz="1400" b="1" dirty="0">
                <a:solidFill>
                  <a:srgbClr val="003468"/>
                </a:solidFill>
                <a:latin typeface="PMingLiU" panose="02020500000000000000" pitchFamily="18" charset="-120"/>
                <a:ea typeface="PMingLiU" panose="02020500000000000000" pitchFamily="18" charset="-120"/>
              </a:endParaRPr>
            </a:p>
          </p:txBody>
        </p:sp>
        <p:sp>
          <p:nvSpPr>
            <p:cNvPr id="83" name="TextBox 82"/>
            <p:cNvSpPr txBox="1"/>
            <p:nvPr/>
          </p:nvSpPr>
          <p:spPr>
            <a:xfrm>
              <a:off x="2794820" y="4076832"/>
              <a:ext cx="648002" cy="276999"/>
            </a:xfrm>
            <a:prstGeom prst="rect">
              <a:avLst/>
            </a:prstGeom>
            <a:noFill/>
          </p:spPr>
          <p:txBody>
            <a:bodyPr wrap="square" rtlCol="0">
              <a:spAutoFit/>
            </a:bodyPr>
            <a:lstStyle/>
            <a:p>
              <a:r>
                <a:rPr lang="zh-CN" altLang="en-US" sz="1200" b="1" dirty="0" smtClean="0">
                  <a:solidFill>
                    <a:srgbClr val="003468"/>
                  </a:solidFill>
                  <a:latin typeface="PMingLiU" panose="02020500000000000000" pitchFamily="18" charset="-120"/>
                  <a:ea typeface="PMingLiU" panose="02020500000000000000" pitchFamily="18" charset="-120"/>
                </a:rPr>
                <a:t>克里斯</a:t>
              </a:r>
              <a:endParaRPr lang="en-US" sz="1200" b="1" dirty="0">
                <a:solidFill>
                  <a:srgbClr val="003468"/>
                </a:solidFill>
                <a:latin typeface="PMingLiU" panose="02020500000000000000" pitchFamily="18" charset="-120"/>
                <a:ea typeface="PMingLiU" panose="02020500000000000000" pitchFamily="18" charset="-120"/>
              </a:endParaRPr>
            </a:p>
          </p:txBody>
        </p:sp>
        <p:sp>
          <p:nvSpPr>
            <p:cNvPr id="85" name="TextBox 84"/>
            <p:cNvSpPr txBox="1"/>
            <p:nvPr/>
          </p:nvSpPr>
          <p:spPr>
            <a:xfrm>
              <a:off x="4686571" y="4076831"/>
              <a:ext cx="958984" cy="276999"/>
            </a:xfrm>
            <a:prstGeom prst="rect">
              <a:avLst/>
            </a:prstGeom>
            <a:noFill/>
          </p:spPr>
          <p:txBody>
            <a:bodyPr wrap="square" rtlCol="0">
              <a:spAutoFit/>
            </a:bodyPr>
            <a:lstStyle/>
            <a:p>
              <a:r>
                <a:rPr lang="zh-CN" altLang="en-US" sz="1200" b="1" dirty="0">
                  <a:solidFill>
                    <a:srgbClr val="003468"/>
                  </a:solidFill>
                  <a:latin typeface="PMingLiU" panose="02020500000000000000" pitchFamily="18" charset="-120"/>
                  <a:ea typeface="PMingLiU" panose="02020500000000000000" pitchFamily="18" charset="-120"/>
                </a:rPr>
                <a:t>莎</a:t>
              </a:r>
              <a:r>
                <a:rPr lang="zh-CN" altLang="en-US" sz="1200" b="1" dirty="0" smtClean="0">
                  <a:solidFill>
                    <a:srgbClr val="003468"/>
                  </a:solidFill>
                  <a:latin typeface="PMingLiU" panose="02020500000000000000" pitchFamily="18" charset="-120"/>
                  <a:ea typeface="PMingLiU" panose="02020500000000000000" pitchFamily="18" charset="-120"/>
                </a:rPr>
                <a:t>拉和瑞克</a:t>
              </a:r>
              <a:endParaRPr lang="en-US" sz="1200" b="1" dirty="0">
                <a:solidFill>
                  <a:srgbClr val="003468"/>
                </a:solidFill>
                <a:latin typeface="PMingLiU" panose="02020500000000000000" pitchFamily="18" charset="-120"/>
                <a:ea typeface="PMingLiU" panose="02020500000000000000" pitchFamily="18" charset="-120"/>
              </a:endParaRPr>
            </a:p>
          </p:txBody>
        </p:sp>
        <p:sp>
          <p:nvSpPr>
            <p:cNvPr id="86" name="TextBox 85"/>
            <p:cNvSpPr txBox="1"/>
            <p:nvPr/>
          </p:nvSpPr>
          <p:spPr>
            <a:xfrm>
              <a:off x="6993176" y="4069975"/>
              <a:ext cx="958984" cy="276999"/>
            </a:xfrm>
            <a:prstGeom prst="rect">
              <a:avLst/>
            </a:prstGeom>
            <a:noFill/>
          </p:spPr>
          <p:txBody>
            <a:bodyPr wrap="square" rtlCol="0">
              <a:spAutoFit/>
            </a:bodyPr>
            <a:lstStyle/>
            <a:p>
              <a:r>
                <a:rPr lang="zh-CN" altLang="en-US" sz="1200" b="1" dirty="0" smtClean="0">
                  <a:solidFill>
                    <a:srgbClr val="003468"/>
                  </a:solidFill>
                  <a:latin typeface="PMingLiU" panose="02020500000000000000" pitchFamily="18" charset="-120"/>
                  <a:ea typeface="PMingLiU" panose="02020500000000000000" pitchFamily="18" charset="-120"/>
                </a:rPr>
                <a:t>麥克</a:t>
              </a:r>
              <a:endParaRPr lang="en-US" sz="1200" b="1" dirty="0">
                <a:solidFill>
                  <a:srgbClr val="003468"/>
                </a:solidFill>
                <a:latin typeface="PMingLiU" panose="02020500000000000000" pitchFamily="18" charset="-120"/>
                <a:ea typeface="PMingLiU" panose="02020500000000000000" pitchFamily="18" charset="-120"/>
              </a:endParaRPr>
            </a:p>
          </p:txBody>
        </p:sp>
        <p:sp>
          <p:nvSpPr>
            <p:cNvPr id="87" name="TextBox 86"/>
            <p:cNvSpPr txBox="1"/>
            <p:nvPr/>
          </p:nvSpPr>
          <p:spPr>
            <a:xfrm>
              <a:off x="8932436" y="4073080"/>
              <a:ext cx="958984" cy="276999"/>
            </a:xfrm>
            <a:prstGeom prst="rect">
              <a:avLst/>
            </a:prstGeom>
            <a:noFill/>
          </p:spPr>
          <p:txBody>
            <a:bodyPr wrap="square" rtlCol="0">
              <a:spAutoFit/>
            </a:bodyPr>
            <a:lstStyle/>
            <a:p>
              <a:r>
                <a:rPr lang="zh-CN" altLang="en-US" sz="1200" b="1" dirty="0" smtClean="0">
                  <a:solidFill>
                    <a:srgbClr val="003468"/>
                  </a:solidFill>
                  <a:latin typeface="PMingLiU" panose="02020500000000000000" pitchFamily="18" charset="-120"/>
                  <a:ea typeface="PMingLiU" panose="02020500000000000000" pitchFamily="18" charset="-120"/>
                </a:rPr>
                <a:t>安和班恩</a:t>
              </a:r>
              <a:endParaRPr lang="en-US" sz="1200" b="1" dirty="0">
                <a:solidFill>
                  <a:srgbClr val="003468"/>
                </a:solidFill>
                <a:latin typeface="PMingLiU" panose="02020500000000000000" pitchFamily="18" charset="-120"/>
                <a:ea typeface="PMingLiU" panose="02020500000000000000" pitchFamily="18" charset="-120"/>
              </a:endParaRPr>
            </a:p>
          </p:txBody>
        </p:sp>
        <p:sp>
          <p:nvSpPr>
            <p:cNvPr id="88" name="TextBox 87"/>
            <p:cNvSpPr txBox="1"/>
            <p:nvPr/>
          </p:nvSpPr>
          <p:spPr>
            <a:xfrm>
              <a:off x="2100980" y="4802733"/>
              <a:ext cx="714531" cy="246221"/>
            </a:xfrm>
            <a:prstGeom prst="rect">
              <a:avLst/>
            </a:prstGeom>
            <a:noFill/>
          </p:spPr>
          <p:txBody>
            <a:bodyPr wrap="square" rtlCol="0">
              <a:spAutoFit/>
            </a:bodyPr>
            <a:lstStyle/>
            <a:p>
              <a:r>
                <a:rPr lang="zh-CN" altLang="en-US" sz="1000" b="1" dirty="0" smtClean="0">
                  <a:solidFill>
                    <a:srgbClr val="003468"/>
                  </a:solidFill>
                  <a:latin typeface="PMingLiU" panose="02020500000000000000" pitchFamily="18" charset="-120"/>
                  <a:ea typeface="PMingLiU" panose="02020500000000000000" pitchFamily="18" charset="-120"/>
                </a:rPr>
                <a:t>瓊斯博士</a:t>
              </a:r>
              <a:endParaRPr lang="en-US" sz="1000" b="1" dirty="0">
                <a:solidFill>
                  <a:srgbClr val="003468"/>
                </a:solidFill>
                <a:latin typeface="PMingLiU" panose="02020500000000000000" pitchFamily="18" charset="-120"/>
                <a:ea typeface="PMingLiU" panose="02020500000000000000" pitchFamily="18" charset="-120"/>
              </a:endParaRPr>
            </a:p>
          </p:txBody>
        </p:sp>
        <p:sp>
          <p:nvSpPr>
            <p:cNvPr id="89" name="TextBox 88"/>
            <p:cNvSpPr txBox="1"/>
            <p:nvPr/>
          </p:nvSpPr>
          <p:spPr>
            <a:xfrm>
              <a:off x="3394462" y="4811772"/>
              <a:ext cx="714531" cy="246221"/>
            </a:xfrm>
            <a:prstGeom prst="rect">
              <a:avLst/>
            </a:prstGeom>
            <a:noFill/>
          </p:spPr>
          <p:txBody>
            <a:bodyPr wrap="square" rtlCol="0">
              <a:spAutoFit/>
            </a:bodyPr>
            <a:lstStyle/>
            <a:p>
              <a:r>
                <a:rPr lang="zh-CN" altLang="en-US" sz="1000" b="1" dirty="0">
                  <a:solidFill>
                    <a:srgbClr val="003468"/>
                  </a:solidFill>
                  <a:latin typeface="PMingLiU" panose="02020500000000000000" pitchFamily="18" charset="-120"/>
                  <a:ea typeface="PMingLiU" panose="02020500000000000000" pitchFamily="18" charset="-120"/>
                </a:rPr>
                <a:t>催維斯</a:t>
              </a:r>
              <a:endParaRPr lang="en-US" sz="1000" b="1" dirty="0">
                <a:solidFill>
                  <a:srgbClr val="003468"/>
                </a:solidFill>
                <a:latin typeface="PMingLiU" panose="02020500000000000000" pitchFamily="18" charset="-120"/>
                <a:ea typeface="PMingLiU" panose="02020500000000000000" pitchFamily="18" charset="-120"/>
              </a:endParaRPr>
            </a:p>
          </p:txBody>
        </p:sp>
        <p:sp>
          <p:nvSpPr>
            <p:cNvPr id="90" name="TextBox 89"/>
            <p:cNvSpPr txBox="1"/>
            <p:nvPr/>
          </p:nvSpPr>
          <p:spPr>
            <a:xfrm>
              <a:off x="4287639" y="4808958"/>
              <a:ext cx="632325" cy="246221"/>
            </a:xfrm>
            <a:prstGeom prst="rect">
              <a:avLst/>
            </a:prstGeom>
            <a:noFill/>
          </p:spPr>
          <p:txBody>
            <a:bodyPr wrap="square" rtlCol="0">
              <a:spAutoFit/>
            </a:bodyPr>
            <a:lstStyle/>
            <a:p>
              <a:r>
                <a:rPr lang="zh-CN" altLang="en-US" sz="1000" b="1" dirty="0" smtClean="0">
                  <a:solidFill>
                    <a:srgbClr val="003468"/>
                  </a:solidFill>
                  <a:latin typeface="PMingLiU" panose="02020500000000000000" pitchFamily="18" charset="-120"/>
                  <a:ea typeface="PMingLiU" panose="02020500000000000000" pitchFamily="18" charset="-120"/>
                </a:rPr>
                <a:t>雪瑞兒</a:t>
              </a:r>
              <a:endParaRPr lang="en-US" sz="1000" b="1" dirty="0">
                <a:solidFill>
                  <a:srgbClr val="003468"/>
                </a:solidFill>
                <a:latin typeface="PMingLiU" panose="02020500000000000000" pitchFamily="18" charset="-120"/>
                <a:ea typeface="PMingLiU" panose="02020500000000000000" pitchFamily="18" charset="-120"/>
              </a:endParaRPr>
            </a:p>
          </p:txBody>
        </p:sp>
        <p:sp>
          <p:nvSpPr>
            <p:cNvPr id="91" name="TextBox 90"/>
            <p:cNvSpPr txBox="1"/>
            <p:nvPr/>
          </p:nvSpPr>
          <p:spPr>
            <a:xfrm>
              <a:off x="5550860" y="4810437"/>
              <a:ext cx="497191" cy="246221"/>
            </a:xfrm>
            <a:prstGeom prst="rect">
              <a:avLst/>
            </a:prstGeom>
            <a:noFill/>
          </p:spPr>
          <p:txBody>
            <a:bodyPr wrap="square" rtlCol="0">
              <a:spAutoFit/>
            </a:bodyPr>
            <a:lstStyle/>
            <a:p>
              <a:r>
                <a:rPr lang="zh-CN" altLang="en-US" sz="1000" b="1" dirty="0">
                  <a:solidFill>
                    <a:srgbClr val="003468"/>
                  </a:solidFill>
                  <a:latin typeface="PMingLiU" panose="02020500000000000000" pitchFamily="18" charset="-120"/>
                  <a:ea typeface="PMingLiU" panose="02020500000000000000" pitchFamily="18" charset="-120"/>
                </a:rPr>
                <a:t>威廉</a:t>
              </a:r>
              <a:endParaRPr lang="en-US" sz="1000" b="1" dirty="0">
                <a:solidFill>
                  <a:srgbClr val="003468"/>
                </a:solidFill>
                <a:latin typeface="PMingLiU" panose="02020500000000000000" pitchFamily="18" charset="-120"/>
                <a:ea typeface="PMingLiU" panose="02020500000000000000" pitchFamily="18" charset="-120"/>
              </a:endParaRPr>
            </a:p>
          </p:txBody>
        </p:sp>
        <p:sp>
          <p:nvSpPr>
            <p:cNvPr id="92" name="TextBox 91"/>
            <p:cNvSpPr txBox="1"/>
            <p:nvPr/>
          </p:nvSpPr>
          <p:spPr>
            <a:xfrm>
              <a:off x="6441433" y="4810437"/>
              <a:ext cx="497191" cy="246221"/>
            </a:xfrm>
            <a:prstGeom prst="rect">
              <a:avLst/>
            </a:prstGeom>
            <a:noFill/>
          </p:spPr>
          <p:txBody>
            <a:bodyPr wrap="square" rtlCol="0">
              <a:spAutoFit/>
            </a:bodyPr>
            <a:lstStyle/>
            <a:p>
              <a:r>
                <a:rPr lang="zh-CN" altLang="en-US" sz="1000" b="1" dirty="0">
                  <a:solidFill>
                    <a:srgbClr val="003468"/>
                  </a:solidFill>
                  <a:latin typeface="PMingLiU" panose="02020500000000000000" pitchFamily="18" charset="-120"/>
                  <a:ea typeface="PMingLiU" panose="02020500000000000000" pitchFamily="18" charset="-120"/>
                </a:rPr>
                <a:t>林恩</a:t>
              </a:r>
              <a:endParaRPr lang="en-US" sz="1000" b="1" dirty="0">
                <a:solidFill>
                  <a:srgbClr val="003468"/>
                </a:solidFill>
                <a:latin typeface="PMingLiU" panose="02020500000000000000" pitchFamily="18" charset="-120"/>
                <a:ea typeface="PMingLiU" panose="02020500000000000000" pitchFamily="18" charset="-120"/>
              </a:endParaRPr>
            </a:p>
          </p:txBody>
        </p:sp>
        <p:sp>
          <p:nvSpPr>
            <p:cNvPr id="93" name="TextBox 92"/>
            <p:cNvSpPr txBox="1"/>
            <p:nvPr/>
          </p:nvSpPr>
          <p:spPr>
            <a:xfrm>
              <a:off x="7634741" y="4812053"/>
              <a:ext cx="497191" cy="246221"/>
            </a:xfrm>
            <a:prstGeom prst="rect">
              <a:avLst/>
            </a:prstGeom>
            <a:noFill/>
          </p:spPr>
          <p:txBody>
            <a:bodyPr wrap="square" rtlCol="0">
              <a:spAutoFit/>
            </a:bodyPr>
            <a:lstStyle/>
            <a:p>
              <a:r>
                <a:rPr lang="zh-CN" altLang="en-US" sz="1000" b="1" dirty="0">
                  <a:solidFill>
                    <a:srgbClr val="003468"/>
                  </a:solidFill>
                  <a:latin typeface="PMingLiU" panose="02020500000000000000" pitchFamily="18" charset="-120"/>
                  <a:ea typeface="PMingLiU" panose="02020500000000000000" pitchFamily="18" charset="-120"/>
                </a:rPr>
                <a:t>瑪麗</a:t>
              </a:r>
              <a:endParaRPr lang="en-US" sz="1000" b="1" dirty="0">
                <a:solidFill>
                  <a:srgbClr val="003468"/>
                </a:solidFill>
                <a:latin typeface="PMingLiU" panose="02020500000000000000" pitchFamily="18" charset="-120"/>
                <a:ea typeface="PMingLiU" panose="02020500000000000000" pitchFamily="18" charset="-120"/>
              </a:endParaRPr>
            </a:p>
          </p:txBody>
        </p:sp>
        <p:sp>
          <p:nvSpPr>
            <p:cNvPr id="94" name="TextBox 93"/>
            <p:cNvSpPr txBox="1"/>
            <p:nvPr/>
          </p:nvSpPr>
          <p:spPr>
            <a:xfrm>
              <a:off x="8458592" y="4796378"/>
              <a:ext cx="672140" cy="246221"/>
            </a:xfrm>
            <a:prstGeom prst="rect">
              <a:avLst/>
            </a:prstGeom>
            <a:noFill/>
          </p:spPr>
          <p:txBody>
            <a:bodyPr wrap="square" rtlCol="0">
              <a:spAutoFit/>
            </a:bodyPr>
            <a:lstStyle/>
            <a:p>
              <a:r>
                <a:rPr lang="zh-CN" altLang="en-US" sz="1000" b="1" dirty="0">
                  <a:solidFill>
                    <a:srgbClr val="003468"/>
                  </a:solidFill>
                  <a:latin typeface="PMingLiU" panose="02020500000000000000" pitchFamily="18" charset="-120"/>
                  <a:ea typeface="PMingLiU" panose="02020500000000000000" pitchFamily="18" charset="-120"/>
                </a:rPr>
                <a:t>法蘭克</a:t>
              </a:r>
              <a:endParaRPr lang="en-US" sz="1000" b="1" dirty="0">
                <a:solidFill>
                  <a:srgbClr val="003468"/>
                </a:solidFill>
                <a:latin typeface="PMingLiU" panose="02020500000000000000" pitchFamily="18" charset="-120"/>
                <a:ea typeface="PMingLiU" panose="02020500000000000000" pitchFamily="18" charset="-120"/>
              </a:endParaRPr>
            </a:p>
          </p:txBody>
        </p:sp>
        <p:sp>
          <p:nvSpPr>
            <p:cNvPr id="95" name="TextBox 94"/>
            <p:cNvSpPr txBox="1"/>
            <p:nvPr/>
          </p:nvSpPr>
          <p:spPr>
            <a:xfrm>
              <a:off x="9556351" y="4805425"/>
              <a:ext cx="632190" cy="246221"/>
            </a:xfrm>
            <a:prstGeom prst="rect">
              <a:avLst/>
            </a:prstGeom>
            <a:noFill/>
          </p:spPr>
          <p:txBody>
            <a:bodyPr wrap="square" rtlCol="0">
              <a:spAutoFit/>
            </a:bodyPr>
            <a:lstStyle/>
            <a:p>
              <a:r>
                <a:rPr lang="zh-CN" altLang="en-US" sz="1000" b="1" dirty="0">
                  <a:solidFill>
                    <a:srgbClr val="003468"/>
                  </a:solidFill>
                  <a:latin typeface="PMingLiU" panose="02020500000000000000" pitchFamily="18" charset="-120"/>
                  <a:ea typeface="PMingLiU" panose="02020500000000000000" pitchFamily="18" charset="-120"/>
                </a:rPr>
                <a:t>羅伯特</a:t>
              </a:r>
              <a:endParaRPr lang="en-US" sz="1000" b="1" dirty="0">
                <a:solidFill>
                  <a:srgbClr val="003468"/>
                </a:solidFill>
                <a:latin typeface="PMingLiU" panose="02020500000000000000" pitchFamily="18" charset="-120"/>
                <a:ea typeface="PMingLiU" panose="02020500000000000000" pitchFamily="18" charset="-120"/>
              </a:endParaRPr>
            </a:p>
          </p:txBody>
        </p:sp>
      </p:grpSp>
      <p:pic>
        <p:nvPicPr>
          <p:cNvPr id="31" name="Picture 30" descr="20120709_HowCommissionsAreEarned_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0027" y="3120419"/>
            <a:ext cx="192043" cy="312756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01618" y="2418658"/>
            <a:ext cx="5651557" cy="429811"/>
          </a:xfrm>
          <a:prstGeom prst="rect">
            <a:avLst/>
          </a:prstGeom>
        </p:spPr>
      </p:pic>
      <p:pic>
        <p:nvPicPr>
          <p:cNvPr id="33" name="Picture 32" descr="20120709_HowCommissionsAreEarned_5.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28365" y="3479263"/>
            <a:ext cx="8020091" cy="1810693"/>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34695" y="3603057"/>
            <a:ext cx="8202988" cy="1682664"/>
          </a:xfrm>
          <a:prstGeom prst="rect">
            <a:avLst/>
          </a:prstGeom>
        </p:spPr>
      </p:pic>
      <p:sp>
        <p:nvSpPr>
          <p:cNvPr id="35" name="TextBox 34"/>
          <p:cNvSpPr txBox="1"/>
          <p:nvPr/>
        </p:nvSpPr>
        <p:spPr>
          <a:xfrm>
            <a:off x="4059869" y="2858855"/>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1,200</a:t>
            </a:r>
          </a:p>
        </p:txBody>
      </p:sp>
      <p:sp>
        <p:nvSpPr>
          <p:cNvPr id="36" name="TextBox 35"/>
          <p:cNvSpPr txBox="1"/>
          <p:nvPr/>
        </p:nvSpPr>
        <p:spPr>
          <a:xfrm>
            <a:off x="7344899" y="2858855"/>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1,200 </a:t>
            </a:r>
          </a:p>
        </p:txBody>
      </p:sp>
      <p:pic>
        <p:nvPicPr>
          <p:cNvPr id="37" name="Picture 36"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7847" y="2902703"/>
            <a:ext cx="2359388" cy="192043"/>
          </a:xfrm>
          <a:prstGeom prst="rect">
            <a:avLst/>
          </a:prstGeom>
        </p:spPr>
      </p:pic>
      <p:sp>
        <p:nvSpPr>
          <p:cNvPr id="38" name="Rectangle 22"/>
          <p:cNvSpPr>
            <a:spLocks noChangeArrowheads="1"/>
          </p:cNvSpPr>
          <p:nvPr/>
        </p:nvSpPr>
        <p:spPr bwMode="auto">
          <a:xfrm>
            <a:off x="8247024" y="2834916"/>
            <a:ext cx="1141899"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a:t>
            </a:r>
            <a:r>
              <a:rPr lang="en-US" sz="1600" b="1" dirty="0">
                <a:ln w="3175">
                  <a:noFill/>
                </a:ln>
                <a:solidFill>
                  <a:srgbClr val="DC4E22"/>
                </a:solidFill>
                <a:cs typeface="Arial"/>
              </a:rPr>
              <a:t>210 €</a:t>
            </a:r>
          </a:p>
        </p:txBody>
      </p:sp>
      <p:sp>
        <p:nvSpPr>
          <p:cNvPr id="41" name="TextBox 40"/>
          <p:cNvSpPr txBox="1"/>
          <p:nvPr/>
        </p:nvSpPr>
        <p:spPr>
          <a:xfrm>
            <a:off x="4059869" y="2650219"/>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2,400</a:t>
            </a:r>
          </a:p>
        </p:txBody>
      </p:sp>
      <p:sp>
        <p:nvSpPr>
          <p:cNvPr id="42" name="TextBox 41"/>
          <p:cNvSpPr txBox="1"/>
          <p:nvPr/>
        </p:nvSpPr>
        <p:spPr>
          <a:xfrm>
            <a:off x="7344899" y="2650219"/>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2,400 </a:t>
            </a:r>
          </a:p>
        </p:txBody>
      </p:sp>
      <p:sp>
        <p:nvSpPr>
          <p:cNvPr id="44" name="TextBox 43"/>
          <p:cNvSpPr txBox="1"/>
          <p:nvPr/>
        </p:nvSpPr>
        <p:spPr>
          <a:xfrm>
            <a:off x="4059869" y="2451595"/>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3,600</a:t>
            </a:r>
          </a:p>
        </p:txBody>
      </p:sp>
      <p:sp>
        <p:nvSpPr>
          <p:cNvPr id="45" name="TextBox 44"/>
          <p:cNvSpPr txBox="1"/>
          <p:nvPr/>
        </p:nvSpPr>
        <p:spPr>
          <a:xfrm>
            <a:off x="7344899" y="2451595"/>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3,600 </a:t>
            </a:r>
          </a:p>
        </p:txBody>
      </p:sp>
      <p:sp>
        <p:nvSpPr>
          <p:cNvPr id="47" name="TextBox 46"/>
          <p:cNvSpPr txBox="1"/>
          <p:nvPr/>
        </p:nvSpPr>
        <p:spPr>
          <a:xfrm>
            <a:off x="4059869" y="2268884"/>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5,000</a:t>
            </a:r>
          </a:p>
        </p:txBody>
      </p:sp>
      <p:sp>
        <p:nvSpPr>
          <p:cNvPr id="48" name="TextBox 47"/>
          <p:cNvSpPr txBox="1"/>
          <p:nvPr/>
        </p:nvSpPr>
        <p:spPr>
          <a:xfrm>
            <a:off x="7344899" y="2268884"/>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5,000 </a:t>
            </a:r>
          </a:p>
        </p:txBody>
      </p:sp>
      <p:sp>
        <p:nvSpPr>
          <p:cNvPr id="49" name="Rectangle 22"/>
          <p:cNvSpPr>
            <a:spLocks noChangeArrowheads="1"/>
          </p:cNvSpPr>
          <p:nvPr/>
        </p:nvSpPr>
        <p:spPr bwMode="auto">
          <a:xfrm>
            <a:off x="8254839" y="2630404"/>
            <a:ext cx="1135498"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a:t>
            </a:r>
            <a:r>
              <a:rPr lang="en-US" sz="1600" b="1" dirty="0">
                <a:ln w="3175">
                  <a:noFill/>
                </a:ln>
                <a:solidFill>
                  <a:srgbClr val="DC4E22"/>
                </a:solidFill>
                <a:cs typeface="Arial"/>
              </a:rPr>
              <a:t>210 €</a:t>
            </a:r>
          </a:p>
        </p:txBody>
      </p:sp>
      <p:sp>
        <p:nvSpPr>
          <p:cNvPr id="51" name="Rectangle 22"/>
          <p:cNvSpPr>
            <a:spLocks noChangeArrowheads="1"/>
          </p:cNvSpPr>
          <p:nvPr/>
        </p:nvSpPr>
        <p:spPr bwMode="auto">
          <a:xfrm>
            <a:off x="8254839" y="2425893"/>
            <a:ext cx="1135498"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a:t>
            </a:r>
            <a:r>
              <a:rPr lang="en-US" sz="1600" b="1" dirty="0">
                <a:ln w="3175">
                  <a:noFill/>
                </a:ln>
                <a:solidFill>
                  <a:srgbClr val="DC4E22"/>
                </a:solidFill>
                <a:cs typeface="Arial"/>
              </a:rPr>
              <a:t>210 €</a:t>
            </a:r>
          </a:p>
        </p:txBody>
      </p:sp>
      <p:sp>
        <p:nvSpPr>
          <p:cNvPr id="53" name="Rectangle 22"/>
          <p:cNvSpPr>
            <a:spLocks noChangeArrowheads="1"/>
          </p:cNvSpPr>
          <p:nvPr/>
        </p:nvSpPr>
        <p:spPr bwMode="auto">
          <a:xfrm>
            <a:off x="8254839" y="2221382"/>
            <a:ext cx="1135498"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a:t>
            </a:r>
            <a:r>
              <a:rPr lang="en-US" sz="1600" b="1" dirty="0">
                <a:ln w="3175">
                  <a:noFill/>
                </a:ln>
                <a:solidFill>
                  <a:srgbClr val="DC4E22"/>
                </a:solidFill>
                <a:cs typeface="Arial"/>
              </a:rPr>
              <a:t>420 </a:t>
            </a:r>
            <a:r>
              <a:rPr lang="en-US" sz="1600" b="1" dirty="0" smtClean="0">
                <a:ln w="3175">
                  <a:noFill/>
                </a:ln>
                <a:solidFill>
                  <a:srgbClr val="DC4E22"/>
                </a:solidFill>
                <a:cs typeface="Arial"/>
              </a:rPr>
              <a:t>€</a:t>
            </a:r>
            <a:endParaRPr lang="en-US" sz="1600" b="1" dirty="0">
              <a:ln w="3175">
                <a:noFill/>
              </a:ln>
              <a:solidFill>
                <a:srgbClr val="DC4E22"/>
              </a:solidFill>
              <a:cs typeface="Arial"/>
            </a:endParaRPr>
          </a:p>
        </p:txBody>
      </p:sp>
      <p:pic>
        <p:nvPicPr>
          <p:cNvPr id="56" name="Picture 55"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8882" y="2900795"/>
            <a:ext cx="1763969" cy="193944"/>
          </a:xfrm>
          <a:prstGeom prst="rect">
            <a:avLst/>
          </a:prstGeom>
        </p:spPr>
      </p:pic>
      <p:sp>
        <p:nvSpPr>
          <p:cNvPr id="57" name="Rectangle 56"/>
          <p:cNvSpPr/>
          <p:nvPr/>
        </p:nvSpPr>
        <p:spPr>
          <a:xfrm>
            <a:off x="823415" y="227304"/>
            <a:ext cx="10545172" cy="830997"/>
          </a:xfrm>
          <a:prstGeom prst="rect">
            <a:avLst/>
          </a:prstGeom>
        </p:spPr>
        <p:txBody>
          <a:bodyPr wrap="square" lIns="91414" tIns="45718" rIns="91414" bIns="45718">
            <a:spAutoFit/>
          </a:bodyPr>
          <a:lstStyle/>
          <a:p>
            <a:pPr algn="ctr" defTabSz="914105">
              <a:tabLst>
                <a:tab pos="114265" algn="l"/>
              </a:tabLst>
            </a:pPr>
            <a:r>
              <a:rPr lang="zh-CN" altLang="en-US" sz="4800" b="1" dirty="0" smtClean="0">
                <a:solidFill>
                  <a:srgbClr val="01A8CA"/>
                </a:solidFill>
                <a:latin typeface="Microsoft JhengHei" panose="020B0604030504040204" pitchFamily="34" charset="-120"/>
                <a:ea typeface="Microsoft JhengHei" panose="020B0604030504040204" pitchFamily="34" charset="-120"/>
                <a:cs typeface="Arial"/>
              </a:rPr>
              <a:t>佣金</a:t>
            </a:r>
            <a:r>
              <a:rPr lang="zh-CN" altLang="en-US" sz="4800" b="1" dirty="0">
                <a:solidFill>
                  <a:srgbClr val="01A8CA"/>
                </a:solidFill>
                <a:latin typeface="Microsoft JhengHei" panose="020B0604030504040204" pitchFamily="34" charset="-120"/>
                <a:ea typeface="Microsoft JhengHei" panose="020B0604030504040204" pitchFamily="34" charset="-120"/>
                <a:cs typeface="Arial"/>
              </a:rPr>
              <a:t>如何</a:t>
            </a:r>
            <a:r>
              <a:rPr lang="zh-CN" altLang="en-US" sz="4800" b="1" dirty="0" smtClean="0">
                <a:solidFill>
                  <a:srgbClr val="01A8CA"/>
                </a:solidFill>
                <a:latin typeface="Microsoft JhengHei" panose="020B0604030504040204" pitchFamily="34" charset="-120"/>
                <a:ea typeface="Microsoft JhengHei" panose="020B0604030504040204" pitchFamily="34" charset="-120"/>
                <a:cs typeface="Arial"/>
              </a:rPr>
              <a:t>賺取</a:t>
            </a:r>
            <a:endParaRPr lang="en-US" sz="4800" b="1" dirty="0">
              <a:solidFill>
                <a:srgbClr val="01A8CA"/>
              </a:solidFill>
              <a:latin typeface="Microsoft JhengHei" panose="020B0604030504040204" pitchFamily="34" charset="-120"/>
              <a:ea typeface="Microsoft JhengHei" panose="020B0604030504040204" pitchFamily="34" charset="-120"/>
              <a:cs typeface="Arial"/>
            </a:endParaRPr>
          </a:p>
        </p:txBody>
      </p:sp>
      <p:sp>
        <p:nvSpPr>
          <p:cNvPr id="58" name="TextBox 57"/>
          <p:cNvSpPr txBox="1"/>
          <p:nvPr/>
        </p:nvSpPr>
        <p:spPr>
          <a:xfrm>
            <a:off x="-3" y="1073507"/>
            <a:ext cx="12192003" cy="424728"/>
          </a:xfrm>
          <a:prstGeom prst="rect">
            <a:avLst/>
          </a:prstGeom>
          <a:noFill/>
        </p:spPr>
        <p:txBody>
          <a:bodyPr wrap="square" lIns="91414" tIns="45718" rIns="91414" bIns="45718" rtlCol="0">
            <a:spAutoFit/>
          </a:bodyPr>
          <a:lstStyle/>
          <a:p>
            <a:pPr algn="ctr" defTabSz="914105">
              <a:lnSpc>
                <a:spcPct val="90000"/>
              </a:lnSpc>
            </a:pPr>
            <a:r>
              <a:rPr lang="en-US" altLang="zh-TW"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BV</a:t>
            </a:r>
            <a:r>
              <a:rPr lang="zh-TW" altLang="en-US"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與</a:t>
            </a:r>
            <a:r>
              <a:rPr lang="en-US" altLang="zh-TW"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IBV</a:t>
            </a:r>
            <a:r>
              <a:rPr lang="zh-TW" altLang="en-US"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佣金會</a:t>
            </a:r>
            <a:r>
              <a:rPr lang="zh-TW" altLang="en-US" sz="2400" b="1" dirty="0" smtClean="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在每</a:t>
            </a:r>
            <a:r>
              <a:rPr lang="zh-TW" altLang="en-US"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週的星期五午</a:t>
            </a:r>
            <a:r>
              <a:rPr lang="zh-TW" altLang="en-US" sz="2400" b="1" dirty="0" smtClean="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夜時</a:t>
            </a:r>
            <a:r>
              <a:rPr lang="zh-TW" altLang="en-US"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間</a:t>
            </a:r>
            <a:r>
              <a:rPr lang="en-US" altLang="zh-TW"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11:59</a:t>
            </a:r>
            <a:r>
              <a:rPr lang="zh-TW" altLang="en-US"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計算 </a:t>
            </a:r>
          </a:p>
        </p:txBody>
      </p:sp>
      <p:pic>
        <p:nvPicPr>
          <p:cNvPr id="59" name="Picture 58"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4521" y="2708759"/>
            <a:ext cx="2359388" cy="192043"/>
          </a:xfrm>
          <a:prstGeom prst="rect">
            <a:avLst/>
          </a:prstGeom>
        </p:spPr>
      </p:pic>
      <p:pic>
        <p:nvPicPr>
          <p:cNvPr id="60" name="Picture 59"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5556" y="2706851"/>
            <a:ext cx="1763969" cy="193944"/>
          </a:xfrm>
          <a:prstGeom prst="rect">
            <a:avLst/>
          </a:prstGeom>
        </p:spPr>
      </p:pic>
      <p:pic>
        <p:nvPicPr>
          <p:cNvPr id="61" name="Picture 60"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195" y="2511645"/>
            <a:ext cx="2359388" cy="192043"/>
          </a:xfrm>
          <a:prstGeom prst="rect">
            <a:avLst/>
          </a:prstGeom>
        </p:spPr>
      </p:pic>
      <p:pic>
        <p:nvPicPr>
          <p:cNvPr id="62" name="Picture 61"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2230" y="2509737"/>
            <a:ext cx="1763969" cy="193944"/>
          </a:xfrm>
          <a:prstGeom prst="rect">
            <a:avLst/>
          </a:prstGeom>
        </p:spPr>
      </p:pic>
      <p:pic>
        <p:nvPicPr>
          <p:cNvPr id="63" name="Picture 62"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7847" y="2302537"/>
            <a:ext cx="2359388" cy="192043"/>
          </a:xfrm>
          <a:prstGeom prst="rect">
            <a:avLst/>
          </a:prstGeom>
        </p:spPr>
      </p:pic>
      <p:pic>
        <p:nvPicPr>
          <p:cNvPr id="64" name="Picture 63"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8882" y="2300629"/>
            <a:ext cx="1763969" cy="193944"/>
          </a:xfrm>
          <a:prstGeom prst="rect">
            <a:avLst/>
          </a:prstGeom>
        </p:spPr>
      </p:pic>
      <p:sp>
        <p:nvSpPr>
          <p:cNvPr id="43" name="Rectangle 22"/>
          <p:cNvSpPr>
            <a:spLocks noChangeArrowheads="1"/>
          </p:cNvSpPr>
          <p:nvPr/>
        </p:nvSpPr>
        <p:spPr bwMode="auto">
          <a:xfrm>
            <a:off x="9305223" y="2841559"/>
            <a:ext cx="1164481"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 </a:t>
            </a:r>
            <a:r>
              <a:rPr lang="en-US" sz="1600" b="1" dirty="0">
                <a:ln w="3175">
                  <a:noFill/>
                </a:ln>
                <a:solidFill>
                  <a:srgbClr val="93BF3E"/>
                </a:solidFill>
                <a:cs typeface="Arial"/>
              </a:rPr>
              <a:t>210 €</a:t>
            </a:r>
          </a:p>
        </p:txBody>
      </p:sp>
      <p:sp>
        <p:nvSpPr>
          <p:cNvPr id="46" name="Rectangle 22"/>
          <p:cNvSpPr>
            <a:spLocks noChangeArrowheads="1"/>
          </p:cNvSpPr>
          <p:nvPr/>
        </p:nvSpPr>
        <p:spPr bwMode="auto">
          <a:xfrm>
            <a:off x="9276431" y="2637048"/>
            <a:ext cx="1181241"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 </a:t>
            </a:r>
            <a:r>
              <a:rPr lang="en-US" sz="1600" b="1" dirty="0">
                <a:ln w="3175">
                  <a:noFill/>
                </a:ln>
                <a:solidFill>
                  <a:srgbClr val="93BF3E"/>
                </a:solidFill>
                <a:cs typeface="Arial"/>
              </a:rPr>
              <a:t>210 €</a:t>
            </a:r>
          </a:p>
        </p:txBody>
      </p:sp>
      <p:sp>
        <p:nvSpPr>
          <p:cNvPr id="65" name="Rectangle 22"/>
          <p:cNvSpPr>
            <a:spLocks noChangeArrowheads="1"/>
          </p:cNvSpPr>
          <p:nvPr/>
        </p:nvSpPr>
        <p:spPr bwMode="auto">
          <a:xfrm>
            <a:off x="9660307" y="2432537"/>
            <a:ext cx="809397"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 210 €</a:t>
            </a:r>
            <a:endParaRPr lang="en-US" sz="1600" b="1" dirty="0">
              <a:ln w="3175">
                <a:noFill/>
              </a:ln>
              <a:solidFill>
                <a:srgbClr val="93BF3E"/>
              </a:solidFill>
              <a:cs typeface="Arial"/>
            </a:endParaRPr>
          </a:p>
        </p:txBody>
      </p:sp>
      <p:sp>
        <p:nvSpPr>
          <p:cNvPr id="66" name="Rectangle 22"/>
          <p:cNvSpPr>
            <a:spLocks noChangeArrowheads="1"/>
          </p:cNvSpPr>
          <p:nvPr/>
        </p:nvSpPr>
        <p:spPr bwMode="auto">
          <a:xfrm>
            <a:off x="9507201" y="2228026"/>
            <a:ext cx="943784"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 420 € </a:t>
            </a:r>
            <a:endParaRPr lang="en-US" sz="1600" b="1" dirty="0">
              <a:ln w="3175">
                <a:noFill/>
              </a:ln>
              <a:solidFill>
                <a:srgbClr val="93BF3E"/>
              </a:solidFill>
              <a:cs typeface="Arial"/>
            </a:endParaRPr>
          </a:p>
        </p:txBody>
      </p:sp>
      <p:sp>
        <p:nvSpPr>
          <p:cNvPr id="67" name="Rectangle 22"/>
          <p:cNvSpPr>
            <a:spLocks noChangeArrowheads="1"/>
          </p:cNvSpPr>
          <p:nvPr/>
        </p:nvSpPr>
        <p:spPr bwMode="auto">
          <a:xfrm>
            <a:off x="9507200" y="1956375"/>
            <a:ext cx="720732"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IBV</a:t>
            </a:r>
            <a:endParaRPr lang="en-US" sz="1600" b="1" dirty="0">
              <a:ln w="3175">
                <a:noFill/>
              </a:ln>
              <a:solidFill>
                <a:srgbClr val="93BF3E"/>
              </a:solidFill>
              <a:cs typeface="Arial"/>
            </a:endParaRPr>
          </a:p>
        </p:txBody>
      </p:sp>
      <p:sp>
        <p:nvSpPr>
          <p:cNvPr id="70" name="Rectangle 22"/>
          <p:cNvSpPr>
            <a:spLocks noChangeArrowheads="1"/>
          </p:cNvSpPr>
          <p:nvPr/>
        </p:nvSpPr>
        <p:spPr bwMode="auto">
          <a:xfrm>
            <a:off x="9851483" y="2868520"/>
            <a:ext cx="1884063" cy="53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defTabSz="574675">
              <a:lnSpc>
                <a:spcPct val="90000"/>
              </a:lnSpc>
              <a:tabLst>
                <a:tab pos="574675" algn="l"/>
              </a:tabLst>
            </a:pPr>
            <a:endParaRPr lang="en-US" sz="1600" b="1" u="sng" dirty="0">
              <a:ln w="3175">
                <a:noFill/>
              </a:ln>
              <a:solidFill>
                <a:srgbClr val="93BF3E"/>
              </a:solidFill>
              <a:cs typeface="Arial"/>
            </a:endParaRPr>
          </a:p>
          <a:p>
            <a:pPr defTabSz="574675">
              <a:lnSpc>
                <a:spcPct val="90000"/>
              </a:lnSpc>
              <a:tabLst>
                <a:tab pos="574675" algn="l"/>
              </a:tabLst>
            </a:pPr>
            <a:r>
              <a:rPr lang="en-US" sz="1600" b="1" dirty="0">
                <a:ln w="3175">
                  <a:noFill/>
                </a:ln>
                <a:solidFill>
                  <a:srgbClr val="93BF3E"/>
                </a:solidFill>
                <a:cs typeface="Arial"/>
              </a:rPr>
              <a:t>1,050 €</a:t>
            </a:r>
          </a:p>
        </p:txBody>
      </p:sp>
      <p:sp>
        <p:nvSpPr>
          <p:cNvPr id="68" name="Rectangle 22"/>
          <p:cNvSpPr>
            <a:spLocks noChangeArrowheads="1"/>
          </p:cNvSpPr>
          <p:nvPr/>
        </p:nvSpPr>
        <p:spPr bwMode="auto">
          <a:xfrm>
            <a:off x="8401658" y="1945108"/>
            <a:ext cx="720732"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BV</a:t>
            </a:r>
            <a:endParaRPr lang="en-US" sz="1600" b="1" dirty="0">
              <a:ln w="3175">
                <a:noFill/>
              </a:ln>
              <a:solidFill>
                <a:srgbClr val="DC4E22"/>
              </a:solidFill>
              <a:cs typeface="Arial"/>
            </a:endParaRPr>
          </a:p>
        </p:txBody>
      </p:sp>
      <p:sp>
        <p:nvSpPr>
          <p:cNvPr id="69" name="Rectangle 22"/>
          <p:cNvSpPr>
            <a:spLocks noChangeArrowheads="1"/>
          </p:cNvSpPr>
          <p:nvPr/>
        </p:nvSpPr>
        <p:spPr bwMode="auto">
          <a:xfrm>
            <a:off x="8207352" y="3060662"/>
            <a:ext cx="645802"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defTabSz="574675">
              <a:lnSpc>
                <a:spcPct val="90000"/>
              </a:lnSpc>
              <a:tabLst>
                <a:tab pos="574675" algn="l"/>
              </a:tabLst>
            </a:pPr>
            <a:r>
              <a:rPr lang="en-US" sz="1600" b="1" dirty="0" smtClean="0">
                <a:ln w="3175">
                  <a:noFill/>
                </a:ln>
                <a:solidFill>
                  <a:srgbClr val="DC4E22"/>
                </a:solidFill>
                <a:cs typeface="Arial"/>
              </a:rPr>
              <a:t>Total</a:t>
            </a:r>
            <a:endParaRPr lang="en-US" sz="1600" b="1" dirty="0">
              <a:ln w="3175">
                <a:noFill/>
              </a:ln>
              <a:solidFill>
                <a:srgbClr val="DC4E22"/>
              </a:solidFill>
              <a:cs typeface="Arial"/>
            </a:endParaRPr>
          </a:p>
        </p:txBody>
      </p:sp>
      <p:sp>
        <p:nvSpPr>
          <p:cNvPr id="71" name="Rectangle 22"/>
          <p:cNvSpPr>
            <a:spLocks noChangeArrowheads="1"/>
          </p:cNvSpPr>
          <p:nvPr/>
        </p:nvSpPr>
        <p:spPr bwMode="auto">
          <a:xfrm>
            <a:off x="5512747" y="6247980"/>
            <a:ext cx="6222115" cy="42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ctr" defTabSz="574675">
              <a:lnSpc>
                <a:spcPct val="90000"/>
              </a:lnSpc>
              <a:tabLst>
                <a:tab pos="574675" algn="l"/>
              </a:tabLst>
            </a:pPr>
            <a:r>
              <a:rPr lang="zh-CN" altLang="en-US"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每</a:t>
            </a:r>
            <a:r>
              <a:rPr lang="zh-CN" altLang="en-US" sz="2400" b="1" dirty="0" smtClean="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個</a:t>
            </a:r>
            <a:r>
              <a:rPr lang="zh-CN" altLang="en-US"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商業發展中</a:t>
            </a:r>
            <a:r>
              <a:rPr lang="zh-CN" altLang="en-US" sz="2400" b="1" dirty="0" smtClean="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心每週最多可賺取</a:t>
            </a:r>
            <a:r>
              <a:rPr lang="en-US" altLang="zh-CN"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rPr>
              <a:t>2,100 €</a:t>
            </a:r>
            <a:endParaRPr lang="en-US" sz="2400" b="1" dirty="0">
              <a:ln w="3175">
                <a:noFill/>
              </a:ln>
              <a:solidFill>
                <a:srgbClr val="443988">
                  <a:lumMod val="50000"/>
                </a:srgbClr>
              </a:solidFill>
              <a:latin typeface="Microsoft JhengHei" panose="020B0604030504040204" pitchFamily="34" charset="-120"/>
              <a:ea typeface="Microsoft JhengHei" panose="020B0604030504040204" pitchFamily="34" charset="-120"/>
              <a:cs typeface="Arial"/>
            </a:endParaRPr>
          </a:p>
        </p:txBody>
      </p:sp>
      <p:sp>
        <p:nvSpPr>
          <p:cNvPr id="84" name="Rectangle 22"/>
          <p:cNvSpPr>
            <a:spLocks noChangeArrowheads="1"/>
          </p:cNvSpPr>
          <p:nvPr/>
        </p:nvSpPr>
        <p:spPr bwMode="auto">
          <a:xfrm>
            <a:off x="8401932" y="2869835"/>
            <a:ext cx="1884063" cy="53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defTabSz="574675">
              <a:lnSpc>
                <a:spcPct val="90000"/>
              </a:lnSpc>
              <a:tabLst>
                <a:tab pos="574675" algn="l"/>
              </a:tabLst>
            </a:pPr>
            <a:endParaRPr lang="en-US" sz="1600" b="1" u="sng" dirty="0" smtClean="0">
              <a:ln w="3175">
                <a:noFill/>
              </a:ln>
              <a:solidFill>
                <a:srgbClr val="DC4E22"/>
              </a:solidFill>
              <a:cs typeface="Arial"/>
            </a:endParaRPr>
          </a:p>
          <a:p>
            <a:pPr defTabSz="574675">
              <a:lnSpc>
                <a:spcPct val="90000"/>
              </a:lnSpc>
              <a:tabLst>
                <a:tab pos="574675" algn="l"/>
              </a:tabLst>
            </a:pPr>
            <a:r>
              <a:rPr lang="en-US" sz="1600" b="1" dirty="0">
                <a:ln w="3175">
                  <a:noFill/>
                </a:ln>
                <a:solidFill>
                  <a:srgbClr val="DC4E22"/>
                </a:solidFill>
                <a:cs typeface="Arial"/>
              </a:rPr>
              <a:t>        </a:t>
            </a:r>
            <a:r>
              <a:rPr lang="en-US" sz="1600" b="1" dirty="0" smtClean="0">
                <a:ln w="3175">
                  <a:noFill/>
                </a:ln>
                <a:solidFill>
                  <a:srgbClr val="DC4E22"/>
                </a:solidFill>
                <a:cs typeface="Arial"/>
              </a:rPr>
              <a:t>1,050 €</a:t>
            </a:r>
            <a:endParaRPr lang="en-US" sz="1600" b="1" dirty="0">
              <a:ln w="3175">
                <a:noFill/>
              </a:ln>
              <a:solidFill>
                <a:srgbClr val="DC4E22"/>
              </a:solidFill>
              <a:cs typeface="Arial"/>
            </a:endParaRPr>
          </a:p>
        </p:txBody>
      </p:sp>
      <p:sp>
        <p:nvSpPr>
          <p:cNvPr id="40" name="TextBox 39"/>
          <p:cNvSpPr txBox="1"/>
          <p:nvPr/>
        </p:nvSpPr>
        <p:spPr>
          <a:xfrm>
            <a:off x="622043" y="5665461"/>
            <a:ext cx="4759678" cy="1021384"/>
          </a:xfrm>
          <a:prstGeom prst="roundRect">
            <a:avLst/>
          </a:prstGeom>
          <a:solidFill>
            <a:srgbClr val="1F497D">
              <a:lumMod val="75000"/>
            </a:srgbClr>
          </a:solidFill>
          <a:ln>
            <a:noFill/>
          </a:ln>
        </p:spPr>
        <p:txBody>
          <a:bodyPr wrap="square" lIns="91284" tIns="45643" rIns="91284" bIns="45643" rtlCol="0">
            <a:spAutoFit/>
          </a:bodyPr>
          <a:lstStyle/>
          <a:p>
            <a:pPr defTabSz="912838">
              <a:spcAft>
                <a:spcPts val="1200"/>
              </a:spcAft>
              <a:defRPr/>
            </a:pPr>
            <a:r>
              <a:rPr lang="zh-TW" altLang="en-US"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當實行每月自動累積選擇時，業績點數</a:t>
            </a:r>
            <a:r>
              <a:rPr lang="en-US" altLang="zh-TW"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(BV)</a:t>
            </a:r>
            <a:r>
              <a:rPr lang="zh-TW" altLang="en-US"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可連續</a:t>
            </a:r>
            <a:r>
              <a:rPr lang="en-US" altLang="zh-TW"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365</a:t>
            </a:r>
            <a:r>
              <a:rPr lang="zh-TW" altLang="en-US"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日</a:t>
            </a:r>
            <a:r>
              <a:rPr lang="zh-TW" altLang="en-US" sz="1800" kern="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累積，而</a:t>
            </a:r>
            <a:r>
              <a:rPr lang="zh-TW" altLang="en-US"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獎勵業績點數</a:t>
            </a:r>
            <a:r>
              <a:rPr lang="en-US" altLang="zh-TW"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(IBV)</a:t>
            </a:r>
            <a:r>
              <a:rPr lang="zh-TW" altLang="en-US"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則可連續</a:t>
            </a:r>
            <a:r>
              <a:rPr lang="en-US" altLang="zh-TW"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730</a:t>
            </a:r>
            <a:r>
              <a:rPr lang="zh-TW" altLang="en-US"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日累</a:t>
            </a:r>
            <a:r>
              <a:rPr lang="zh-TW" altLang="en-US" sz="1800" kern="0" dirty="0" smtClean="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rPr>
              <a:t>積</a:t>
            </a:r>
            <a:endParaRPr lang="zh-TW" altLang="en-US" sz="1800" kern="0" dirty="0">
              <a:ln w="3175">
                <a:solidFill>
                  <a:prstClr val="white"/>
                </a:solidFill>
              </a:ln>
              <a:solidFill>
                <a:prstClr val="white"/>
              </a:solidFill>
              <a:latin typeface="Microsoft JhengHei" panose="020B0604030504040204" pitchFamily="34" charset="-120"/>
              <a:ea typeface="Microsoft JhengHei" panose="020B0604030504040204" pitchFamily="34" charset="-120"/>
              <a:cs typeface="Tahoma" panose="020B0604030504040204" pitchFamily="34" charset="0"/>
            </a:endParaRPr>
          </a:p>
        </p:txBody>
      </p:sp>
    </p:spTree>
    <p:extLst>
      <p:ext uri="{BB962C8B-B14F-4D97-AF65-F5344CB8AC3E}">
        <p14:creationId xmlns:p14="http://schemas.microsoft.com/office/powerpoint/2010/main" val="38514239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250"/>
                                        <p:tgtEl>
                                          <p:spTgt spid="58"/>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250"/>
                                        <p:tgtEl>
                                          <p:spTgt spid="31"/>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250"/>
                                        <p:tgtEl>
                                          <p:spTgt spid="32"/>
                                        </p:tgtEl>
                                      </p:cBhvr>
                                    </p:animEffect>
                                  </p:childTnLst>
                                </p:cTn>
                              </p:par>
                            </p:childTnLst>
                          </p:cTn>
                        </p:par>
                        <p:par>
                          <p:cTn id="16" fill="hold">
                            <p:stCondLst>
                              <p:cond delay="750"/>
                            </p:stCondLst>
                            <p:childTnLst>
                              <p:par>
                                <p:cTn id="17" presetID="22" presetClass="entr" presetSubtype="4"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1500"/>
                                        <p:tgtEl>
                                          <p:spTgt spid="33"/>
                                        </p:tgtEl>
                                      </p:cBhvr>
                                    </p:animEffect>
                                  </p:childTnLst>
                                </p:cTn>
                              </p:par>
                            </p:childTnLst>
                          </p:cTn>
                        </p:par>
                        <p:par>
                          <p:cTn id="20" fill="hold">
                            <p:stCondLst>
                              <p:cond delay="2250"/>
                            </p:stCondLst>
                            <p:childTnLst>
                              <p:par>
                                <p:cTn id="21" presetID="10" presetClass="exit" presetSubtype="0" fill="hold" nodeType="after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par>
                          <p:cTn id="24" fill="hold">
                            <p:stCondLst>
                              <p:cond delay="2750"/>
                            </p:stCondLst>
                            <p:childTnLst>
                              <p:par>
                                <p:cTn id="25" presetID="22" presetClass="entr" presetSubtype="4"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down)">
                                      <p:cBhvr>
                                        <p:cTn id="27" dur="250"/>
                                        <p:tgtEl>
                                          <p:spTgt spid="5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25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250"/>
                                        <p:tgtEl>
                                          <p:spTgt spid="36"/>
                                        </p:tgtEl>
                                      </p:cBhvr>
                                    </p:animEffect>
                                  </p:childTnLst>
                                </p:cTn>
                              </p:par>
                            </p:childTnLst>
                          </p:cTn>
                        </p:par>
                        <p:par>
                          <p:cTn id="35" fill="hold">
                            <p:stCondLst>
                              <p:cond delay="3250"/>
                            </p:stCondLst>
                            <p:childTnLst>
                              <p:par>
                                <p:cTn id="36" presetID="10" presetClass="entr" presetSubtype="0" fill="hold" grpId="0" nodeType="after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fade">
                                      <p:cBhvr>
                                        <p:cTn id="38" dur="250"/>
                                        <p:tgtEl>
                                          <p:spTgt spid="68"/>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250"/>
                                        <p:tgtEl>
                                          <p:spTgt spid="38"/>
                                        </p:tgtEl>
                                      </p:cBhvr>
                                    </p:animEffect>
                                  </p:childTnLst>
                                </p:cTn>
                              </p:par>
                            </p:childTnLst>
                          </p:cTn>
                        </p:par>
                        <p:par>
                          <p:cTn id="43" fill="hold">
                            <p:stCondLst>
                              <p:cond delay="3750"/>
                            </p:stCondLst>
                            <p:childTnLst>
                              <p:par>
                                <p:cTn id="44" presetID="22" presetClass="entr" presetSubtype="4" fill="hold" nodeType="after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wipe(down)">
                                      <p:cBhvr>
                                        <p:cTn id="46" dur="250"/>
                                        <p:tgtEl>
                                          <p:spTgt spid="60"/>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250"/>
                                        <p:tgtEl>
                                          <p:spTgt spid="4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250"/>
                                        <p:tgtEl>
                                          <p:spTgt spid="42"/>
                                        </p:tgtEl>
                                      </p:cBhvr>
                                    </p:animEffect>
                                  </p:childTnLst>
                                </p:cTn>
                              </p:par>
                            </p:childTnLst>
                          </p:cTn>
                        </p:par>
                        <p:par>
                          <p:cTn id="54" fill="hold">
                            <p:stCondLst>
                              <p:cond delay="4250"/>
                            </p:stCondLst>
                            <p:childTnLst>
                              <p:par>
                                <p:cTn id="55" presetID="10" presetClass="entr" presetSubtype="0"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250"/>
                                        <p:tgtEl>
                                          <p:spTgt spid="49"/>
                                        </p:tgtEl>
                                      </p:cBhvr>
                                    </p:animEffect>
                                  </p:childTnLst>
                                </p:cTn>
                              </p:par>
                            </p:childTnLst>
                          </p:cTn>
                        </p:par>
                        <p:par>
                          <p:cTn id="58" fill="hold">
                            <p:stCondLst>
                              <p:cond delay="4500"/>
                            </p:stCondLst>
                            <p:childTnLst>
                              <p:par>
                                <p:cTn id="59" presetID="22" presetClass="entr" presetSubtype="4" fill="hold" nodeType="after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wipe(down)">
                                      <p:cBhvr>
                                        <p:cTn id="61" dur="250"/>
                                        <p:tgtEl>
                                          <p:spTgt spid="62"/>
                                        </p:tgtEl>
                                      </p:cBhvr>
                                    </p:animEffect>
                                  </p:childTnLst>
                                </p:cTn>
                              </p:par>
                            </p:childTnLst>
                          </p:cTn>
                        </p:par>
                        <p:par>
                          <p:cTn id="62" fill="hold">
                            <p:stCondLst>
                              <p:cond delay="4750"/>
                            </p:stCondLst>
                            <p:childTnLst>
                              <p:par>
                                <p:cTn id="63" presetID="10" presetClass="entr" presetSubtype="0" fill="hold" grpId="0" nodeType="after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250"/>
                                        <p:tgtEl>
                                          <p:spTgt spid="4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50"/>
                                        <p:tgtEl>
                                          <p:spTgt spid="45"/>
                                        </p:tgtEl>
                                      </p:cBhvr>
                                    </p:animEffect>
                                  </p:childTnLst>
                                </p:cTn>
                              </p:par>
                            </p:childTnLst>
                          </p:cTn>
                        </p:par>
                        <p:par>
                          <p:cTn id="69" fill="hold">
                            <p:stCondLst>
                              <p:cond delay="5000"/>
                            </p:stCondLst>
                            <p:childTnLst>
                              <p:par>
                                <p:cTn id="70" presetID="10" presetClass="entr" presetSubtype="0"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250"/>
                                        <p:tgtEl>
                                          <p:spTgt spid="51"/>
                                        </p:tgtEl>
                                      </p:cBhvr>
                                    </p:animEffect>
                                  </p:childTnLst>
                                </p:cTn>
                              </p:par>
                            </p:childTnLst>
                          </p:cTn>
                        </p:par>
                        <p:par>
                          <p:cTn id="73" fill="hold">
                            <p:stCondLst>
                              <p:cond delay="5250"/>
                            </p:stCondLst>
                            <p:childTnLst>
                              <p:par>
                                <p:cTn id="74" presetID="22" presetClass="entr" presetSubtype="4" fill="hold" nodeType="after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wipe(down)">
                                      <p:cBhvr>
                                        <p:cTn id="76" dur="250"/>
                                        <p:tgtEl>
                                          <p:spTgt spid="64"/>
                                        </p:tgtEl>
                                      </p:cBhvr>
                                    </p:animEffect>
                                  </p:childTnLst>
                                </p:cTn>
                              </p:par>
                            </p:childTnLst>
                          </p:cTn>
                        </p:par>
                        <p:par>
                          <p:cTn id="77" fill="hold">
                            <p:stCondLst>
                              <p:cond delay="5500"/>
                            </p:stCondLst>
                            <p:childTnLst>
                              <p:par>
                                <p:cTn id="78" presetID="10" presetClass="entr" presetSubtype="0" fill="hold" grpId="0" nodeType="after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25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fade">
                                      <p:cBhvr>
                                        <p:cTn id="83" dur="250"/>
                                        <p:tgtEl>
                                          <p:spTgt spid="48"/>
                                        </p:tgtEl>
                                      </p:cBhvr>
                                    </p:animEffect>
                                  </p:childTnLst>
                                </p:cTn>
                              </p:par>
                            </p:childTnLst>
                          </p:cTn>
                        </p:par>
                        <p:par>
                          <p:cTn id="84" fill="hold">
                            <p:stCondLst>
                              <p:cond delay="5750"/>
                            </p:stCondLst>
                            <p:childTnLst>
                              <p:par>
                                <p:cTn id="85" presetID="10" presetClass="entr" presetSubtype="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fade">
                                      <p:cBhvr>
                                        <p:cTn id="87" dur="250"/>
                                        <p:tgtEl>
                                          <p:spTgt spid="53"/>
                                        </p:tgtEl>
                                      </p:cBhvr>
                                    </p:animEffect>
                                  </p:childTnLst>
                                </p:cTn>
                              </p:par>
                            </p:childTnLst>
                          </p:cTn>
                        </p:par>
                        <p:par>
                          <p:cTn id="88" fill="hold">
                            <p:stCondLst>
                              <p:cond delay="6000"/>
                            </p:stCondLst>
                            <p:childTnLst>
                              <p:par>
                                <p:cTn id="89" presetID="10" presetClass="entr" presetSubtype="0" fill="hold" grpId="0" nodeType="after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25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4"/>
                                        </p:tgtEl>
                                        <p:attrNameLst>
                                          <p:attrName>style.visibility</p:attrName>
                                        </p:attrNameLst>
                                      </p:cBhvr>
                                      <p:to>
                                        <p:strVal val="visible"/>
                                      </p:to>
                                    </p:set>
                                    <p:animEffect transition="in" filter="fade">
                                      <p:cBhvr>
                                        <p:cTn id="94" dur="250"/>
                                        <p:tgtEl>
                                          <p:spTgt spid="8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down)">
                                      <p:cBhvr>
                                        <p:cTn id="99" dur="1500"/>
                                        <p:tgtEl>
                                          <p:spTgt spid="34"/>
                                        </p:tgtEl>
                                      </p:cBhvr>
                                    </p:animEffect>
                                  </p:childTnLst>
                                </p:cTn>
                              </p:par>
                            </p:childTnLst>
                          </p:cTn>
                        </p:par>
                        <p:par>
                          <p:cTn id="100" fill="hold">
                            <p:stCondLst>
                              <p:cond delay="1500"/>
                            </p:stCondLst>
                            <p:childTnLst>
                              <p:par>
                                <p:cTn id="101" presetID="22" presetClass="entr" presetSubtype="4" fill="hold" nodeType="after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250"/>
                                        <p:tgtEl>
                                          <p:spTgt spid="37"/>
                                        </p:tgtEl>
                                      </p:cBhvr>
                                    </p:animEffect>
                                  </p:childTnLst>
                                </p:cTn>
                              </p:par>
                            </p:childTnLst>
                          </p:cTn>
                        </p:par>
                        <p:par>
                          <p:cTn id="104" fill="hold">
                            <p:stCondLst>
                              <p:cond delay="1750"/>
                            </p:stCondLst>
                            <p:childTnLst>
                              <p:par>
                                <p:cTn id="105" presetID="10" presetClass="entr" presetSubtype="0" fill="hold" grpId="0" nodeType="after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250"/>
                                        <p:tgtEl>
                                          <p:spTgt spid="43"/>
                                        </p:tgtEl>
                                      </p:cBhvr>
                                    </p:animEffect>
                                  </p:childTnLst>
                                </p:cTn>
                              </p:par>
                            </p:childTnLst>
                          </p:cTn>
                        </p:par>
                        <p:par>
                          <p:cTn id="108" fill="hold">
                            <p:stCondLst>
                              <p:cond delay="2000"/>
                            </p:stCondLst>
                            <p:childTnLst>
                              <p:par>
                                <p:cTn id="109" presetID="10" presetClass="entr" presetSubtype="0" fill="hold" grpId="0" nodeType="after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fade">
                                      <p:cBhvr>
                                        <p:cTn id="111" dur="250"/>
                                        <p:tgtEl>
                                          <p:spTgt spid="67"/>
                                        </p:tgtEl>
                                      </p:cBhvr>
                                    </p:animEffect>
                                  </p:childTnLst>
                                </p:cTn>
                              </p:par>
                            </p:childTnLst>
                          </p:cTn>
                        </p:par>
                        <p:par>
                          <p:cTn id="112" fill="hold">
                            <p:stCondLst>
                              <p:cond delay="2250"/>
                            </p:stCondLst>
                            <p:childTnLst>
                              <p:par>
                                <p:cTn id="113" presetID="22" presetClass="entr" presetSubtype="4" fill="hold" nodeType="after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wipe(down)">
                                      <p:cBhvr>
                                        <p:cTn id="115" dur="250"/>
                                        <p:tgtEl>
                                          <p:spTgt spid="59"/>
                                        </p:tgtEl>
                                      </p:cBhvr>
                                    </p:animEffect>
                                  </p:childTnLst>
                                </p:cTn>
                              </p:par>
                            </p:childTnLst>
                          </p:cTn>
                        </p:par>
                        <p:par>
                          <p:cTn id="116" fill="hold">
                            <p:stCondLst>
                              <p:cond delay="2500"/>
                            </p:stCondLst>
                            <p:childTnLst>
                              <p:par>
                                <p:cTn id="117" presetID="10" presetClass="entr" presetSubtype="0" fill="hold" grpId="0" nodeType="after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fade">
                                      <p:cBhvr>
                                        <p:cTn id="119" dur="250"/>
                                        <p:tgtEl>
                                          <p:spTgt spid="46"/>
                                        </p:tgtEl>
                                      </p:cBhvr>
                                    </p:animEffect>
                                  </p:childTnLst>
                                </p:cTn>
                              </p:par>
                            </p:childTnLst>
                          </p:cTn>
                        </p:par>
                        <p:par>
                          <p:cTn id="120" fill="hold">
                            <p:stCondLst>
                              <p:cond delay="2750"/>
                            </p:stCondLst>
                            <p:childTnLst>
                              <p:par>
                                <p:cTn id="121" presetID="22" presetClass="entr" presetSubtype="4" fill="hold" nodeType="after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wipe(down)">
                                      <p:cBhvr>
                                        <p:cTn id="123" dur="250"/>
                                        <p:tgtEl>
                                          <p:spTgt spid="61"/>
                                        </p:tgtEl>
                                      </p:cBhvr>
                                    </p:animEffect>
                                  </p:childTnLst>
                                </p:cTn>
                              </p:par>
                            </p:childTnLst>
                          </p:cTn>
                        </p:par>
                        <p:par>
                          <p:cTn id="124" fill="hold">
                            <p:stCondLst>
                              <p:cond delay="3000"/>
                            </p:stCondLst>
                            <p:childTnLst>
                              <p:par>
                                <p:cTn id="125" presetID="10" presetClass="entr" presetSubtype="0" fill="hold" grpId="0" nodeType="after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fade">
                                      <p:cBhvr>
                                        <p:cTn id="127" dur="250"/>
                                        <p:tgtEl>
                                          <p:spTgt spid="65"/>
                                        </p:tgtEl>
                                      </p:cBhvr>
                                    </p:animEffect>
                                  </p:childTnLst>
                                </p:cTn>
                              </p:par>
                            </p:childTnLst>
                          </p:cTn>
                        </p:par>
                        <p:par>
                          <p:cTn id="128" fill="hold">
                            <p:stCondLst>
                              <p:cond delay="3250"/>
                            </p:stCondLst>
                            <p:childTnLst>
                              <p:par>
                                <p:cTn id="129" presetID="22" presetClass="entr" presetSubtype="4" fill="hold" nodeType="after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wipe(down)">
                                      <p:cBhvr>
                                        <p:cTn id="131" dur="250"/>
                                        <p:tgtEl>
                                          <p:spTgt spid="63"/>
                                        </p:tgtEl>
                                      </p:cBhvr>
                                    </p:animEffect>
                                  </p:childTnLst>
                                </p:cTn>
                              </p:par>
                            </p:childTnLst>
                          </p:cTn>
                        </p:par>
                        <p:par>
                          <p:cTn id="132" fill="hold">
                            <p:stCondLst>
                              <p:cond delay="3500"/>
                            </p:stCondLst>
                            <p:childTnLst>
                              <p:par>
                                <p:cTn id="133" presetID="10" presetClass="entr" presetSubtype="0" fill="hold" grpId="0" nodeType="afterEffect">
                                  <p:stCondLst>
                                    <p:cond delay="0"/>
                                  </p:stCondLst>
                                  <p:childTnLst>
                                    <p:set>
                                      <p:cBhvr>
                                        <p:cTn id="134" dur="1" fill="hold">
                                          <p:stCondLst>
                                            <p:cond delay="0"/>
                                          </p:stCondLst>
                                        </p:cTn>
                                        <p:tgtEl>
                                          <p:spTgt spid="66"/>
                                        </p:tgtEl>
                                        <p:attrNameLst>
                                          <p:attrName>style.visibility</p:attrName>
                                        </p:attrNameLst>
                                      </p:cBhvr>
                                      <p:to>
                                        <p:strVal val="visible"/>
                                      </p:to>
                                    </p:set>
                                    <p:animEffect transition="in" filter="fade">
                                      <p:cBhvr>
                                        <p:cTn id="135" dur="250"/>
                                        <p:tgtEl>
                                          <p:spTgt spid="66"/>
                                        </p:tgtEl>
                                      </p:cBhvr>
                                    </p:animEffect>
                                  </p:childTnLst>
                                </p:cTn>
                              </p:par>
                            </p:childTnLst>
                          </p:cTn>
                        </p:par>
                        <p:par>
                          <p:cTn id="136" fill="hold">
                            <p:stCondLst>
                              <p:cond delay="3750"/>
                            </p:stCondLst>
                            <p:childTnLst>
                              <p:par>
                                <p:cTn id="137" presetID="10" presetClass="entr" presetSubtype="0" fill="hold" grpId="0" nodeType="afterEffect">
                                  <p:stCondLst>
                                    <p:cond delay="0"/>
                                  </p:stCondLst>
                                  <p:childTnLst>
                                    <p:set>
                                      <p:cBhvr>
                                        <p:cTn id="138" dur="1" fill="hold">
                                          <p:stCondLst>
                                            <p:cond delay="0"/>
                                          </p:stCondLst>
                                        </p:cTn>
                                        <p:tgtEl>
                                          <p:spTgt spid="70"/>
                                        </p:tgtEl>
                                        <p:attrNameLst>
                                          <p:attrName>style.visibility</p:attrName>
                                        </p:attrNameLst>
                                      </p:cBhvr>
                                      <p:to>
                                        <p:strVal val="visible"/>
                                      </p:to>
                                    </p:set>
                                    <p:animEffect transition="in" filter="fade">
                                      <p:cBhvr>
                                        <p:cTn id="139" dur="250"/>
                                        <p:tgtEl>
                                          <p:spTgt spid="70"/>
                                        </p:tgtEl>
                                      </p:cBhvr>
                                    </p:animEffect>
                                  </p:childTnLst>
                                </p:cTn>
                              </p:par>
                            </p:childTnLst>
                          </p:cTn>
                        </p:par>
                        <p:par>
                          <p:cTn id="140" fill="hold">
                            <p:stCondLst>
                              <p:cond delay="4000"/>
                            </p:stCondLst>
                            <p:childTnLst>
                              <p:par>
                                <p:cTn id="141" presetID="10" presetClass="entr" presetSubtype="0" fill="hold" grpId="0" nodeType="afterEffect">
                                  <p:stCondLst>
                                    <p:cond delay="0"/>
                                  </p:stCondLst>
                                  <p:childTnLst>
                                    <p:set>
                                      <p:cBhvr>
                                        <p:cTn id="142" dur="1" fill="hold">
                                          <p:stCondLst>
                                            <p:cond delay="0"/>
                                          </p:stCondLst>
                                        </p:cTn>
                                        <p:tgtEl>
                                          <p:spTgt spid="71"/>
                                        </p:tgtEl>
                                        <p:attrNameLst>
                                          <p:attrName>style.visibility</p:attrName>
                                        </p:attrNameLst>
                                      </p:cBhvr>
                                      <p:to>
                                        <p:strVal val="visible"/>
                                      </p:to>
                                    </p:set>
                                    <p:animEffect transition="in" filter="fade">
                                      <p:cBhvr>
                                        <p:cTn id="143"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autoUpdateAnimBg="0"/>
      <p:bldP spid="41" grpId="0"/>
      <p:bldP spid="42" grpId="0"/>
      <p:bldP spid="44" grpId="0"/>
      <p:bldP spid="45" grpId="0"/>
      <p:bldP spid="47" grpId="0"/>
      <p:bldP spid="48" grpId="0"/>
      <p:bldP spid="49" grpId="0" autoUpdateAnimBg="0"/>
      <p:bldP spid="51" grpId="0" autoUpdateAnimBg="0"/>
      <p:bldP spid="53" grpId="0" autoUpdateAnimBg="0"/>
      <p:bldP spid="58" grpId="0"/>
      <p:bldP spid="43" grpId="0" autoUpdateAnimBg="0"/>
      <p:bldP spid="46" grpId="0" autoUpdateAnimBg="0"/>
      <p:bldP spid="65" grpId="0" autoUpdateAnimBg="0"/>
      <p:bldP spid="66" grpId="0" autoUpdateAnimBg="0"/>
      <p:bldP spid="67" grpId="0" autoUpdateAnimBg="0"/>
      <p:bldP spid="70" grpId="0" autoUpdateAnimBg="0"/>
      <p:bldP spid="68" grpId="0" autoUpdateAnimBg="0"/>
      <p:bldP spid="69" grpId="0" autoUpdateAnimBg="0"/>
      <p:bldP spid="71" grpId="0" autoUpdateAnimBg="0"/>
      <p:bldP spid="8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9831" t="5673" r="3339" b="20661"/>
          <a:stretch/>
        </p:blipFill>
        <p:spPr>
          <a:xfrm>
            <a:off x="0" y="-2"/>
            <a:ext cx="12188952" cy="6899408"/>
          </a:xfrm>
          <a:prstGeom prst="rect">
            <a:avLst/>
          </a:prstGeom>
        </p:spPr>
      </p:pic>
      <p:sp>
        <p:nvSpPr>
          <p:cNvPr id="11" name="Rounded Rectangle 10"/>
          <p:cNvSpPr/>
          <p:nvPr/>
        </p:nvSpPr>
        <p:spPr>
          <a:xfrm>
            <a:off x="7162800" y="-1143000"/>
            <a:ext cx="6172200" cy="8915400"/>
          </a:xfrm>
          <a:prstGeom prst="round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05"/>
            <a:r>
              <a:rPr lang="en-US" dirty="0" smtClean="0">
                <a:solidFill>
                  <a:prstClr val="white"/>
                </a:solidFill>
                <a:latin typeface="微軟正黑體" panose="020B0604030504040204" pitchFamily="34" charset="-120"/>
              </a:rPr>
              <a:t>                                                                                                              </a:t>
            </a:r>
            <a:endParaRPr lang="en-US" dirty="0">
              <a:solidFill>
                <a:prstClr val="white"/>
              </a:solidFill>
              <a:latin typeface="微軟正黑體" panose="020B0604030504040204" pitchFamily="34" charset="-120"/>
            </a:endParaRPr>
          </a:p>
        </p:txBody>
      </p:sp>
      <p:sp>
        <p:nvSpPr>
          <p:cNvPr id="15" name="Rectangle 14"/>
          <p:cNvSpPr/>
          <p:nvPr/>
        </p:nvSpPr>
        <p:spPr>
          <a:xfrm rot="10800000">
            <a:off x="0" y="0"/>
            <a:ext cx="12192000" cy="3048000"/>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latin typeface="微軟正黑體" panose="020B0604030504040204" pitchFamily="34" charset="-120"/>
            </a:endParaRPr>
          </a:p>
        </p:txBody>
      </p:sp>
      <p:sp>
        <p:nvSpPr>
          <p:cNvPr id="2" name="Rectangle 1"/>
          <p:cNvSpPr/>
          <p:nvPr/>
        </p:nvSpPr>
        <p:spPr>
          <a:xfrm>
            <a:off x="7162800" y="127531"/>
            <a:ext cx="7418604" cy="830993"/>
          </a:xfrm>
          <a:prstGeom prst="rect">
            <a:avLst/>
          </a:prstGeom>
        </p:spPr>
        <p:txBody>
          <a:bodyPr wrap="square" lIns="91414" tIns="45718" rIns="91414" bIns="45718">
            <a:spAutoFit/>
          </a:bodyPr>
          <a:lstStyle/>
          <a:p>
            <a:pPr defTabSz="914105">
              <a:lnSpc>
                <a:spcPct val="150000"/>
              </a:lnSpc>
              <a:tabLst>
                <a:tab pos="114265" algn="l"/>
              </a:tabLst>
            </a:pPr>
            <a:r>
              <a:rPr lang="zh-CN" altLang="en-US" sz="3200" b="1" dirty="0" smtClean="0">
                <a:solidFill>
                  <a:srgbClr val="00A9FC"/>
                </a:solidFill>
                <a:latin typeface="微軟正黑體" panose="020B0604030504040204" pitchFamily="34" charset="-120"/>
                <a:ea typeface="微軟正黑體" panose="020B0604030504040204" pitchFamily="34" charset="-120"/>
                <a:cs typeface="Century Gothic"/>
              </a:rPr>
              <a:t>美安品牌</a:t>
            </a:r>
            <a:endParaRPr lang="en-US" sz="3200" b="1" dirty="0">
              <a:solidFill>
                <a:srgbClr val="00A9FC"/>
              </a:solidFill>
              <a:latin typeface="微軟正黑體" panose="020B0604030504040204" pitchFamily="34" charset="-120"/>
              <a:ea typeface="微軟正黑體" panose="020B0604030504040204" pitchFamily="34" charset="-120"/>
              <a:cs typeface="Century Gothic"/>
            </a:endParaRPr>
          </a:p>
        </p:txBody>
      </p:sp>
      <p:sp>
        <p:nvSpPr>
          <p:cNvPr id="3" name="Rectangle 2"/>
          <p:cNvSpPr/>
          <p:nvPr/>
        </p:nvSpPr>
        <p:spPr>
          <a:xfrm>
            <a:off x="7315200" y="1152999"/>
            <a:ext cx="3916907" cy="2471314"/>
          </a:xfrm>
          <a:prstGeom prst="rect">
            <a:avLst/>
          </a:prstGeom>
        </p:spPr>
        <p:txBody>
          <a:bodyPr wrap="square" lIns="91414" tIns="45718" rIns="91414" bIns="45718">
            <a:spAutoFit/>
          </a:bodyPr>
          <a:lstStyle/>
          <a:p>
            <a:pPr defTabSz="914105">
              <a:lnSpc>
                <a:spcPct val="150000"/>
              </a:lnSpc>
              <a:spcAft>
                <a:spcPts val="1800"/>
              </a:spcAft>
              <a:tabLst>
                <a:tab pos="284076" algn="l"/>
              </a:tabLst>
            </a:pPr>
            <a:r>
              <a:rPr lang="en-US" altLang="zh-TW"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t>• </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t>找出最符合市場需求的最新產品 </a:t>
            </a:r>
            <a:b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br>
            <a:r>
              <a:rPr lang="en-US" altLang="zh-TW"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t>• </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t>免去製造的負擔 </a:t>
            </a:r>
          </a:p>
          <a:p>
            <a:pPr defTabSz="914105">
              <a:lnSpc>
                <a:spcPct val="150000"/>
              </a:lnSpc>
              <a:spcAft>
                <a:spcPts val="1800"/>
              </a:spcAft>
              <a:tabLst>
                <a:tab pos="284076" algn="l"/>
              </a:tabLst>
            </a:pPr>
            <a:r>
              <a:rPr lang="en-US" altLang="zh-TW"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t>• </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t>不依賴單一產品或服務 </a:t>
            </a:r>
            <a:endParaRPr lang="en-US" sz="2400" dirty="0" smtClean="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endParaRPr>
          </a:p>
        </p:txBody>
      </p:sp>
      <p:sp>
        <p:nvSpPr>
          <p:cNvPr id="8" name="Rectangle 7"/>
          <p:cNvSpPr/>
          <p:nvPr/>
        </p:nvSpPr>
        <p:spPr>
          <a:xfrm>
            <a:off x="7315200" y="4154389"/>
            <a:ext cx="7337923" cy="584771"/>
          </a:xfrm>
          <a:prstGeom prst="rect">
            <a:avLst/>
          </a:prstGeom>
        </p:spPr>
        <p:txBody>
          <a:bodyPr wrap="square" lIns="91414" tIns="45718" rIns="91414" bIns="45718">
            <a:spAutoFit/>
          </a:bodyPr>
          <a:lstStyle/>
          <a:p>
            <a:pPr defTabSz="914105">
              <a:tabLst>
                <a:tab pos="114265" algn="l"/>
              </a:tabLst>
            </a:pPr>
            <a:r>
              <a:rPr lang="zh-CN" altLang="en-US" sz="3200" b="1" dirty="0" smtClean="0">
                <a:solidFill>
                  <a:srgbClr val="00A9FC"/>
                </a:solidFill>
                <a:latin typeface="微軟正黑體" panose="020B0604030504040204" pitchFamily="34" charset="-120"/>
                <a:ea typeface="微軟正黑體" panose="020B0604030504040204" pitchFamily="34" charset="-120"/>
                <a:cs typeface="Century Gothic"/>
              </a:rPr>
              <a:t>夥伴</a:t>
            </a:r>
            <a:r>
              <a:rPr lang="zh-TW" altLang="en-US" sz="3200" b="1" dirty="0" smtClean="0">
                <a:solidFill>
                  <a:srgbClr val="00A9FC"/>
                </a:solidFill>
                <a:latin typeface="微軟正黑體" panose="020B0604030504040204" pitchFamily="34" charset="-120"/>
                <a:ea typeface="微軟正黑體" panose="020B0604030504040204" pitchFamily="34" charset="-120"/>
                <a:cs typeface="Century Gothic"/>
              </a:rPr>
              <a:t>商店</a:t>
            </a:r>
            <a:r>
              <a:rPr lang="zh-CN" altLang="en-US" sz="3200" b="1" dirty="0" smtClean="0">
                <a:solidFill>
                  <a:srgbClr val="00A9FC"/>
                </a:solidFill>
                <a:latin typeface="微軟正黑體" panose="020B0604030504040204" pitchFamily="34" charset="-120"/>
                <a:ea typeface="微軟正黑體" panose="020B0604030504040204" pitchFamily="34" charset="-120"/>
                <a:cs typeface="Century Gothic"/>
              </a:rPr>
              <a:t>品牌</a:t>
            </a:r>
            <a:endParaRPr lang="en-US" sz="3200" b="1" dirty="0">
              <a:solidFill>
                <a:srgbClr val="00A9FC"/>
              </a:solidFill>
              <a:latin typeface="微軟正黑體" panose="020B0604030504040204" pitchFamily="34" charset="-120"/>
              <a:ea typeface="微軟正黑體" panose="020B0604030504040204" pitchFamily="34" charset="-120"/>
              <a:cs typeface="Century Gothic"/>
            </a:endParaRPr>
          </a:p>
        </p:txBody>
      </p:sp>
      <p:sp>
        <p:nvSpPr>
          <p:cNvPr id="9" name="Rectangle 8"/>
          <p:cNvSpPr/>
          <p:nvPr/>
        </p:nvSpPr>
        <p:spPr>
          <a:xfrm>
            <a:off x="7315200" y="5019764"/>
            <a:ext cx="4876800" cy="1363318"/>
          </a:xfrm>
          <a:prstGeom prst="rect">
            <a:avLst/>
          </a:prstGeom>
        </p:spPr>
        <p:txBody>
          <a:bodyPr wrap="square" lIns="91414" tIns="45718" rIns="91414" bIns="45718">
            <a:spAutoFit/>
          </a:bodyPr>
          <a:lstStyle/>
          <a:p>
            <a:pPr defTabSz="914105">
              <a:lnSpc>
                <a:spcPct val="150000"/>
              </a:lnSpc>
              <a:spcAft>
                <a:spcPts val="1800"/>
              </a:spcAft>
              <a:tabLst>
                <a:tab pos="284076" algn="l"/>
              </a:tabLst>
            </a:pPr>
            <a:r>
              <a:rPr lang="en-US" altLang="zh-TW"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t>• </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t>獨家產品與服務</a:t>
            </a:r>
          </a:p>
          <a:p>
            <a:pPr defTabSz="914105">
              <a:lnSpc>
                <a:spcPct val="150000"/>
              </a:lnSpc>
              <a:spcAft>
                <a:spcPts val="1800"/>
              </a:spcAft>
              <a:tabLst>
                <a:tab pos="284076" algn="l"/>
              </a:tabLst>
            </a:pPr>
            <a:r>
              <a:rPr lang="en-US" altLang="zh-TW"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t>• </a:t>
            </a:r>
            <a:r>
              <a:rPr lang="zh-TW" altLang="en-US" sz="2400" dirty="0">
                <a:ln w="3175">
                  <a:solidFill>
                    <a:prstClr val="white"/>
                  </a:solidFill>
                </a:ln>
                <a:solidFill>
                  <a:prstClr val="white"/>
                </a:solidFill>
                <a:latin typeface="微軟正黑體" panose="020B0604030504040204" pitchFamily="34" charset="-120"/>
                <a:ea typeface="微軟正黑體" panose="020B0604030504040204" pitchFamily="34" charset="-120"/>
                <a:cs typeface="Century Gothic"/>
              </a:rPr>
              <a:t>進入數十億元商機的市場</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4060435" y="3102365"/>
            <a:ext cx="7010401" cy="805671"/>
          </a:xfrm>
          <a:prstGeom prst="rect">
            <a:avLst/>
          </a:prstGeom>
        </p:spPr>
      </p:pic>
      <p:sp>
        <p:nvSpPr>
          <p:cNvPr id="6" name="TextBox 5"/>
          <p:cNvSpPr txBox="1"/>
          <p:nvPr/>
        </p:nvSpPr>
        <p:spPr>
          <a:xfrm>
            <a:off x="152400" y="157350"/>
            <a:ext cx="6705600" cy="830997"/>
          </a:xfrm>
          <a:prstGeom prst="rect">
            <a:avLst/>
          </a:prstGeom>
          <a:noFill/>
        </p:spPr>
        <p:txBody>
          <a:bodyPr wrap="square" rtlCol="0">
            <a:spAutoFit/>
          </a:bodyPr>
          <a:lstStyle/>
          <a:p>
            <a:pPr algn="ctr" defTabSz="914105">
              <a:lnSpc>
                <a:spcPct val="150000"/>
              </a:lnSpc>
              <a:tabLst>
                <a:tab pos="114265" algn="l"/>
              </a:tabLst>
            </a:pPr>
            <a:r>
              <a:rPr lang="zh-CN" altLang="en-US" sz="3200" b="1" dirty="0">
                <a:solidFill>
                  <a:srgbClr val="FFFFFF"/>
                </a:solidFill>
                <a:latin typeface="微軟正黑體" panose="020B0604030504040204" pitchFamily="34" charset="-120"/>
                <a:ea typeface="微軟正黑體" panose="020B0604030504040204" pitchFamily="34" charset="-120"/>
                <a:cs typeface="Century Gothic"/>
              </a:rPr>
              <a:t>產</a:t>
            </a:r>
            <a:r>
              <a:rPr lang="zh-CN" altLang="en-US" sz="3200" b="1" dirty="0" smtClean="0">
                <a:solidFill>
                  <a:srgbClr val="FFFFFF"/>
                </a:solidFill>
                <a:latin typeface="微軟正黑體" panose="020B0604030504040204" pitchFamily="34" charset="-120"/>
                <a:ea typeface="微軟正黑體" panose="020B0604030504040204" pitchFamily="34" charset="-120"/>
                <a:cs typeface="Century Gothic"/>
              </a:rPr>
              <a:t>品代理公司</a:t>
            </a:r>
            <a:r>
              <a:rPr lang="zh-TW" altLang="en-US" sz="3200" b="1" dirty="0">
                <a:solidFill>
                  <a:srgbClr val="FFFFFF"/>
                </a:solidFill>
                <a:latin typeface="微軟正黑體" panose="020B0604030504040204" pitchFamily="34" charset="-120"/>
                <a:ea typeface="微軟正黑體" panose="020B0604030504040204" pitchFamily="34" charset="-120"/>
                <a:cs typeface="Century Gothic"/>
              </a:rPr>
              <a:t>：</a:t>
            </a:r>
            <a:r>
              <a:rPr lang="en-US" sz="3200" b="1" dirty="0" smtClean="0">
                <a:solidFill>
                  <a:srgbClr val="FFFFFF"/>
                </a:solidFill>
                <a:latin typeface="微軟正黑體" panose="020B0604030504040204" pitchFamily="34" charset="-120"/>
                <a:ea typeface="微軟正黑體" panose="020B0604030504040204" pitchFamily="34" charset="-120"/>
                <a:cs typeface="Century Gothic"/>
              </a:rPr>
              <a:t> </a:t>
            </a:r>
            <a:endParaRPr lang="en-US" sz="3200" b="1" dirty="0">
              <a:solidFill>
                <a:srgbClr val="FFFFFF"/>
              </a:solidFill>
              <a:latin typeface="微軟正黑體" panose="020B0604030504040204" pitchFamily="34" charset="-120"/>
              <a:ea typeface="微軟正黑體" panose="020B0604030504040204" pitchFamily="34" charset="-120"/>
              <a:cs typeface="Century Gothic"/>
            </a:endParaRPr>
          </a:p>
        </p:txBody>
      </p:sp>
      <p:grpSp>
        <p:nvGrpSpPr>
          <p:cNvPr id="7" name="Group 6"/>
          <p:cNvGrpSpPr/>
          <p:nvPr/>
        </p:nvGrpSpPr>
        <p:grpSpPr>
          <a:xfrm>
            <a:off x="152400" y="304799"/>
            <a:ext cx="6400800" cy="650052"/>
            <a:chOff x="152400" y="457200"/>
            <a:chExt cx="9906000" cy="454968"/>
          </a:xfrm>
        </p:grpSpPr>
        <p:cxnSp>
          <p:nvCxnSpPr>
            <p:cNvPr id="12" name="Straight Connector 11"/>
            <p:cNvCxnSpPr/>
            <p:nvPr/>
          </p:nvCxnSpPr>
          <p:spPr>
            <a:xfrm>
              <a:off x="152400" y="457200"/>
              <a:ext cx="990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52400" y="912168"/>
              <a:ext cx="9906000"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961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650"/>
                            </p:stCondLst>
                            <p:childTnLst>
                              <p:par>
                                <p:cTn id="9" presetID="2" presetClass="entr" presetSubtype="4"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150"/>
                            </p:stCondLst>
                            <p:childTnLst>
                              <p:par>
                                <p:cTn id="14" presetID="2" presetClass="entr" presetSubtype="4"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650"/>
                            </p:stCondLst>
                            <p:childTnLst>
                              <p:par>
                                <p:cTn id="19" presetID="10" presetClass="entr" presetSubtype="0" fill="hold" grpId="0" nodeType="after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2400"/>
                            </p:stCondLst>
                            <p:childTnLst>
                              <p:par>
                                <p:cTn id="23" presetID="2" presetClass="entr" presetSubtype="4" fill="hold"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900"/>
                            </p:stCondLst>
                            <p:childTnLst>
                              <p:par>
                                <p:cTn id="28" presetID="2" presetClass="entr" presetSubtype="4" fill="hold" nodeType="after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 calcmode="lin" valueType="num">
                                      <p:cBhvr additive="base">
                                        <p:cTn id="3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226" y="562783"/>
            <a:ext cx="9438572" cy="7078928"/>
          </a:xfrm>
          <a:prstGeom prst="rect">
            <a:avLst/>
          </a:prstGeom>
        </p:spPr>
      </p:pic>
      <p:pic>
        <p:nvPicPr>
          <p:cNvPr id="9220" name="Picture 4" descr="T:\Field Training\Field Training\North America\NA_ENGLISH\NUOT update\images\Forfeit-B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6578" y="660631"/>
            <a:ext cx="9474296" cy="6981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409582"/>
            <a:ext cx="4538131" cy="164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ts val="600"/>
              </a:spcAft>
              <a:buFontTx/>
              <a:buNone/>
            </a:pPr>
            <a:r>
              <a:rPr lang="zh-TW" altLang="en-US" sz="3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失去佣金</a:t>
            </a:r>
            <a:endParaRPr lang="en-US" altLang="zh-TW" sz="3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fontAlgn="base">
              <a:spcBef>
                <a:spcPct val="0"/>
              </a:spcBef>
              <a:buFontTx/>
              <a:buNone/>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意即</a:t>
            </a:r>
            <a:r>
              <a:rPr lang="zh-CN"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商業發展中心</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左</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右兩</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邊</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都累積到</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足夠賺取</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佣金的標</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準</a:t>
            </a:r>
            <a:r>
              <a:rPr lang="zh-CN"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（團體業績點數或團體獎勵業績點數）</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，但並</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未獲得佣</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金</a:t>
            </a:r>
            <a:endPar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4" name="TextBox 13"/>
          <p:cNvSpPr txBox="1">
            <a:spLocks noChangeArrowheads="1"/>
          </p:cNvSpPr>
          <p:nvPr/>
        </p:nvSpPr>
        <p:spPr bwMode="auto">
          <a:xfrm>
            <a:off x="428720" y="5153565"/>
            <a:ext cx="11334751" cy="132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ts val="1200"/>
              </a:spcAft>
              <a:buNone/>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失去佣</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金的原因 </a:t>
            </a:r>
          </a:p>
          <a:p>
            <a:pPr fontAlgn="base">
              <a:spcBef>
                <a:spcPct val="0"/>
              </a:spcBef>
              <a:spcAft>
                <a:spcPts val="1200"/>
              </a:spcAft>
              <a:buNone/>
            </a:pPr>
            <a:r>
              <a:rPr lang="en-US" altLang="zh-TW"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當您達</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到佣金支付標準時並未親自推薦兩位合格超連鎖</a:t>
            </a:r>
            <a:r>
              <a:rPr lang="en-US" altLang="zh-TW" sz="20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（左右各一位</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fontAlgn="base">
              <a:spcBef>
                <a:spcPct val="0"/>
              </a:spcBef>
              <a:spcAft>
                <a:spcPts val="1200"/>
              </a:spcAft>
              <a:buNone/>
            </a:pP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例如</a:t>
            </a:r>
            <a:r>
              <a:rPr lang="en-US" altLang="zh-TW"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  </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在擴展業務前，左右邊已達到 </a:t>
            </a:r>
            <a:r>
              <a:rPr lang="en-US" altLang="zh-TW"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1200/1200 </a:t>
            </a:r>
            <a:r>
              <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業績點數 </a:t>
            </a:r>
            <a:r>
              <a:rPr lang="zh-TW" altLang="en-US" sz="20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20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6" name="TextBox 15"/>
          <p:cNvSpPr txBox="1">
            <a:spLocks noChangeArrowheads="1"/>
          </p:cNvSpPr>
          <p:nvPr/>
        </p:nvSpPr>
        <p:spPr bwMode="auto">
          <a:xfrm>
            <a:off x="676665" y="4191000"/>
            <a:ext cx="2050875"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親自推薦的</a:t>
            </a:r>
            <a:endParaRPr lang="en-US" altLang="zh-TW"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gn="r" fontAlgn="base">
              <a:spcBef>
                <a:spcPct val="0"/>
              </a:spcBef>
              <a:spcAft>
                <a:spcPct val="0"/>
              </a:spcAft>
              <a:buFontTx/>
              <a:buNone/>
            </a:pPr>
            <a:r>
              <a:rPr lang="zh-CN"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首位</a:t>
            </a:r>
            <a:r>
              <a:rPr lang="zh-TW"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1600" b="1" baseline="30000"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店主</a:t>
            </a:r>
            <a:endParaRPr lang="en-US" altLang="zh-TW"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a:p>
            <a:pPr algn="r" fontAlgn="base">
              <a:spcBef>
                <a:spcPct val="0"/>
              </a:spcBef>
              <a:spcAft>
                <a:spcPct val="0"/>
              </a:spcAft>
              <a:buFontTx/>
              <a:buNone/>
            </a:pPr>
            <a:r>
              <a:rPr lang="zh-CN"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放置</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在共同邊</a:t>
            </a:r>
            <a:endParaRPr lang="en-US"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7" name="TextBox 26"/>
          <p:cNvSpPr txBox="1">
            <a:spLocks noChangeArrowheads="1"/>
          </p:cNvSpPr>
          <p:nvPr/>
        </p:nvSpPr>
        <p:spPr bwMode="auto">
          <a:xfrm>
            <a:off x="8027624" y="3008236"/>
            <a:ext cx="2636495" cy="3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1200 BV</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IBV</a:t>
            </a:r>
            <a:endParaRPr lang="en-US"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8" name="TextBox 27"/>
          <p:cNvSpPr txBox="1">
            <a:spLocks noChangeArrowheads="1"/>
          </p:cNvSpPr>
          <p:nvPr/>
        </p:nvSpPr>
        <p:spPr bwMode="auto">
          <a:xfrm>
            <a:off x="2783590" y="3008235"/>
            <a:ext cx="2636495" cy="3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en-US"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1200 BV</a:t>
            </a:r>
            <a:r>
              <a:rPr lang="zh-TW"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en-US" sz="1600" b="1" dirty="0" smtClean="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IBV</a:t>
            </a:r>
            <a:endParaRPr lang="en-US" altLang="en-US" sz="16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8" name="Group 17"/>
          <p:cNvGrpSpPr/>
          <p:nvPr/>
        </p:nvGrpSpPr>
        <p:grpSpPr>
          <a:xfrm>
            <a:off x="7776416" y="4514250"/>
            <a:ext cx="1792755" cy="1103868"/>
            <a:chOff x="8923855" y="4495126"/>
            <a:chExt cx="1465759" cy="902524"/>
          </a:xfrm>
        </p:grpSpPr>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56928" t="57676" r="25035" b="31803"/>
            <a:stretch/>
          </p:blipFill>
          <p:spPr>
            <a:xfrm>
              <a:off x="8923855" y="4584585"/>
              <a:ext cx="1465759" cy="641269"/>
            </a:xfrm>
            <a:prstGeom prst="rect">
              <a:avLst/>
            </a:prstGeom>
          </p:spPr>
        </p:pic>
        <p:sp>
          <p:nvSpPr>
            <p:cNvPr id="20" name="&quot;No&quot; Symbol 19"/>
            <p:cNvSpPr/>
            <p:nvPr/>
          </p:nvSpPr>
          <p:spPr>
            <a:xfrm>
              <a:off x="9219567" y="4495126"/>
              <a:ext cx="902524" cy="902524"/>
            </a:xfrm>
            <a:prstGeom prst="noSmoking">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微軟正黑體" panose="020B0604030504040204" pitchFamily="34" charset="-120"/>
              </a:endParaRPr>
            </a:p>
          </p:txBody>
        </p:sp>
      </p:grpSp>
    </p:spTree>
    <p:extLst>
      <p:ext uri="{BB962C8B-B14F-4D97-AF65-F5344CB8AC3E}">
        <p14:creationId xmlns:p14="http://schemas.microsoft.com/office/powerpoint/2010/main" val="39397116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sp>
        <p:nvSpPr>
          <p:cNvPr id="6" name="Rounded Rectangle 5"/>
          <p:cNvSpPr/>
          <p:nvPr/>
        </p:nvSpPr>
        <p:spPr>
          <a:xfrm>
            <a:off x="6703961" y="5683638"/>
            <a:ext cx="4502163" cy="900390"/>
          </a:xfrm>
          <a:prstGeom prst="roundRect">
            <a:avLst>
              <a:gd name="adj" fmla="val 5914"/>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建議</a:t>
            </a:r>
            <a:r>
              <a:rPr lang="zh-CN" altLang="en-US" sz="2200" b="1" dirty="0">
                <a:latin typeface="微軟正黑體" panose="020B0604030504040204" pitchFamily="34" charset="-120"/>
                <a:ea typeface="微軟正黑體" panose="020B0604030504040204" pitchFamily="34" charset="-120"/>
                <a:cs typeface="Arial" panose="020B0604020202020204" pitchFamily="34" charset="0"/>
              </a:rPr>
              <a:t>儘</a:t>
            </a:r>
            <a:r>
              <a:rPr lang="zh-CN" altLang="en-US" sz="2200" b="1" dirty="0" smtClean="0">
                <a:latin typeface="微軟正黑體" panose="020B0604030504040204" pitchFamily="34" charset="-120"/>
                <a:ea typeface="微軟正黑體" panose="020B0604030504040204" pitchFamily="34" charset="-120"/>
                <a:cs typeface="Arial" panose="020B0604020202020204" pitchFamily="34" charset="0"/>
              </a:rPr>
              <a:t>快</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完成這三項訓練</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Rounded Rectangle 6"/>
          <p:cNvSpPr/>
          <p:nvPr/>
        </p:nvSpPr>
        <p:spPr>
          <a:xfrm>
            <a:off x="6202180" y="704981"/>
            <a:ext cx="5505751" cy="2217514"/>
          </a:xfrm>
          <a:prstGeom prst="roundRect">
            <a:avLst>
              <a:gd name="adj" fmla="val 5914"/>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未</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依規</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定</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送</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交</a:t>
            </a:r>
            <a:r>
              <a:rPr lang="en-US" altLang="zh-TW"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925</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表格與</a:t>
            </a:r>
            <a:r>
              <a:rPr lang="en-US" altLang="zh-TW"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1001</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表格。</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在初</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次賺</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得</a:t>
            </a:r>
            <a:r>
              <a:rPr lang="en-US" altLang="zh-TW"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210€</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佣</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金後必須完成以上表格。通常是在超連鎖</a:t>
            </a:r>
            <a:r>
              <a:rPr lang="en-US" altLang="zh-TW" sz="2200" b="1" kern="0" baseline="300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事</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業登記程序內完成</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CN"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28</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天內</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佣</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金會延</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發</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直</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到</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完成</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以</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上表格</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Rounded Rectangle 9"/>
          <p:cNvSpPr/>
          <p:nvPr/>
        </p:nvSpPr>
        <p:spPr>
          <a:xfrm>
            <a:off x="6202180" y="3043526"/>
            <a:ext cx="5505751" cy="2519082"/>
          </a:xfrm>
          <a:prstGeom prst="roundRect">
            <a:avLst>
              <a:gd name="adj" fmla="val 5914"/>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未</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完成三項必要的訓</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練</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，即</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新</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200" b="1" cap="all" baseline="30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訓練 </a:t>
            </a:r>
            <a:r>
              <a:rPr lang="en-US" altLang="zh-TW"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(NUOT)</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、成功五要訣訓</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練</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(B5)</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及</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授</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證經理級訓練 </a:t>
            </a:r>
            <a:r>
              <a:rPr lang="en-US" altLang="zh-TW"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(ECCT</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。在完成第一個佣金週期</a:t>
            </a:r>
            <a:r>
              <a:rPr lang="en-US" altLang="zh-TW"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5000/5000)</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之後</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en-US" altLang="zh-TW"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28</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天</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內</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，必須</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完</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成以上三項訓</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練。（</a:t>
            </a:r>
            <a:r>
              <a:rPr lang="en-US" altLang="zh-CN"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28</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天內佣</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金</a:t>
            </a:r>
            <a:r>
              <a:rPr lang="zh-TW"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會延</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發</a:t>
            </a:r>
            <a:r>
              <a:rPr lang="zh-CN"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直到</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完成</a:t>
            </a:r>
            <a:r>
              <a:rPr lang="zh-CN"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所有訓練</a:t>
            </a:r>
            <a:r>
              <a:rPr lang="zh-TW" altLang="en-US" sz="2200" b="1" kern="0"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en-US" sz="2200" b="1" kern="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 name="TextBox 1"/>
          <p:cNvSpPr txBox="1"/>
          <p:nvPr/>
        </p:nvSpPr>
        <p:spPr>
          <a:xfrm>
            <a:off x="7294475" y="1369"/>
            <a:ext cx="3531737" cy="646331"/>
          </a:xfrm>
          <a:prstGeom prst="rect">
            <a:avLst/>
          </a:prstGeom>
          <a:noFill/>
        </p:spPr>
        <p:txBody>
          <a:bodyPr wrap="none" rtlCol="0">
            <a:spAutoFit/>
          </a:bodyPr>
          <a:lstStyle/>
          <a:p>
            <a:pPr algn="ctr"/>
            <a:r>
              <a:rPr lang="zh-TW" altLang="en-US" sz="3600" b="1" dirty="0" smtClean="0">
                <a:latin typeface="微軟正黑體" panose="020B0604030504040204" pitchFamily="34" charset="-120"/>
                <a:ea typeface="微軟正黑體" panose="020B0604030504040204" pitchFamily="34" charset="-120"/>
                <a:cs typeface="Arial" panose="020B0604020202020204" pitchFamily="34" charset="0"/>
              </a:rPr>
              <a:t>失</a:t>
            </a:r>
            <a:r>
              <a:rPr lang="zh-TW" altLang="en-US" sz="3600" b="1" dirty="0">
                <a:latin typeface="微軟正黑體" panose="020B0604030504040204" pitchFamily="34" charset="-120"/>
                <a:ea typeface="微軟正黑體" panose="020B0604030504040204" pitchFamily="34" charset="-120"/>
                <a:cs typeface="Arial" panose="020B0604020202020204" pitchFamily="34" charset="0"/>
              </a:rPr>
              <a:t>去佣金的原因</a:t>
            </a:r>
            <a:r>
              <a:rPr lang="zh-TW" altLang="en-US" sz="3600" dirty="0">
                <a:latin typeface="微軟正黑體" panose="020B0604030504040204" pitchFamily="34" charset="-120"/>
                <a:ea typeface="微軟正黑體" panose="020B0604030504040204" pitchFamily="34" charset="-120"/>
                <a:cs typeface="Arial" panose="020B0604020202020204" pitchFamily="34" charset="0"/>
              </a:rPr>
              <a:t> </a:t>
            </a:r>
            <a:endParaRPr lang="en-US" sz="3600" dirty="0">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61993"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992" r="8852" b="-3490"/>
          <a:stretch/>
        </p:blipFill>
        <p:spPr>
          <a:xfrm>
            <a:off x="140919" y="5498440"/>
            <a:ext cx="5363571" cy="690116"/>
          </a:xfrm>
          <a:prstGeom prst="rect">
            <a:avLst/>
          </a:prstGeom>
          <a:ln w="57150">
            <a:solidFill>
              <a:srgbClr val="FF0000"/>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219" y="6377289"/>
            <a:ext cx="5344271" cy="371527"/>
          </a:xfrm>
          <a:prstGeom prst="rect">
            <a:avLst/>
          </a:prstGeom>
          <a:ln w="57150">
            <a:solidFill>
              <a:srgbClr val="FF0000"/>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6443" y="234574"/>
            <a:ext cx="555022" cy="362463"/>
          </a:xfrm>
          <a:prstGeom prst="rect">
            <a:avLst/>
          </a:prstGeom>
        </p:spPr>
      </p:pic>
      <p:pic>
        <p:nvPicPr>
          <p:cNvPr id="11" name="Picture 10"/>
          <p:cNvPicPr>
            <a:picLocks noChangeAspect="1"/>
          </p:cNvPicPr>
          <p:nvPr/>
        </p:nvPicPr>
        <p:blipFill>
          <a:blip r:embed="rId7"/>
          <a:stretch>
            <a:fillRect/>
          </a:stretch>
        </p:blipFill>
        <p:spPr>
          <a:xfrm>
            <a:off x="1447800" y="276985"/>
            <a:ext cx="568469" cy="332615"/>
          </a:xfrm>
          <a:prstGeom prst="rect">
            <a:avLst/>
          </a:prstGeom>
        </p:spPr>
      </p:pic>
    </p:spTree>
    <p:extLst>
      <p:ext uri="{BB962C8B-B14F-4D97-AF65-F5344CB8AC3E}">
        <p14:creationId xmlns:p14="http://schemas.microsoft.com/office/powerpoint/2010/main" val="284570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2000" fill="hold"/>
                                        <p:tgtEl>
                                          <p:spTgt spid="8"/>
                                        </p:tgtEl>
                                        <p:attrNameLst>
                                          <p:attrName>ppt_w</p:attrName>
                                        </p:attrNameLst>
                                      </p:cBhvr>
                                      <p:tavLst>
                                        <p:tav tm="0">
                                          <p:val>
                                            <p:fltVal val="0"/>
                                          </p:val>
                                        </p:tav>
                                        <p:tav tm="100000">
                                          <p:val>
                                            <p:strVal val="#ppt_w"/>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Effect transition="in" filter="fade">
                                      <p:cBhvr>
                                        <p:cTn id="26" dur="2000"/>
                                        <p:tgtEl>
                                          <p:spTgt spid="8"/>
                                        </p:tgtEl>
                                      </p:cBhvr>
                                    </p:animEffect>
                                  </p:childTnLst>
                                </p:cTn>
                              </p:par>
                            </p:childTnLst>
                          </p:cTn>
                        </p:par>
                        <p:par>
                          <p:cTn id="27" fill="hold">
                            <p:stCondLst>
                              <p:cond delay="2500"/>
                            </p:stCondLst>
                            <p:childTnLst>
                              <p:par>
                                <p:cTn id="28" presetID="2" presetClass="entr" presetSubtype="4" fill="hold" grpId="0" nodeType="afterEffect">
                                  <p:stCondLst>
                                    <p:cond delay="10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89720" y="4014650"/>
            <a:ext cx="1585691" cy="7321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8152" y="1603686"/>
            <a:ext cx="2660541" cy="13151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51613" y="2936259"/>
            <a:ext cx="2054796" cy="97560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5316"/>
          <a:stretch/>
        </p:blipFill>
        <p:spPr>
          <a:xfrm>
            <a:off x="1049882" y="1606897"/>
            <a:ext cx="10058400" cy="5066619"/>
          </a:xfrm>
          <a:prstGeom prst="rect">
            <a:avLst/>
          </a:prstGeom>
        </p:spPr>
      </p:pic>
      <p:sp>
        <p:nvSpPr>
          <p:cNvPr id="13" name="TextBox 12"/>
          <p:cNvSpPr txBox="1"/>
          <p:nvPr/>
        </p:nvSpPr>
        <p:spPr>
          <a:xfrm>
            <a:off x="4655229" y="3042837"/>
            <a:ext cx="997389" cy="338554"/>
          </a:xfrm>
          <a:prstGeom prst="rect">
            <a:avLst/>
          </a:prstGeom>
          <a:noFill/>
        </p:spPr>
        <p:txBody>
          <a:bodyPr wrap="none" rtlCol="0">
            <a:spAutoFit/>
          </a:bodyPr>
          <a:lstStyle/>
          <a:p>
            <a:r>
              <a:rPr lang="en-US" sz="1600" b="1" dirty="0" smtClean="0">
                <a:solidFill>
                  <a:srgbClr val="042555"/>
                </a:solidFill>
                <a:latin typeface="Microsoft JhengHei" panose="020B0604030504040204" pitchFamily="34" charset="-120"/>
                <a:ea typeface="Microsoft JhengHei" panose="020B0604030504040204" pitchFamily="34" charset="-120"/>
              </a:rPr>
              <a:t>5000 BV</a:t>
            </a:r>
            <a:endParaRPr lang="en-US" sz="1600" b="1" dirty="0">
              <a:solidFill>
                <a:srgbClr val="042555"/>
              </a:solidFill>
              <a:latin typeface="Microsoft JhengHei" panose="020B0604030504040204" pitchFamily="34" charset="-120"/>
              <a:ea typeface="Microsoft JhengHei" panose="020B0604030504040204" pitchFamily="34" charset="-120"/>
            </a:endParaRPr>
          </a:p>
        </p:txBody>
      </p:sp>
      <p:sp>
        <p:nvSpPr>
          <p:cNvPr id="2" name="Rectangle 1"/>
          <p:cNvSpPr/>
          <p:nvPr/>
        </p:nvSpPr>
        <p:spPr>
          <a:xfrm>
            <a:off x="0" y="202643"/>
            <a:ext cx="12192000" cy="769437"/>
          </a:xfrm>
          <a:prstGeom prst="rect">
            <a:avLst/>
          </a:prstGeom>
        </p:spPr>
        <p:txBody>
          <a:bodyPr wrap="square" lIns="91414" tIns="45718" rIns="91414" bIns="45718">
            <a:spAutoFit/>
          </a:bodyPr>
          <a:lstStyle/>
          <a:p>
            <a:pPr algn="ctr" defTabSz="914105">
              <a:tabLst>
                <a:tab pos="114265" algn="l"/>
              </a:tabLst>
            </a:pPr>
            <a:r>
              <a:rPr lang="zh-CN" altLang="en-US" sz="4400" b="1" dirty="0" smtClean="0">
                <a:solidFill>
                  <a:srgbClr val="01A8CA"/>
                </a:solidFill>
                <a:latin typeface="Microsoft JhengHei" panose="020B0604030504040204" pitchFamily="34" charset="-120"/>
                <a:ea typeface="Microsoft JhengHei" panose="020B0604030504040204" pitchFamily="34" charset="-120"/>
                <a:cs typeface="Arial"/>
              </a:rPr>
              <a:t>如何賺取領導獎金</a:t>
            </a:r>
            <a:endParaRPr lang="en-US" sz="4400" b="1" dirty="0">
              <a:solidFill>
                <a:srgbClr val="01A8CA"/>
              </a:solidFill>
              <a:latin typeface="Microsoft JhengHei" panose="020B0604030504040204" pitchFamily="34" charset="-120"/>
              <a:ea typeface="Microsoft JhengHei" panose="020B0604030504040204" pitchFamily="34" charset="-120"/>
              <a:cs typeface="Arial"/>
            </a:endParaRPr>
          </a:p>
        </p:txBody>
      </p:sp>
      <p:sp>
        <p:nvSpPr>
          <p:cNvPr id="9" name="TextBox 8"/>
          <p:cNvSpPr txBox="1"/>
          <p:nvPr/>
        </p:nvSpPr>
        <p:spPr>
          <a:xfrm>
            <a:off x="-33835" y="935355"/>
            <a:ext cx="12225835" cy="430887"/>
          </a:xfrm>
          <a:prstGeom prst="rect">
            <a:avLst/>
          </a:prstGeom>
          <a:noFill/>
        </p:spPr>
        <p:txBody>
          <a:bodyPr wrap="square" rtlCol="0">
            <a:spAutoFit/>
          </a:bodyPr>
          <a:lstStyle/>
          <a:p>
            <a:pPr algn="ctr" defTabSz="457200"/>
            <a:r>
              <a:rPr lang="en-US" altLang="zh-TW" sz="22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420 €</a:t>
            </a:r>
            <a:r>
              <a:rPr lang="zh-TW" altLang="en-US" sz="22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領</a:t>
            </a:r>
            <a:r>
              <a:rPr lang="zh-TW" altLang="en-US" sz="22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導獎金是獎勵那些</a:t>
            </a:r>
            <a:r>
              <a:rPr lang="zh-CN" altLang="en-US" sz="22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教導並幫</a:t>
            </a:r>
            <a:r>
              <a:rPr lang="zh-TW" altLang="en-US" sz="22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助其他夥伴財務成功的超連鎖店主</a:t>
            </a:r>
            <a:endParaRPr lang="en-US" sz="22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0" name="TextBox 9"/>
          <p:cNvSpPr txBox="1"/>
          <p:nvPr/>
        </p:nvSpPr>
        <p:spPr>
          <a:xfrm>
            <a:off x="3866392" y="1774938"/>
            <a:ext cx="997389" cy="338554"/>
          </a:xfrm>
          <a:prstGeom prst="rect">
            <a:avLst/>
          </a:prstGeom>
          <a:noFill/>
        </p:spPr>
        <p:txBody>
          <a:bodyPr wrap="none" rtlCol="0">
            <a:spAutoFit/>
          </a:bodyPr>
          <a:lstStyle/>
          <a:p>
            <a:r>
              <a:rPr lang="en-US" sz="1600" b="1" dirty="0" smtClean="0">
                <a:solidFill>
                  <a:srgbClr val="042555"/>
                </a:solidFill>
                <a:latin typeface="Microsoft JhengHei" panose="020B0604030504040204" pitchFamily="34" charset="-120"/>
                <a:ea typeface="Microsoft JhengHei" panose="020B0604030504040204" pitchFamily="34" charset="-120"/>
              </a:rPr>
              <a:t>5000 BV</a:t>
            </a:r>
            <a:endParaRPr lang="en-US" sz="1600" b="1" dirty="0">
              <a:solidFill>
                <a:srgbClr val="042555"/>
              </a:solidFill>
              <a:latin typeface="Microsoft JhengHei" panose="020B0604030504040204" pitchFamily="34" charset="-120"/>
              <a:ea typeface="Microsoft JhengHei" panose="020B0604030504040204" pitchFamily="34" charset="-120"/>
            </a:endParaRPr>
          </a:p>
        </p:txBody>
      </p:sp>
      <p:sp>
        <p:nvSpPr>
          <p:cNvPr id="11" name="TextBox 10"/>
          <p:cNvSpPr txBox="1"/>
          <p:nvPr/>
        </p:nvSpPr>
        <p:spPr>
          <a:xfrm>
            <a:off x="7437353" y="1776768"/>
            <a:ext cx="997389" cy="338554"/>
          </a:xfrm>
          <a:prstGeom prst="rect">
            <a:avLst/>
          </a:prstGeom>
          <a:noFill/>
        </p:spPr>
        <p:txBody>
          <a:bodyPr wrap="none" rtlCol="0">
            <a:spAutoFit/>
          </a:bodyPr>
          <a:lstStyle/>
          <a:p>
            <a:r>
              <a:rPr lang="en-US" sz="1600" b="1" dirty="0" smtClean="0">
                <a:solidFill>
                  <a:srgbClr val="042555"/>
                </a:solidFill>
                <a:latin typeface="Microsoft JhengHei" panose="020B0604030504040204" pitchFamily="34" charset="-120"/>
                <a:ea typeface="Microsoft JhengHei" panose="020B0604030504040204" pitchFamily="34" charset="-120"/>
              </a:rPr>
              <a:t>5000 BV</a:t>
            </a:r>
            <a:endParaRPr lang="en-US" sz="1600" b="1" dirty="0">
              <a:solidFill>
                <a:srgbClr val="042555"/>
              </a:solidFill>
              <a:latin typeface="Microsoft JhengHei" panose="020B0604030504040204" pitchFamily="34" charset="-120"/>
              <a:ea typeface="Microsoft JhengHei" panose="020B0604030504040204" pitchFamily="34" charset="-120"/>
            </a:endParaRPr>
          </a:p>
        </p:txBody>
      </p:sp>
      <p:sp>
        <p:nvSpPr>
          <p:cNvPr id="12" name="TextBox 11"/>
          <p:cNvSpPr txBox="1"/>
          <p:nvPr/>
        </p:nvSpPr>
        <p:spPr>
          <a:xfrm>
            <a:off x="1599194" y="3041007"/>
            <a:ext cx="997389" cy="338554"/>
          </a:xfrm>
          <a:prstGeom prst="rect">
            <a:avLst/>
          </a:prstGeom>
          <a:noFill/>
        </p:spPr>
        <p:txBody>
          <a:bodyPr wrap="none" rtlCol="0">
            <a:spAutoFit/>
          </a:bodyPr>
          <a:lstStyle/>
          <a:p>
            <a:r>
              <a:rPr lang="en-US" sz="1600" b="1" dirty="0" smtClean="0">
                <a:solidFill>
                  <a:srgbClr val="042555"/>
                </a:solidFill>
                <a:latin typeface="Microsoft JhengHei" panose="020B0604030504040204" pitchFamily="34" charset="-120"/>
                <a:ea typeface="Microsoft JhengHei" panose="020B0604030504040204" pitchFamily="34" charset="-120"/>
              </a:rPr>
              <a:t>5000 BV</a:t>
            </a:r>
            <a:endParaRPr lang="en-US" sz="1600" b="1" dirty="0">
              <a:solidFill>
                <a:srgbClr val="042555"/>
              </a:solidFill>
              <a:latin typeface="Microsoft JhengHei" panose="020B0604030504040204" pitchFamily="34" charset="-120"/>
              <a:ea typeface="Microsoft JhengHei" panose="020B0604030504040204" pitchFamily="34" charset="-120"/>
            </a:endParaRPr>
          </a:p>
        </p:txBody>
      </p:sp>
      <p:sp>
        <p:nvSpPr>
          <p:cNvPr id="14" name="TextBox 13"/>
          <p:cNvSpPr txBox="1"/>
          <p:nvPr/>
        </p:nvSpPr>
        <p:spPr>
          <a:xfrm>
            <a:off x="8259947" y="4113154"/>
            <a:ext cx="997389" cy="338554"/>
          </a:xfrm>
          <a:prstGeom prst="rect">
            <a:avLst/>
          </a:prstGeom>
          <a:noFill/>
        </p:spPr>
        <p:txBody>
          <a:bodyPr wrap="none" rtlCol="0">
            <a:spAutoFit/>
          </a:bodyPr>
          <a:lstStyle/>
          <a:p>
            <a:r>
              <a:rPr lang="en-US" sz="1600" b="1" dirty="0" smtClean="0">
                <a:solidFill>
                  <a:srgbClr val="042555"/>
                </a:solidFill>
                <a:latin typeface="Microsoft JhengHei" panose="020B0604030504040204" pitchFamily="34" charset="-120"/>
                <a:ea typeface="Microsoft JhengHei" panose="020B0604030504040204" pitchFamily="34" charset="-120"/>
              </a:rPr>
              <a:t>5000 BV</a:t>
            </a:r>
            <a:endParaRPr lang="en-US" sz="1600" b="1" dirty="0">
              <a:solidFill>
                <a:srgbClr val="042555"/>
              </a:solidFill>
              <a:latin typeface="Microsoft JhengHei" panose="020B0604030504040204" pitchFamily="34" charset="-120"/>
              <a:ea typeface="Microsoft JhengHei" panose="020B0604030504040204" pitchFamily="34" charset="-120"/>
            </a:endParaRPr>
          </a:p>
        </p:txBody>
      </p:sp>
      <p:sp>
        <p:nvSpPr>
          <p:cNvPr id="15" name="TextBox 14"/>
          <p:cNvSpPr txBox="1"/>
          <p:nvPr/>
        </p:nvSpPr>
        <p:spPr>
          <a:xfrm>
            <a:off x="10775411" y="4119238"/>
            <a:ext cx="997389" cy="338554"/>
          </a:xfrm>
          <a:prstGeom prst="rect">
            <a:avLst/>
          </a:prstGeom>
          <a:noFill/>
        </p:spPr>
        <p:txBody>
          <a:bodyPr wrap="none" rtlCol="0">
            <a:spAutoFit/>
          </a:bodyPr>
          <a:lstStyle/>
          <a:p>
            <a:r>
              <a:rPr lang="en-US" sz="1600" b="1" dirty="0" smtClean="0">
                <a:solidFill>
                  <a:srgbClr val="042555"/>
                </a:solidFill>
                <a:latin typeface="Microsoft JhengHei" panose="020B0604030504040204" pitchFamily="34" charset="-120"/>
                <a:ea typeface="Microsoft JhengHei" panose="020B0604030504040204" pitchFamily="34" charset="-120"/>
              </a:rPr>
              <a:t>5000 BV</a:t>
            </a:r>
            <a:endParaRPr lang="en-US" sz="1600" b="1" dirty="0">
              <a:solidFill>
                <a:srgbClr val="042555"/>
              </a:solidFill>
              <a:latin typeface="Microsoft JhengHei" panose="020B0604030504040204" pitchFamily="34" charset="-120"/>
              <a:ea typeface="Microsoft JhengHei" panose="020B0604030504040204" pitchFamily="34" charset="-120"/>
            </a:endParaRPr>
          </a:p>
        </p:txBody>
      </p:sp>
      <p:sp>
        <p:nvSpPr>
          <p:cNvPr id="16" name="Rounded Rectangle 15"/>
          <p:cNvSpPr/>
          <p:nvPr/>
        </p:nvSpPr>
        <p:spPr>
          <a:xfrm>
            <a:off x="8777854" y="1877820"/>
            <a:ext cx="2727960" cy="840304"/>
          </a:xfrm>
          <a:prstGeom prst="round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zh-CN" altLang="en-US" sz="1800" b="1" dirty="0">
                <a:solidFill>
                  <a:prstClr val="white"/>
                </a:solidFill>
                <a:latin typeface="Microsoft JhengHei" panose="020B0604030504040204" pitchFamily="34" charset="-120"/>
                <a:ea typeface="Microsoft JhengHei" panose="020B0604030504040204" pitchFamily="34" charset="-120"/>
              </a:rPr>
              <a:t>每</a:t>
            </a:r>
            <a:r>
              <a:rPr lang="zh-CN" altLang="en-US" sz="1800" b="1" dirty="0" smtClean="0">
                <a:solidFill>
                  <a:prstClr val="white"/>
                </a:solidFill>
                <a:latin typeface="Microsoft JhengHei" panose="020B0604030504040204" pitchFamily="34" charset="-120"/>
                <a:ea typeface="Microsoft JhengHei" panose="020B0604030504040204" pitchFamily="34" charset="-120"/>
              </a:rPr>
              <a:t>個</a:t>
            </a:r>
            <a:r>
              <a:rPr lang="en-US" altLang="zh-CN" sz="1800" b="1" dirty="0" smtClean="0">
                <a:solidFill>
                  <a:prstClr val="white"/>
                </a:solidFill>
                <a:latin typeface="Microsoft JhengHei" panose="020B0604030504040204" pitchFamily="34" charset="-120"/>
                <a:ea typeface="Microsoft JhengHei" panose="020B0604030504040204" pitchFamily="34" charset="-120"/>
              </a:rPr>
              <a:t>BDC</a:t>
            </a:r>
            <a:r>
              <a:rPr lang="zh-CN" altLang="en-US" sz="1800" b="1" dirty="0" smtClean="0">
                <a:solidFill>
                  <a:prstClr val="white"/>
                </a:solidFill>
                <a:latin typeface="Microsoft JhengHei" panose="020B0604030504040204" pitchFamily="34" charset="-120"/>
                <a:ea typeface="Microsoft JhengHei" panose="020B0604030504040204" pitchFamily="34" charset="-120"/>
              </a:rPr>
              <a:t>都</a:t>
            </a:r>
            <a:r>
              <a:rPr lang="zh-CN" altLang="en-US" sz="1800" b="1" dirty="0">
                <a:solidFill>
                  <a:prstClr val="white"/>
                </a:solidFill>
                <a:latin typeface="Microsoft JhengHei" panose="020B0604030504040204" pitchFamily="34" charset="-120"/>
                <a:ea typeface="Microsoft JhengHei" panose="020B0604030504040204" pitchFamily="34" charset="-120"/>
              </a:rPr>
              <a:t>有潛</a:t>
            </a:r>
            <a:r>
              <a:rPr lang="zh-CN" altLang="en-US" sz="1800" b="1" dirty="0" smtClean="0">
                <a:solidFill>
                  <a:prstClr val="white"/>
                </a:solidFill>
                <a:latin typeface="Microsoft JhengHei" panose="020B0604030504040204" pitchFamily="34" charset="-120"/>
                <a:ea typeface="Microsoft JhengHei" panose="020B0604030504040204" pitchFamily="34" charset="-120"/>
              </a:rPr>
              <a:t>力賺取一周</a:t>
            </a:r>
            <a:r>
              <a:rPr lang="en-US" altLang="zh-CN" sz="1800" b="1" dirty="0">
                <a:solidFill>
                  <a:prstClr val="white"/>
                </a:solidFill>
                <a:latin typeface="Microsoft JhengHei" panose="020B0604030504040204" pitchFamily="34" charset="-120"/>
                <a:ea typeface="Microsoft JhengHei" panose="020B0604030504040204" pitchFamily="34" charset="-120"/>
              </a:rPr>
              <a:t>2520 €</a:t>
            </a:r>
            <a:r>
              <a:rPr lang="zh-CN" altLang="en-US" sz="1800" b="1" dirty="0" smtClean="0">
                <a:solidFill>
                  <a:prstClr val="white"/>
                </a:solidFill>
                <a:latin typeface="Microsoft JhengHei" panose="020B0604030504040204" pitchFamily="34" charset="-120"/>
                <a:ea typeface="Microsoft JhengHei" panose="020B0604030504040204" pitchFamily="34" charset="-120"/>
              </a:rPr>
              <a:t>的獎金</a:t>
            </a:r>
            <a:endParaRPr lang="en-US" sz="1800" b="1" dirty="0" smtClean="0">
              <a:solidFill>
                <a:prstClr val="white"/>
              </a:solidFill>
              <a:latin typeface="Microsoft JhengHei" panose="020B0604030504040204" pitchFamily="34" charset="-120"/>
              <a:ea typeface="Microsoft JhengHei" panose="020B0604030504040204" pitchFamily="34" charset="-120"/>
            </a:endParaRPr>
          </a:p>
        </p:txBody>
      </p:sp>
      <p:sp>
        <p:nvSpPr>
          <p:cNvPr id="7" name="TextBox 6"/>
          <p:cNvSpPr txBox="1"/>
          <p:nvPr/>
        </p:nvSpPr>
        <p:spPr>
          <a:xfrm>
            <a:off x="-17322" y="5890077"/>
            <a:ext cx="12209407" cy="840226"/>
          </a:xfrm>
          <a:prstGeom prst="rect">
            <a:avLst/>
          </a:prstGeom>
          <a:noFill/>
        </p:spPr>
        <p:txBody>
          <a:bodyPr wrap="square" lIns="91414" tIns="45718" rIns="91414" bIns="45718" rtlCol="0">
            <a:spAutoFit/>
          </a:bodyPr>
          <a:lstStyle/>
          <a:p>
            <a:pPr algn="ctr" defTabSz="457200">
              <a:lnSpc>
                <a:spcPct val="90000"/>
              </a:lnSpc>
            </a:pP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在同一個星期內，您的一個商業發展中心完成一個業績點數循環</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en-US" altLang="zh-TW"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5000/5000)</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457200">
              <a:lnSpc>
                <a:spcPct val="90000"/>
              </a:lnSpc>
            </a:pP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同時</a:t>
            </a:r>
            <a:r>
              <a:rPr lang="zh-CN"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r>
              <a:rPr lang="zh-TW" alt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您組織的左邊及右邊各有一個商業發展中心也完成一個業績點數循環</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(5000/5000)</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altLang="zh-TW"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defTabSz="457200">
              <a:lnSpc>
                <a:spcPct val="90000"/>
              </a:lnSpc>
            </a:pP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您便可領到一筆</a:t>
            </a:r>
            <a:r>
              <a:rPr lang="en-US" altLang="zh-TW"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420 </a:t>
            </a:r>
            <a:r>
              <a:rPr lang="en-US" altLang="zh-TW"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1800" b="1" dirty="0" smtClean="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rPr>
              <a:t>的領導獎金。 </a:t>
            </a:r>
            <a:endParaRPr lang="en-US" sz="1800" b="1" dirty="0">
              <a:solidFill>
                <a:srgbClr val="042555"/>
              </a:solidFill>
              <a:latin typeface="Microsoft JhengHei" panose="020B0604030504040204" pitchFamily="34" charset="-12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7457906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
                                        <p:tgtEl>
                                          <p:spTgt spid="11"/>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50"/>
                                        <p:tgtEl>
                                          <p:spTgt spid="13"/>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childTnLst>
                          </p:cTn>
                        </p:par>
                        <p:par>
                          <p:cTn id="40" fill="hold">
                            <p:stCondLst>
                              <p:cond delay="225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p:bldP spid="12" grpId="0"/>
      <p:bldP spid="14" grpId="0"/>
      <p:bldP spid="15" grpId="0"/>
      <p:bldP spid="16" grpId="0" animBg="1"/>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8229600" y="685800"/>
            <a:ext cx="3543299" cy="954103"/>
          </a:xfrm>
          <a:prstGeom prst="rect">
            <a:avLst/>
          </a:prstGeom>
          <a:noFill/>
        </p:spPr>
        <p:txBody>
          <a:bodyPr wrap="square" lIns="91414" tIns="45718" rIns="91414" bIns="45718" rtlCol="0">
            <a:spAutoFit/>
          </a:bodyPr>
          <a:lstStyle/>
          <a:p>
            <a:pPr defTabSz="457200"/>
            <a:r>
              <a:rPr lang="zh-TW" altLang="en-US" sz="2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rPr>
              <a:t>設置更多的商業發展中心可增加您的佣金</a:t>
            </a:r>
            <a:endParaRPr lang="en-US" sz="2800" b="1" dirty="0">
              <a:solidFill>
                <a:srgbClr val="042555"/>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25" name="Picture 24" descr="20120709_EarnMoreIncome2Revise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5084" y="2109237"/>
            <a:ext cx="7179305" cy="906679"/>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6947" y="748237"/>
            <a:ext cx="3044824" cy="1209456"/>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5825" y="4670176"/>
            <a:ext cx="1118407" cy="533239"/>
          </a:xfrm>
          <a:prstGeom prst="rect">
            <a:avLst/>
          </a:prstGeom>
        </p:spPr>
      </p:pic>
      <p:sp>
        <p:nvSpPr>
          <p:cNvPr id="43" name="TextBox 42"/>
          <p:cNvSpPr txBox="1"/>
          <p:nvPr/>
        </p:nvSpPr>
        <p:spPr>
          <a:xfrm>
            <a:off x="2486506" y="4862471"/>
            <a:ext cx="609600" cy="203128"/>
          </a:xfrm>
          <a:prstGeom prst="rect">
            <a:avLst/>
          </a:prstGeom>
          <a:noFill/>
        </p:spPr>
        <p:txBody>
          <a:bodyPr wrap="square" lIns="91414" tIns="45718" rIns="91414" bIns="45718" rtlCol="0">
            <a:spAutoFit/>
          </a:bodyPr>
          <a:lstStyle/>
          <a:p>
            <a:pPr algn="ctr" defTabSz="914105">
              <a:lnSpc>
                <a:spcPct val="90000"/>
              </a:lnSpc>
            </a:pPr>
            <a:r>
              <a:rPr lang="en-US" sz="800" b="1" dirty="0">
                <a:solidFill>
                  <a:srgbClr val="042555"/>
                </a:solidFill>
                <a:latin typeface="Arial"/>
                <a:cs typeface="Arial"/>
              </a:rPr>
              <a:t>200 BV</a:t>
            </a:r>
          </a:p>
        </p:txBody>
      </p:sp>
      <p:sp>
        <p:nvSpPr>
          <p:cNvPr id="54" name="Rectangle 53"/>
          <p:cNvSpPr/>
          <p:nvPr/>
        </p:nvSpPr>
        <p:spPr>
          <a:xfrm>
            <a:off x="285309" y="121529"/>
            <a:ext cx="11738237" cy="707882"/>
          </a:xfrm>
          <a:prstGeom prst="rect">
            <a:avLst/>
          </a:prstGeom>
        </p:spPr>
        <p:txBody>
          <a:bodyPr wrap="square" lIns="91414" tIns="45718" rIns="91414" bIns="45718">
            <a:spAutoFit/>
          </a:bodyPr>
          <a:lstStyle/>
          <a:p>
            <a:pPr defTabSz="914105">
              <a:tabLst>
                <a:tab pos="114265" algn="l"/>
              </a:tabLst>
            </a:pPr>
            <a:r>
              <a:rPr lang="zh-TW" altLang="en-US" sz="4000" b="1" dirty="0" smtClean="0">
                <a:solidFill>
                  <a:srgbClr val="003468"/>
                </a:solidFill>
                <a:latin typeface="微軟正黑體" panose="020B0604030504040204" pitchFamily="34" charset="-120"/>
                <a:ea typeface="微軟正黑體" panose="020B0604030504040204" pitchFamily="34" charset="-120"/>
                <a:cs typeface="Arial"/>
              </a:rPr>
              <a:t>連鎖分店加入</a:t>
            </a:r>
            <a:endParaRPr lang="en-US" sz="4000" b="1" dirty="0">
              <a:solidFill>
                <a:srgbClr val="003468"/>
              </a:solidFill>
              <a:latin typeface="微軟正黑體" panose="020B0604030504040204" pitchFamily="34" charset="-120"/>
              <a:ea typeface="微軟正黑體" panose="020B0604030504040204" pitchFamily="34" charset="-120"/>
              <a:cs typeface="Aria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26" y="731356"/>
            <a:ext cx="10058400" cy="5351068"/>
          </a:xfrm>
          <a:prstGeom prst="rect">
            <a:avLst/>
          </a:prstGeom>
        </p:spPr>
      </p:pic>
      <p:sp>
        <p:nvSpPr>
          <p:cNvPr id="16" name="TextBox 15"/>
          <p:cNvSpPr txBox="1"/>
          <p:nvPr/>
        </p:nvSpPr>
        <p:spPr>
          <a:xfrm>
            <a:off x="4701404" y="4593992"/>
            <a:ext cx="7352404" cy="2145096"/>
          </a:xfrm>
          <a:prstGeom prst="roundRect">
            <a:avLst/>
          </a:prstGeom>
          <a:solidFill>
            <a:srgbClr val="1F497D">
              <a:lumMod val="75000"/>
            </a:srgbClr>
          </a:solidFill>
          <a:ln>
            <a:noFill/>
          </a:ln>
        </p:spPr>
        <p:txBody>
          <a:bodyPr wrap="square" lIns="91284" tIns="45643" rIns="91284" bIns="45643" rtlCol="0">
            <a:spAutoFit/>
          </a:bodyPr>
          <a:lstStyle/>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第一次達到</a:t>
            </a:r>
            <a:r>
              <a:rPr kumimoji="0" lang="en-US" altLang="zh-TW"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5000/5000 BV</a:t>
            </a: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標準且領到佣金時</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每個</a:t>
            </a:r>
            <a:r>
              <a:rPr kumimoji="0" lang="zh-CN"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商業發展中心</a:t>
            </a: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只能獲得一次連鎖分店加入</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必須</a:t>
            </a:r>
            <a:r>
              <a:rPr kumimoji="0" lang="zh-CN"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按照</a:t>
            </a: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公司</a:t>
            </a:r>
            <a:r>
              <a:rPr kumimoji="0" lang="zh-CN"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規定來放置</a:t>
            </a: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，並需要</a:t>
            </a:r>
            <a:r>
              <a:rPr kumimoji="0" lang="en-US" altLang="zh-TW"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200BV</a:t>
            </a:r>
            <a:r>
              <a:rPr kumimoji="0" lang="zh-CN"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使連鎖分店加入的商業發展中心</a:t>
            </a: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合格</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没有額外的每月累積選擇，也不用另繳季度</a:t>
            </a:r>
            <a:r>
              <a:rPr kumimoji="0" lang="en-US" altLang="zh-TW"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1000</a:t>
            </a: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表格</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000" b="1" i="0" u="none" strike="noStrike" kern="0" cap="none" spc="0" normalizeH="0" baseline="0" noProof="0" dirty="0" smtClean="0">
                <a:ln>
                  <a:noFill/>
                </a:ln>
                <a:solidFill>
                  <a:srgbClr val="DDDEDD"/>
                </a:solidFill>
                <a:effectLst/>
                <a:uLnTx/>
                <a:uFillTx/>
                <a:latin typeface="微軟正黑體" panose="020B0604030504040204" pitchFamily="34" charset="-120"/>
                <a:ea typeface="微軟正黑體" panose="020B0604030504040204" pitchFamily="34" charset="-120"/>
                <a:cs typeface="Arial" panose="020B0604020202020204" pitchFamily="34" charset="0"/>
              </a:rPr>
              <a:t>在放置連鎖分店加人前請諮詢資深夥伴</a:t>
            </a:r>
          </a:p>
        </p:txBody>
      </p:sp>
    </p:spTree>
    <p:extLst>
      <p:ext uri="{BB962C8B-B14F-4D97-AF65-F5344CB8AC3E}">
        <p14:creationId xmlns:p14="http://schemas.microsoft.com/office/powerpoint/2010/main" val="1248918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222A35"/>
        </a:solidFill>
        <a:effectLst/>
      </p:bgPr>
    </p:bg>
    <p:spTree>
      <p:nvGrpSpPr>
        <p:cNvPr id="1" name=""/>
        <p:cNvGrpSpPr/>
        <p:nvPr/>
      </p:nvGrpSpPr>
      <p:grpSpPr>
        <a:xfrm>
          <a:off x="0" y="0"/>
          <a:ext cx="0" cy="0"/>
          <a:chOff x="0" y="0"/>
          <a:chExt cx="0" cy="0"/>
        </a:xfrm>
      </p:grpSpPr>
      <p:sp>
        <p:nvSpPr>
          <p:cNvPr id="5" name="Rectangle 19"/>
          <p:cNvSpPr>
            <a:spLocks noChangeArrowheads="1"/>
          </p:cNvSpPr>
          <p:nvPr/>
        </p:nvSpPr>
        <p:spPr bwMode="auto">
          <a:xfrm>
            <a:off x="63" y="297362"/>
            <a:ext cx="12192000" cy="769441"/>
          </a:xfrm>
          <a:prstGeom prst="rect">
            <a:avLst/>
          </a:prstGeom>
          <a:noFill/>
          <a:ln w="9525">
            <a:noFill/>
            <a:miter lim="800000"/>
            <a:headEnd/>
            <a:tailEnd/>
          </a:ln>
        </p:spPr>
        <p:txBody>
          <a:bodyPr>
            <a:spAutoFit/>
          </a:bodyPr>
          <a:lstStyle/>
          <a:p>
            <a:pPr marL="457200" lvl="1" algn="ctr" defTabSz="914400" fontAlgn="base">
              <a:spcBef>
                <a:spcPct val="20000"/>
              </a:spcBef>
              <a:spcAft>
                <a:spcPct val="0"/>
              </a:spcAft>
            </a:pPr>
            <a:r>
              <a:rPr lang="zh-TW" altLang="en-US" sz="44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建議策略</a:t>
            </a:r>
            <a:endParaRPr lang="en-US" sz="4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3" name="Group 12"/>
          <p:cNvGrpSpPr/>
          <p:nvPr/>
        </p:nvGrpSpPr>
        <p:grpSpPr>
          <a:xfrm>
            <a:off x="290249" y="1147158"/>
            <a:ext cx="11570371" cy="847225"/>
            <a:chOff x="577516" y="1066803"/>
            <a:chExt cx="10956759" cy="1227219"/>
          </a:xfrm>
        </p:grpSpPr>
        <p:sp>
          <p:nvSpPr>
            <p:cNvPr id="7" name="Rounded Rectangle 6"/>
            <p:cNvSpPr/>
            <p:nvPr/>
          </p:nvSpPr>
          <p:spPr>
            <a:xfrm>
              <a:off x="5759117" y="1066804"/>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在同一時間內只建立兩個</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深</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入發展</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的組織</a:t>
              </a:r>
              <a:endParaRPr 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2" name="Group 11"/>
            <p:cNvGrpSpPr/>
            <p:nvPr/>
          </p:nvGrpSpPr>
          <p:grpSpPr>
            <a:xfrm>
              <a:off x="577516" y="1066803"/>
              <a:ext cx="5727031" cy="1227218"/>
              <a:chOff x="577516" y="1066803"/>
              <a:chExt cx="5727031" cy="1227218"/>
            </a:xfrm>
          </p:grpSpPr>
          <p:sp>
            <p:nvSpPr>
              <p:cNvPr id="11" name="Right Arrow Callout 10"/>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Rounded Rectangle 5"/>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同時</a:t>
                </a:r>
                <a:r>
                  <a:rPr lang="zh-CN"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建立</a:t>
                </a:r>
                <a:r>
                  <a:rPr lang="zh-CN"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組織</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不要</a:t>
                </a:r>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多過兩個</a:t>
                </a:r>
                <a:endParaRPr 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grpSp>
      </p:grpSp>
      <p:grpSp>
        <p:nvGrpSpPr>
          <p:cNvPr id="15" name="Group 14"/>
          <p:cNvGrpSpPr/>
          <p:nvPr/>
        </p:nvGrpSpPr>
        <p:grpSpPr>
          <a:xfrm>
            <a:off x="290315" y="2148192"/>
            <a:ext cx="11570369" cy="847225"/>
            <a:chOff x="577516" y="1066803"/>
            <a:chExt cx="10956759" cy="1227219"/>
          </a:xfrm>
        </p:grpSpPr>
        <p:sp>
          <p:nvSpPr>
            <p:cNvPr id="16" name="Rounded Rectangle 15"/>
            <p:cNvSpPr/>
            <p:nvPr/>
          </p:nvSpPr>
          <p:spPr>
            <a:xfrm>
              <a:off x="5759117" y="1066804"/>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繼續</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推薦新夥伴</a:t>
              </a:r>
              <a:endParaRPr lang="en-US" altLang="zh-CN"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marL="0" lvl="1" algn="ct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並</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在您目前的團隊</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下面</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放置</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新人</a:t>
              </a:r>
              <a:endParaRPr 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7" name="Group 16"/>
            <p:cNvGrpSpPr/>
            <p:nvPr/>
          </p:nvGrpSpPr>
          <p:grpSpPr>
            <a:xfrm>
              <a:off x="577516" y="1066803"/>
              <a:ext cx="5727031" cy="1227218"/>
              <a:chOff x="577516" y="1066803"/>
              <a:chExt cx="5727031" cy="1227218"/>
            </a:xfrm>
          </p:grpSpPr>
          <p:sp>
            <p:nvSpPr>
              <p:cNvPr id="18" name="Rounded Rectangle 17"/>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342900" algn="ctr">
                  <a:spcBef>
                    <a:spcPts val="0"/>
                  </a:spcBef>
                  <a:spcAft>
                    <a:spcPts val="1200"/>
                  </a:spcAft>
                  <a:buClr>
                    <a:schemeClr val="tx1">
                      <a:lumMod val="95000"/>
                    </a:schemeClr>
                  </a:buClr>
                  <a:buNone/>
                  <a:defRPr/>
                </a:pPr>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不要放棄個人推薦</a:t>
                </a:r>
                <a:r>
                  <a:rPr lang="zh-CN"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關係</a:t>
                </a:r>
                <a:endParaRPr 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9" name="Right Arrow Callout 18"/>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微軟正黑體" panose="020B0604030504040204" pitchFamily="34" charset="-120"/>
                  <a:ea typeface="微軟正黑體" panose="020B0604030504040204" pitchFamily="34" charset="-120"/>
                  <a:cs typeface="Arial" panose="020B0604020202020204" pitchFamily="34" charset="0"/>
                </a:endParaRPr>
              </a:p>
            </p:txBody>
          </p:sp>
        </p:grpSp>
      </p:grpSp>
      <p:grpSp>
        <p:nvGrpSpPr>
          <p:cNvPr id="36" name="Group 35"/>
          <p:cNvGrpSpPr/>
          <p:nvPr/>
        </p:nvGrpSpPr>
        <p:grpSpPr>
          <a:xfrm>
            <a:off x="290249" y="3173965"/>
            <a:ext cx="11570369" cy="1073692"/>
            <a:chOff x="577516" y="1066803"/>
            <a:chExt cx="10956759" cy="1227219"/>
          </a:xfrm>
        </p:grpSpPr>
        <p:sp>
          <p:nvSpPr>
            <p:cNvPr id="37" name="Rounded Rectangle 36"/>
            <p:cNvSpPr/>
            <p:nvPr/>
          </p:nvSpPr>
          <p:spPr>
            <a:xfrm>
              <a:off x="5759117" y="1066804"/>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457200">
                <a:spcBef>
                  <a:spcPts val="0"/>
                </a:spcBef>
                <a:buClr>
                  <a:prstClr val="white">
                    <a:lumMod val="95000"/>
                  </a:prstClr>
                </a:buClr>
                <a:defRPr/>
              </a:pP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支援您組織的領導</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人</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a:t>
              </a:r>
              <a:endParaRPr lang="en-US" altLang="zh-CN"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marL="114300" lvl="1" algn="ctr" defTabSz="457200">
                <a:spcBef>
                  <a:spcPts val="0"/>
                </a:spcBef>
                <a:spcAft>
                  <a:spcPts val="1200"/>
                </a:spcAft>
                <a:buClr>
                  <a:prstClr val="white">
                    <a:lumMod val="95000"/>
                  </a:prstClr>
                </a:buClr>
                <a:defRPr/>
              </a:pP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與他們一起作訓練和</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指導</a:t>
              </a:r>
              <a:endParaRPr 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38" name="Group 37"/>
            <p:cNvGrpSpPr/>
            <p:nvPr/>
          </p:nvGrpSpPr>
          <p:grpSpPr>
            <a:xfrm>
              <a:off x="577516" y="1066803"/>
              <a:ext cx="5727093" cy="1227218"/>
              <a:chOff x="577516" y="1066803"/>
              <a:chExt cx="5727093" cy="1227218"/>
            </a:xfrm>
          </p:grpSpPr>
          <p:sp>
            <p:nvSpPr>
              <p:cNvPr id="39" name="Rounded Rectangle 38"/>
              <p:cNvSpPr/>
              <p:nvPr/>
            </p:nvSpPr>
            <p:spPr>
              <a:xfrm>
                <a:off x="577516" y="1066803"/>
                <a:ext cx="5497914"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親</a:t>
                </a:r>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自推薦</a:t>
                </a:r>
                <a:r>
                  <a:rPr lang="zh-CN"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事</a:t>
                </a: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業夥</a:t>
                </a:r>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伴</a:t>
                </a:r>
                <a:r>
                  <a:rPr lang="zh-CN"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a:t>
                </a:r>
                <a:endParaRPr lang="en-US" altLang="zh-CN"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marL="0" lvl="1" algn="ctr"/>
                <a:r>
                  <a:rPr lang="zh-CN"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不要放置</a:t>
                </a:r>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在您組織</a:t>
                </a:r>
                <a:r>
                  <a:rPr lang="zh-CN"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內一個</a:t>
                </a:r>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000" b="1" cap="all" baseline="30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店主的兩邊</a:t>
                </a:r>
                <a:endParaRPr lang="en-US" altLang="zh-TW" sz="2000"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0" name="Right Arrow Callout 39"/>
              <p:cNvSpPr/>
              <p:nvPr/>
            </p:nvSpPr>
            <p:spPr>
              <a:xfrm>
                <a:off x="5678497" y="1066803"/>
                <a:ext cx="626112"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微軟正黑體" panose="020B0604030504040204" pitchFamily="34" charset="-120"/>
                  <a:ea typeface="微軟正黑體" panose="020B0604030504040204" pitchFamily="34" charset="-120"/>
                  <a:cs typeface="Arial" panose="020B0604020202020204" pitchFamily="34" charset="0"/>
                </a:endParaRPr>
              </a:p>
            </p:txBody>
          </p:sp>
        </p:grpSp>
      </p:grpSp>
      <p:grpSp>
        <p:nvGrpSpPr>
          <p:cNvPr id="3" name="Group 2"/>
          <p:cNvGrpSpPr/>
          <p:nvPr/>
        </p:nvGrpSpPr>
        <p:grpSpPr>
          <a:xfrm>
            <a:off x="290248" y="4424852"/>
            <a:ext cx="11570370" cy="1096880"/>
            <a:chOff x="290248" y="4424852"/>
            <a:chExt cx="11570370" cy="1096880"/>
          </a:xfrm>
        </p:grpSpPr>
        <p:grpSp>
          <p:nvGrpSpPr>
            <p:cNvPr id="20" name="Group 19"/>
            <p:cNvGrpSpPr/>
            <p:nvPr/>
          </p:nvGrpSpPr>
          <p:grpSpPr>
            <a:xfrm>
              <a:off x="290248" y="4424853"/>
              <a:ext cx="11570370" cy="1096879"/>
              <a:chOff x="577515" y="1066803"/>
              <a:chExt cx="11157283" cy="1227218"/>
            </a:xfrm>
          </p:grpSpPr>
          <p:sp>
            <p:nvSpPr>
              <p:cNvPr id="21" name="Rounded Rectangle 20"/>
              <p:cNvSpPr/>
              <p:nvPr/>
            </p:nvSpPr>
            <p:spPr>
              <a:xfrm>
                <a:off x="5959640" y="1066803"/>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914400">
                  <a:spcBef>
                    <a:spcPts val="0"/>
                  </a:spcBef>
                  <a:buClr>
                    <a:prstClr val="white">
                      <a:lumMod val="95000"/>
                    </a:prstClr>
                  </a:buClr>
                  <a:tabLst>
                    <a:tab pos="517525" algn="l"/>
                  </a:tabLst>
                  <a:defRPr/>
                </a:pPr>
                <a:r>
                  <a:rPr lang="zh-TW" altLang="en-US" sz="20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舉辦</a:t>
                </a:r>
                <a:r>
                  <a:rPr lang="en-US" altLang="zh-TW" sz="20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HP</a:t>
                </a:r>
                <a:r>
                  <a:rPr lang="zh-TW" altLang="en-US" sz="20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健康</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基</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礎</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講</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座等</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marL="114300" lvl="1" algn="ctr" defTabSz="914400">
                  <a:spcBef>
                    <a:spcPts val="0"/>
                  </a:spcBef>
                  <a:buClr>
                    <a:prstClr val="white">
                      <a:lumMod val="95000"/>
                    </a:prstClr>
                  </a:buClr>
                  <a:tabLst>
                    <a:tab pos="517525" algn="l"/>
                  </a:tabLst>
                  <a:defRPr/>
                </a:pP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幫助</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事業人選</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建</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立顧客</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群</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並</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產</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生零售利潤</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marL="114300" lvl="1" algn="ctr" defTabSz="914400">
                  <a:spcBef>
                    <a:spcPts val="0"/>
                  </a:spcBef>
                  <a:buClr>
                    <a:prstClr val="white">
                      <a:lumMod val="95000"/>
                    </a:prstClr>
                  </a:buClr>
                  <a:tabLst>
                    <a:tab pos="517525" algn="l"/>
                  </a:tabLst>
                  <a:defRPr/>
                </a:pP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使</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他</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們達</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到</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事</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業</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要</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求</a:t>
                </a:r>
                <a:endParaRPr 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3" name="Rounded Rectangle 22"/>
              <p:cNvSpPr/>
              <p:nvPr/>
            </p:nvSpPr>
            <p:spPr>
              <a:xfrm>
                <a:off x="577515" y="1066803"/>
                <a:ext cx="5598533" cy="1227218"/>
              </a:xfrm>
              <a:prstGeom prst="roundRect">
                <a:avLst/>
              </a:prstGeom>
              <a:solidFill>
                <a:schemeClr val="accent1">
                  <a:lumMod val="5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a:spcBef>
                    <a:spcPts val="0"/>
                  </a:spcBef>
                  <a:buClr>
                    <a:prstClr val="white">
                      <a:lumMod val="95000"/>
                    </a:prstClr>
                  </a:buClr>
                  <a:defRPr/>
                </a:pP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不要</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替</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任何人的</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商</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業發展中心</a:t>
                </a:r>
                <a:endParaRPr lang="en-US" altLang="zh-CN"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marL="114300" lvl="1" algn="ctr">
                  <a:spcBef>
                    <a:spcPts val="0"/>
                  </a:spcBef>
                  <a:spcAft>
                    <a:spcPts val="1200"/>
                  </a:spcAft>
                  <a:buClr>
                    <a:prstClr val="white">
                      <a:lumMod val="95000"/>
                    </a:prstClr>
                  </a:buClr>
                  <a:defRPr/>
                </a:pP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作初次合格</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（繳</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付入會費</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a:t>
                </a:r>
                <a:endParaRPr 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30" name="Right Arrow Callout 29"/>
            <p:cNvSpPr/>
            <p:nvPr/>
          </p:nvSpPr>
          <p:spPr>
            <a:xfrm>
              <a:off x="5676900" y="4424852"/>
              <a:ext cx="661176" cy="1096880"/>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4" name="Group 3"/>
          <p:cNvGrpSpPr/>
          <p:nvPr/>
        </p:nvGrpSpPr>
        <p:grpSpPr>
          <a:xfrm>
            <a:off x="290248" y="5691583"/>
            <a:ext cx="11570370" cy="847224"/>
            <a:chOff x="290248" y="5691583"/>
            <a:chExt cx="11570370" cy="847224"/>
          </a:xfrm>
        </p:grpSpPr>
        <p:grpSp>
          <p:nvGrpSpPr>
            <p:cNvPr id="25" name="Group 24"/>
            <p:cNvGrpSpPr/>
            <p:nvPr/>
          </p:nvGrpSpPr>
          <p:grpSpPr>
            <a:xfrm>
              <a:off x="290248" y="5691583"/>
              <a:ext cx="11570370" cy="847224"/>
              <a:chOff x="577514" y="1066803"/>
              <a:chExt cx="11157285" cy="1227218"/>
            </a:xfrm>
          </p:grpSpPr>
          <p:sp>
            <p:nvSpPr>
              <p:cNvPr id="26" name="Rounded Rectangle 25"/>
              <p:cNvSpPr/>
              <p:nvPr/>
            </p:nvSpPr>
            <p:spPr>
              <a:xfrm>
                <a:off x="5959641" y="1066803"/>
                <a:ext cx="5775158"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914400">
                  <a:spcBef>
                    <a:spcPts val="0"/>
                  </a:spcBef>
                  <a:buClr>
                    <a:prstClr val="white">
                      <a:lumMod val="95000"/>
                    </a:prstClr>
                  </a:buClr>
                  <a:tabLst>
                    <a:tab pos="517525" algn="l"/>
                  </a:tabLst>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零</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售</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產品</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 </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招</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募</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新人，並</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在您組</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織</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的</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下</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線</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位</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置</a:t>
                </a:r>
                <a:endParaRPr lang="en-US" altLang="zh-CN"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marL="114300" lvl="1" algn="ctr" defTabSz="914400">
                  <a:spcBef>
                    <a:spcPts val="0"/>
                  </a:spcBef>
                  <a:spcAft>
                    <a:spcPts val="1200"/>
                  </a:spcAft>
                  <a:buClr>
                    <a:prstClr val="white">
                      <a:lumMod val="95000"/>
                    </a:prstClr>
                  </a:buClr>
                  <a:tabLst>
                    <a:tab pos="517525" algn="l"/>
                  </a:tabLst>
                  <a:defRPr/>
                </a:pP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放</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置新超</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000" cap="all" baseline="30000"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及點數</a:t>
                </a:r>
                <a:endParaRPr 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8" name="Rounded Rectangle 27"/>
              <p:cNvSpPr/>
              <p:nvPr/>
            </p:nvSpPr>
            <p:spPr>
              <a:xfrm>
                <a:off x="577514" y="1066803"/>
                <a:ext cx="5349972"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a:spcBef>
                    <a:spcPts val="0"/>
                  </a:spcBef>
                  <a:spcAft>
                    <a:spcPts val="1200"/>
                  </a:spcAft>
                  <a:buClr>
                    <a:prstClr val="white">
                      <a:lumMod val="95000"/>
                    </a:prstClr>
                  </a:buClr>
                  <a:defRPr/>
                </a:pP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不要期望事業夥伴</a:t>
                </a:r>
                <a:r>
                  <a:rPr lang="zh-CN"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來</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放置</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BV</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及</a:t>
                </a:r>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或超連鎖</a:t>
                </a:r>
                <a:r>
                  <a:rPr lang="en-US" altLang="zh-TW" sz="2000" cap="all" baseline="30000" dirty="0" smtClean="0">
                    <a:solidFill>
                      <a:schemeClr val="tx1"/>
                    </a:solidFill>
                    <a:latin typeface="微軟正黑體" panose="020B0604030504040204" pitchFamily="34" charset="-120"/>
                    <a:cs typeface="Arial" panose="020B0604020202020204" pitchFamily="34" charset="0"/>
                  </a:rPr>
                  <a:t>®</a:t>
                </a:r>
                <a:r>
                  <a:rPr lang="zh-CN"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店</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主</a:t>
                </a:r>
                <a:endParaRPr 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31" name="Right Arrow Callout 30"/>
            <p:cNvSpPr/>
            <p:nvPr/>
          </p:nvSpPr>
          <p:spPr>
            <a:xfrm>
              <a:off x="5676900" y="5691583"/>
              <a:ext cx="661176" cy="847224"/>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微軟正黑體" panose="020B0604030504040204" pitchFamily="34" charset="-120"/>
                <a:ea typeface="微軟正黑體"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288770580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0" y="201785"/>
            <a:ext cx="9776033"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b="1"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b="1"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店主級別與規定</a:t>
            </a:r>
            <a:endParaRPr lang="en-US" b="1"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18" name="Group 17"/>
          <p:cNvGrpSpPr/>
          <p:nvPr/>
        </p:nvGrpSpPr>
        <p:grpSpPr>
          <a:xfrm>
            <a:off x="2660263" y="1030404"/>
            <a:ext cx="6890776" cy="1347363"/>
            <a:chOff x="1059717" y="1030403"/>
            <a:chExt cx="10060159" cy="1347363"/>
          </a:xfrm>
        </p:grpSpPr>
        <p:sp>
          <p:nvSpPr>
            <p:cNvPr id="3" name="Round Same Side Corner Rectangle 2"/>
            <p:cNvSpPr/>
            <p:nvPr/>
          </p:nvSpPr>
          <p:spPr>
            <a:xfrm>
              <a:off x="1059717" y="1030403"/>
              <a:ext cx="10060159" cy="515804"/>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ln>
                    <a:solidFill>
                      <a:schemeClr val="bg1"/>
                    </a:solidFill>
                  </a:ln>
                  <a:latin typeface="微軟正黑體" panose="020B0604030504040204" pitchFamily="34" charset="-120"/>
                  <a:ea typeface="微軟正黑體" panose="020B0604030504040204" pitchFamily="34" charset="-120"/>
                  <a:cs typeface="Arial" panose="020B0604020202020204" pitchFamily="34" charset="0"/>
                </a:rPr>
                <a:t>助理級</a:t>
              </a:r>
              <a:r>
                <a:rPr lang="en-US" sz="2400" b="1" dirty="0" smtClean="0">
                  <a:ln>
                    <a:solidFill>
                      <a:schemeClr val="bg1"/>
                    </a:solidFill>
                  </a:ln>
                  <a:latin typeface="微軟正黑體" panose="020B0604030504040204" pitchFamily="34" charset="-120"/>
                  <a:ea typeface="微軟正黑體" panose="020B0604030504040204" pitchFamily="34" charset="-120"/>
                  <a:cs typeface="Arial" panose="020B0604020202020204" pitchFamily="34" charset="0"/>
                </a:rPr>
                <a:t> </a:t>
              </a:r>
              <a:endParaRPr lang="en-US" sz="2400" b="1" dirty="0">
                <a:ln>
                  <a:solidFill>
                    <a:schemeClr val="bg1"/>
                  </a:solidFill>
                </a:ln>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 name="Round Same Side Corner Rectangle 3"/>
            <p:cNvSpPr/>
            <p:nvPr/>
          </p:nvSpPr>
          <p:spPr>
            <a:xfrm flipV="1">
              <a:off x="1059717" y="1532697"/>
              <a:ext cx="10060159" cy="84506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7" name="Round Same Side Corner Rectangle 16"/>
            <p:cNvSpPr/>
            <p:nvPr/>
          </p:nvSpPr>
          <p:spPr>
            <a:xfrm>
              <a:off x="1409700" y="1546207"/>
              <a:ext cx="9401175" cy="83155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一</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位擴展業務的合格超</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店主，</a:t>
              </a:r>
              <a:endPar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且</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至少已賺取第一</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筆佣金</a:t>
              </a:r>
              <a:r>
                <a:rPr lang="en-US" altLang="zh-TW" sz="2400" b="1" dirty="0">
                  <a:latin typeface="微軟正黑體" panose="020B0604030504040204" pitchFamily="34" charset="-120"/>
                  <a:ea typeface="微軟正黑體" panose="020B0604030504040204" pitchFamily="34" charset="-120"/>
                  <a:cs typeface="Arial" panose="020B0604020202020204" pitchFamily="34" charset="0"/>
                </a:rPr>
                <a:t>210 </a:t>
              </a:r>
              <a:r>
                <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19" name="Rounded Rectangle 18"/>
          <p:cNvSpPr/>
          <p:nvPr/>
        </p:nvSpPr>
        <p:spPr>
          <a:xfrm>
            <a:off x="1119313" y="2514991"/>
            <a:ext cx="9972675" cy="94712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必</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須遞交經理級同意書（</a:t>
            </a:r>
            <a:r>
              <a:rPr lang="en-US" altLang="zh-TW" sz="2400" b="1" dirty="0">
                <a:latin typeface="微軟正黑體" panose="020B0604030504040204" pitchFamily="34" charset="-120"/>
                <a:ea typeface="微軟正黑體" panose="020B0604030504040204" pitchFamily="34" charset="-120"/>
                <a:cs typeface="Arial" panose="020B0604020202020204" pitchFamily="34" charset="0"/>
              </a:rPr>
              <a:t>925 </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表格</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同</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意保證參加三項必要訓練，同時遵守 </a:t>
            </a:r>
            <a:r>
              <a:rPr lang="en-US" altLang="zh-TW" sz="2400" b="1" dirty="0">
                <a:latin typeface="微軟正黑體" panose="020B0604030504040204" pitchFamily="34" charset="-120"/>
                <a:ea typeface="微軟正黑體" panose="020B0604030504040204" pitchFamily="34" charset="-120"/>
                <a:cs typeface="Arial" panose="020B0604020202020204" pitchFamily="34" charset="0"/>
              </a:rPr>
              <a:t>70%</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的規</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則</a:t>
            </a:r>
            <a:endParaRPr 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0" name="Rounded Rectangle 19"/>
          <p:cNvSpPr/>
          <p:nvPr/>
        </p:nvSpPr>
        <p:spPr>
          <a:xfrm>
            <a:off x="1119313" y="3599342"/>
            <a:ext cx="9972675" cy="94712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必</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須遞交經理級申請審核表（</a:t>
            </a:r>
            <a:r>
              <a:rPr lang="en-US" altLang="zh-TW" sz="2400" b="1" dirty="0">
                <a:latin typeface="微軟正黑體" panose="020B0604030504040204" pitchFamily="34" charset="-120"/>
                <a:ea typeface="微軟正黑體" panose="020B0604030504040204" pitchFamily="34" charset="-120"/>
                <a:cs typeface="Arial" panose="020B0604020202020204" pitchFamily="34" charset="0"/>
              </a:rPr>
              <a:t>1001 </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表格）</a:t>
            </a:r>
          </a:p>
          <a:p>
            <a:pPr algn="ctr"/>
            <a:r>
              <a:rPr lang="zh-TW" altLang="en-US" sz="2400" dirty="0">
                <a:latin typeface="微軟正黑體" panose="020B0604030504040204" pitchFamily="34" charset="-120"/>
                <a:ea typeface="微軟正黑體" panose="020B0604030504040204" pitchFamily="34" charset="-120"/>
                <a:cs typeface="Arial" panose="020B0604020202020204" pitchFamily="34" charset="0"/>
              </a:rPr>
              <a:t>　 </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同意接受經理級的責</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任</a:t>
            </a:r>
            <a:endParaRPr 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 name="Rounded Rectangle 20"/>
          <p:cNvSpPr/>
          <p:nvPr/>
        </p:nvSpPr>
        <p:spPr>
          <a:xfrm>
            <a:off x="1133348" y="5778776"/>
            <a:ext cx="9972675" cy="66133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每月累積選擇要增加至</a:t>
            </a:r>
            <a:r>
              <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rPr>
              <a:t>100 BV</a:t>
            </a:r>
            <a:endParaRPr lang="en-US" sz="2400" b="1" dirty="0" smtClean="0">
              <a:latin typeface="微軟正黑體" panose="020B0604030504040204" pitchFamily="34" charset="-120"/>
              <a:ea typeface="微軟正黑體" panose="020B0604030504040204" pitchFamily="34" charset="-120"/>
              <a:cs typeface="Arial" panose="020B0604020202020204" pitchFamily="34" charset="0"/>
            </a:endParaRPr>
          </a:p>
          <a:p>
            <a:pPr algn="ctr"/>
            <a:endParaRPr 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2" name="Rounded Rectangle 21"/>
          <p:cNvSpPr/>
          <p:nvPr/>
        </p:nvSpPr>
        <p:spPr>
          <a:xfrm>
            <a:off x="1597903" y="4683693"/>
            <a:ext cx="9015496" cy="947126"/>
          </a:xfrm>
          <a:prstGeom prst="roundRect">
            <a:avLst/>
          </a:prstGeom>
          <a:solidFill>
            <a:srgbClr val="195E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這</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兩項表格都</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是</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線上</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事業</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登記程</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序的</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一部分，而</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且您可</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能早已完</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成</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要確定</a:t>
            </a:r>
            <a:r>
              <a:rPr lang="zh-CN" altLang="en-US" sz="2400" b="1" dirty="0" smtClean="0">
                <a:latin typeface="微軟正黑體" panose="020B0604030504040204" pitchFamily="34" charset="-120"/>
                <a:ea typeface="微軟正黑體" panose="020B0604030504040204" pitchFamily="34" charset="-120"/>
                <a:cs typeface="Arial" panose="020B0604020202020204" pitchFamily="34" charset="0"/>
              </a:rPr>
              <a:t>是否完成請查看</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2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店主合格報告</a:t>
            </a:r>
            <a:endParaRPr lang="en-US" sz="2400" b="1" dirty="0">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2167034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25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25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2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b="1" dirty="0" smtClean="0">
                <a:ln>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超連鎖</a:t>
            </a:r>
            <a:r>
              <a:rPr lang="en-US" altLang="zh-TW" cap="all" baseline="30000" dirty="0">
                <a:ln>
                  <a:solidFill>
                    <a:schemeClr val="bg1"/>
                  </a:solidFill>
                </a:ln>
                <a:solidFill>
                  <a:schemeClr val="bg1"/>
                </a:solidFill>
                <a:latin typeface="微軟正黑體"/>
                <a:ea typeface="微軟正黑體"/>
                <a:cs typeface="Arial" panose="020B0604020202020204" pitchFamily="34" charset="0"/>
              </a:rPr>
              <a:t>®</a:t>
            </a:r>
            <a:r>
              <a:rPr lang="zh-TW" altLang="en-US" b="1" dirty="0" smtClean="0">
                <a:ln>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店主級</a:t>
            </a:r>
            <a:r>
              <a:rPr lang="zh-TW" altLang="en-US" b="1" dirty="0">
                <a:ln>
                  <a:solidFill>
                    <a:prstClr val="white"/>
                  </a:solidFill>
                </a:ln>
                <a:solidFill>
                  <a:prstClr val="white"/>
                </a:solidFill>
                <a:latin typeface="Arial" panose="020B0604020202020204" pitchFamily="34" charset="0"/>
                <a:ea typeface="微軟正黑體" panose="020B0604030504040204" pitchFamily="34" charset="-120"/>
                <a:cs typeface="Arial" panose="020B0604020202020204" pitchFamily="34" charset="0"/>
              </a:rPr>
              <a:t>別與規定</a:t>
            </a:r>
            <a:endParaRPr lang="en-US" b="1" dirty="0" smtClean="0">
              <a:ln>
                <a:solidFill>
                  <a:prstClr val="white"/>
                </a:solidFill>
              </a:ln>
              <a:solidFill>
                <a:prstClr val="white"/>
              </a:solidFill>
              <a:latin typeface="Arial" panose="020B0604020202020204" pitchFamily="34" charset="0"/>
              <a:ea typeface="+mn-ea"/>
              <a:cs typeface="Arial" panose="020B0604020202020204" pitchFamily="34" charset="0"/>
            </a:endParaRPr>
          </a:p>
        </p:txBody>
      </p:sp>
      <p:grpSp>
        <p:nvGrpSpPr>
          <p:cNvPr id="18" name="Group 17"/>
          <p:cNvGrpSpPr/>
          <p:nvPr/>
        </p:nvGrpSpPr>
        <p:grpSpPr>
          <a:xfrm>
            <a:off x="2660263" y="1030403"/>
            <a:ext cx="6890776" cy="1671428"/>
            <a:chOff x="1059717" y="1030403"/>
            <a:chExt cx="10060159" cy="1671428"/>
          </a:xfrm>
        </p:grpSpPr>
        <p:sp>
          <p:nvSpPr>
            <p:cNvPr id="3" name="Round Same Side Corner Rectangle 2"/>
            <p:cNvSpPr/>
            <p:nvPr/>
          </p:nvSpPr>
          <p:spPr>
            <a:xfrm>
              <a:off x="1059717" y="1030403"/>
              <a:ext cx="10060159" cy="515804"/>
            </a:xfrm>
            <a:prstGeom prst="round2Same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ln>
                    <a:solidFill>
                      <a:schemeClr val="bg1"/>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經理級</a:t>
              </a:r>
              <a:endParaRPr lang="en-US" sz="2800" b="1" dirty="0">
                <a:ln>
                  <a:solidFill>
                    <a:schemeClr val="bg1"/>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 name="Round Same Side Corner Rectangle 3"/>
            <p:cNvSpPr/>
            <p:nvPr/>
          </p:nvSpPr>
          <p:spPr>
            <a:xfrm flipV="1">
              <a:off x="1059717" y="1532696"/>
              <a:ext cx="10060159" cy="116913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7" name="Round Same Side Corner Rectangle 16"/>
            <p:cNvSpPr/>
            <p:nvPr/>
          </p:nvSpPr>
          <p:spPr>
            <a:xfrm>
              <a:off x="1059717" y="1546206"/>
              <a:ext cx="10060159" cy="1155625"/>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商業發展中心</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的左右兩邊各已達到至少 </a:t>
              </a:r>
              <a:r>
                <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5000 GBV</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且已賺取</a:t>
              </a:r>
              <a:r>
                <a:rPr lang="en-US" altLang="zh-TW"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420 </a:t>
              </a:r>
              <a:r>
                <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佣金的超連鎖</a:t>
              </a:r>
              <a:r>
                <a:rPr lang="en-US" altLang="zh-TW" sz="2400" cap="all" baseline="30000" dirty="0" smtClean="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endPar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0" name="Rounded Rectangle 19"/>
          <p:cNvSpPr/>
          <p:nvPr/>
        </p:nvSpPr>
        <p:spPr>
          <a:xfrm>
            <a:off x="1119313" y="2936521"/>
            <a:ext cx="9972675" cy="9471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必須在賺取</a:t>
            </a:r>
            <a:r>
              <a:rPr lang="en-US" altLang="zh-TW"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420 </a:t>
            </a:r>
            <a:r>
              <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佣金後的</a:t>
            </a:r>
            <a:r>
              <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28</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天內參加授證經理級訓練</a:t>
            </a:r>
            <a:r>
              <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(ECCT) </a:t>
            </a:r>
            <a:endParaRPr lang="en-US" altLang="zh-TW"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 name="Rounded Rectangle 20"/>
          <p:cNvSpPr/>
          <p:nvPr/>
        </p:nvSpPr>
        <p:spPr>
          <a:xfrm>
            <a:off x="1133349" y="5300154"/>
            <a:ext cx="9972675" cy="66133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2400" b="1" dirty="0" smtClean="0">
                <a:latin typeface="微軟正黑體" panose="020B0604030504040204" pitchFamily="34" charset="-120"/>
                <a:ea typeface="微軟正黑體" panose="020B0604030504040204" pitchFamily="34" charset="-120"/>
                <a:cs typeface="Arial" panose="020B0604020202020204" pitchFamily="34" charset="0"/>
              </a:rPr>
              <a:t>每</a:t>
            </a:r>
            <a:r>
              <a:rPr lang="zh-TW" altLang="en-US" sz="2400" b="1" dirty="0">
                <a:latin typeface="微軟正黑體" panose="020B0604030504040204" pitchFamily="34" charset="-120"/>
                <a:ea typeface="微軟正黑體" panose="020B0604030504040204" pitchFamily="34" charset="-120"/>
                <a:cs typeface="Arial" panose="020B0604020202020204" pitchFamily="34" charset="0"/>
              </a:rPr>
              <a:t>月累積選擇要增加至</a:t>
            </a:r>
            <a:r>
              <a:rPr lang="en-US" altLang="zh-TW" sz="2400" b="1" dirty="0" smtClean="0">
                <a:latin typeface="微軟正黑體" panose="020B0604030504040204" pitchFamily="34" charset="-120"/>
                <a:ea typeface="微軟正黑體" panose="020B0604030504040204" pitchFamily="34" charset="-120"/>
                <a:cs typeface="Arial" panose="020B0604020202020204" pitchFamily="34" charset="0"/>
              </a:rPr>
              <a:t>150 BV</a:t>
            </a:r>
            <a:endParaRPr lang="en-US" sz="2400" b="1" dirty="0">
              <a:latin typeface="微軟正黑體" panose="020B0604030504040204" pitchFamily="34" charset="-120"/>
              <a:ea typeface="微軟正黑體" panose="020B0604030504040204" pitchFamily="34" charset="-120"/>
              <a:cs typeface="Arial" panose="020B0604020202020204" pitchFamily="34" charset="0"/>
            </a:endParaRPr>
          </a:p>
          <a:p>
            <a:pPr algn="ctr"/>
            <a:endPar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2" name="Rounded Rectangle 21"/>
          <p:cNvSpPr/>
          <p:nvPr/>
        </p:nvSpPr>
        <p:spPr>
          <a:xfrm>
            <a:off x="2646802" y="4118337"/>
            <a:ext cx="6917699" cy="947126"/>
          </a:xfrm>
          <a:prstGeom prst="roundRect">
            <a:avLst/>
          </a:prstGeom>
          <a:solidFill>
            <a:srgbClr val="332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參加</a:t>
            </a:r>
            <a:r>
              <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ECCT</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前</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必</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須</a:t>
            </a:r>
            <a:r>
              <a:rPr lang="zh-CN"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已完成</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新</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訓</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練</a:t>
            </a:r>
            <a:r>
              <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NUOT</a:t>
            </a:r>
            <a:r>
              <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以及成</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功五要訣訓練</a:t>
            </a:r>
          </a:p>
          <a:p>
            <a:pPr algn="ctr"/>
            <a:endPar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114333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25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2" fill="hold" grpId="0" nodeType="afterEffect">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37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70" y="2540005"/>
            <a:ext cx="12192000" cy="5805177"/>
            <a:chOff x="70" y="2540005"/>
            <a:chExt cx="12192000" cy="5805177"/>
          </a:xfrm>
        </p:grpSpPr>
        <p:grpSp>
          <p:nvGrpSpPr>
            <p:cNvPr id="8" name="Group 7"/>
            <p:cNvGrpSpPr/>
            <p:nvPr/>
          </p:nvGrpSpPr>
          <p:grpSpPr>
            <a:xfrm>
              <a:off x="70" y="2540005"/>
              <a:ext cx="12192000" cy="4318000"/>
              <a:chOff x="70" y="2540005"/>
              <a:chExt cx="12192000" cy="4318000"/>
            </a:xfrm>
          </p:grpSpPr>
          <p:sp>
            <p:nvSpPr>
              <p:cNvPr id="35" name="Rectangle 34"/>
              <p:cNvSpPr/>
              <p:nvPr/>
            </p:nvSpPr>
            <p:spPr bwMode="auto">
              <a:xfrm>
                <a:off x="70" y="2540005"/>
                <a:ext cx="12192000" cy="43180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lIns="91400" tIns="45718" rIns="91400" bIns="45718"/>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3600" b="0" i="0" u="sng"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grpSp>
            <p:nvGrpSpPr>
              <p:cNvPr id="36" name="Group 35"/>
              <p:cNvGrpSpPr/>
              <p:nvPr/>
            </p:nvGrpSpPr>
            <p:grpSpPr>
              <a:xfrm>
                <a:off x="1359200" y="2994114"/>
                <a:ext cx="10367345" cy="3116498"/>
                <a:chOff x="1484942" y="1376163"/>
                <a:chExt cx="10367345" cy="3116498"/>
              </a:xfrm>
            </p:grpSpPr>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6301" y="2712415"/>
                  <a:ext cx="2204640" cy="877593"/>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1982" y="3731970"/>
                  <a:ext cx="1742507" cy="760691"/>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541" y="1376163"/>
                  <a:ext cx="3049413" cy="1192450"/>
                </a:xfrm>
                <a:prstGeom prst="rect">
                  <a:avLst/>
                </a:prstGeom>
              </p:spPr>
            </p:pic>
            <p:sp>
              <p:nvSpPr>
                <p:cNvPr id="42" name="TextBox 41"/>
                <p:cNvSpPr txBox="1"/>
                <p:nvPr/>
              </p:nvSpPr>
              <p:spPr>
                <a:xfrm>
                  <a:off x="3463012" y="1436384"/>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sp>
              <p:nvSpPr>
                <p:cNvPr id="43" name="TextBox 42"/>
                <p:cNvSpPr txBox="1"/>
                <p:nvPr/>
              </p:nvSpPr>
              <p:spPr>
                <a:xfrm>
                  <a:off x="7852124" y="1439264"/>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sp>
              <p:nvSpPr>
                <p:cNvPr id="44" name="TextBox 43"/>
                <p:cNvSpPr txBox="1"/>
                <p:nvPr/>
              </p:nvSpPr>
              <p:spPr>
                <a:xfrm>
                  <a:off x="1484942" y="2729079"/>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sp>
              <p:nvSpPr>
                <p:cNvPr id="45" name="TextBox 44"/>
                <p:cNvSpPr txBox="1"/>
                <p:nvPr/>
              </p:nvSpPr>
              <p:spPr>
                <a:xfrm>
                  <a:off x="4580568" y="2730909"/>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sp>
              <p:nvSpPr>
                <p:cNvPr id="46" name="TextBox 45"/>
                <p:cNvSpPr txBox="1"/>
                <p:nvPr/>
              </p:nvSpPr>
              <p:spPr>
                <a:xfrm>
                  <a:off x="8224350" y="3903195"/>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sp>
              <p:nvSpPr>
                <p:cNvPr id="47" name="TextBox 46"/>
                <p:cNvSpPr txBox="1"/>
                <p:nvPr/>
              </p:nvSpPr>
              <p:spPr>
                <a:xfrm>
                  <a:off x="10870928" y="3905025"/>
                  <a:ext cx="981359" cy="338554"/>
                </a:xfrm>
                <a:prstGeom prst="rect">
                  <a:avLst/>
                </a:prstGeom>
                <a:noFill/>
              </p:spPr>
              <p:txBody>
                <a:bodyPr wrap="none" rtlCol="0">
                  <a:spAutoFit/>
                </a:bodyPr>
                <a:lstStyle/>
                <a:p>
                  <a:r>
                    <a:rPr lang="en-US" sz="1600" b="1" dirty="0" smtClean="0">
                      <a:solidFill>
                        <a:srgbClr val="042555"/>
                      </a:solidFill>
                      <a:latin typeface="Arial"/>
                      <a:ea typeface="ＭＳ Ｐゴシック"/>
                      <a:cs typeface="Arial"/>
                    </a:rPr>
                    <a:t>5000 BV</a:t>
                  </a:r>
                  <a:endParaRPr lang="en-US" sz="1600" b="1" dirty="0">
                    <a:solidFill>
                      <a:srgbClr val="042555"/>
                    </a:solidFill>
                    <a:latin typeface="Arial"/>
                    <a:ea typeface="ＭＳ Ｐゴシック"/>
                    <a:cs typeface="Arial"/>
                  </a:endParaRPr>
                </a:p>
              </p:txBody>
            </p:sp>
          </p:gr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153" y="2994114"/>
              <a:ext cx="10058400" cy="5351068"/>
            </a:xfrm>
            <a:prstGeom prst="rect">
              <a:avLst/>
            </a:prstGeom>
          </p:spPr>
        </p:pic>
      </p:grpSp>
      <p:sp>
        <p:nvSpPr>
          <p:cNvPr id="2" name="Rectangle 2"/>
          <p:cNvSpPr txBox="1">
            <a:spLocks noChangeArrowheads="1"/>
          </p:cNvSpPr>
          <p:nvPr>
            <p:custDataLst>
              <p:tags r:id="rId1"/>
            </p:custDataLst>
          </p:nvPr>
        </p:nvSpPr>
        <p:spPr>
          <a:xfrm>
            <a:off x="962526" y="298038"/>
            <a:ext cx="10359189"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b="1" dirty="0" smtClean="0">
                <a:ln>
                  <a:solidFill>
                    <a:prstClr val="white"/>
                  </a:solidFill>
                </a:ln>
                <a:solidFill>
                  <a:prstClr val="white"/>
                </a:solidFill>
                <a:latin typeface="微軟正黑體" panose="020B0604030504040204" pitchFamily="34" charset="-120"/>
                <a:ea typeface="微軟正黑體" panose="020B0604030504040204" pitchFamily="34" charset="-120"/>
              </a:rPr>
              <a:t>超連鎖</a:t>
            </a:r>
            <a:r>
              <a:rPr lang="en-US" altLang="zh-TW"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b="1" dirty="0" smtClean="0">
                <a:ln>
                  <a:solidFill>
                    <a:prstClr val="white"/>
                  </a:solidFill>
                </a:ln>
                <a:solidFill>
                  <a:prstClr val="white"/>
                </a:solidFill>
                <a:latin typeface="微軟正黑體" panose="020B0604030504040204" pitchFamily="34" charset="-120"/>
                <a:ea typeface="微軟正黑體" panose="020B0604030504040204" pitchFamily="34" charset="-120"/>
              </a:rPr>
              <a:t>店主級</a:t>
            </a:r>
            <a:r>
              <a:rPr lang="zh-TW" altLang="en-US" b="1" dirty="0">
                <a:ln>
                  <a:solidFill>
                    <a:prstClr val="white"/>
                  </a:solidFill>
                </a:ln>
                <a:solidFill>
                  <a:prstClr val="white"/>
                </a:solidFill>
                <a:latin typeface="微軟正黑體" panose="020B0604030504040204" pitchFamily="34" charset="-120"/>
                <a:ea typeface="微軟正黑體" panose="020B0604030504040204" pitchFamily="34" charset="-120"/>
              </a:rPr>
              <a:t>別與規定</a:t>
            </a:r>
            <a:endParaRPr lang="en-US" b="1" dirty="0" smtClean="0">
              <a:ln>
                <a:solidFill>
                  <a:prstClr val="white"/>
                </a:solidFill>
              </a:ln>
              <a:solidFill>
                <a:prstClr val="white"/>
              </a:solidFill>
              <a:latin typeface="微軟正黑體" panose="020B0604030504040204" pitchFamily="34" charset="-120"/>
              <a:ea typeface="微軟正黑體" panose="020B0604030504040204" pitchFamily="34" charset="-120"/>
            </a:endParaRPr>
          </a:p>
        </p:txBody>
      </p:sp>
      <p:grpSp>
        <p:nvGrpSpPr>
          <p:cNvPr id="18" name="Group 17"/>
          <p:cNvGrpSpPr/>
          <p:nvPr/>
        </p:nvGrpSpPr>
        <p:grpSpPr>
          <a:xfrm>
            <a:off x="1638920" y="1086724"/>
            <a:ext cx="8935167" cy="1086860"/>
            <a:chOff x="1059717" y="1030403"/>
            <a:chExt cx="10060159" cy="1086860"/>
          </a:xfrm>
        </p:grpSpPr>
        <p:sp>
          <p:nvSpPr>
            <p:cNvPr id="3" name="Round Same Side Corner Rectangle 2"/>
            <p:cNvSpPr/>
            <p:nvPr/>
          </p:nvSpPr>
          <p:spPr>
            <a:xfrm>
              <a:off x="1059717" y="1030403"/>
              <a:ext cx="10060159" cy="515804"/>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ln>
                    <a:solidFill>
                      <a:schemeClr val="bg1"/>
                    </a:solidFill>
                  </a:ln>
                  <a:solidFill>
                    <a:prstClr val="white"/>
                  </a:solidFill>
                  <a:latin typeface="微軟正黑體" panose="020B0604030504040204" pitchFamily="34" charset="-120"/>
                  <a:ea typeface="微軟正黑體" panose="020B0604030504040204" pitchFamily="34" charset="-120"/>
                </a:rPr>
                <a:t>主管經理級</a:t>
              </a:r>
              <a:endParaRPr lang="en-US" sz="2800" b="1" dirty="0">
                <a:ln>
                  <a:solidFill>
                    <a:schemeClr val="bg1"/>
                  </a:solidFill>
                </a:ln>
                <a:solidFill>
                  <a:prstClr val="white"/>
                </a:solidFill>
                <a:latin typeface="微軟正黑體" panose="020B0604030504040204" pitchFamily="34" charset="-120"/>
                <a:ea typeface="微軟正黑體" panose="020B0604030504040204" pitchFamily="34" charset="-120"/>
              </a:endParaRPr>
            </a:p>
          </p:txBody>
        </p:sp>
        <p:sp>
          <p:nvSpPr>
            <p:cNvPr id="4" name="Round Same Side Corner Rectangle 3"/>
            <p:cNvSpPr/>
            <p:nvPr/>
          </p:nvSpPr>
          <p:spPr>
            <a:xfrm flipV="1">
              <a:off x="1059717" y="1532696"/>
              <a:ext cx="10060159" cy="58456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Round Same Side Corner Rectangle 16"/>
            <p:cNvSpPr/>
            <p:nvPr/>
          </p:nvSpPr>
          <p:spPr>
            <a:xfrm>
              <a:off x="1409700" y="1546206"/>
              <a:ext cx="9401175" cy="57105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已</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賺</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取</a:t>
              </a:r>
              <a:r>
                <a:rPr lang="en-US" altLang="zh-TW"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420 €</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領</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導獎</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金</a:t>
              </a:r>
              <a:r>
                <a:rPr lang="zh-CN"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a:t>
              </a:r>
              <a:r>
                <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2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2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endParaRPr lang="zh-TW" altLang="en-US" sz="22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endParaRPr lang="en-US" sz="20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
        <p:nvSpPr>
          <p:cNvPr id="25" name="Rounded Rectangle 24"/>
          <p:cNvSpPr/>
          <p:nvPr/>
        </p:nvSpPr>
        <p:spPr>
          <a:xfrm>
            <a:off x="8867485" y="3043348"/>
            <a:ext cx="2727960" cy="840304"/>
          </a:xfrm>
          <a:prstGeom prst="round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zh-CN" altLang="en-US" sz="2000" b="1" dirty="0">
                <a:solidFill>
                  <a:prstClr val="white"/>
                </a:solidFill>
                <a:latin typeface="微軟正黑體" panose="020B0604030504040204" pitchFamily="34" charset="-120"/>
                <a:ea typeface="微軟正黑體" panose="020B0604030504040204" pitchFamily="34" charset="-120"/>
              </a:rPr>
              <a:t>每</a:t>
            </a:r>
            <a:r>
              <a:rPr lang="zh-CN" altLang="en-US" sz="2000" b="1" dirty="0" smtClean="0">
                <a:solidFill>
                  <a:prstClr val="white"/>
                </a:solidFill>
                <a:latin typeface="微軟正黑體" panose="020B0604030504040204" pitchFamily="34" charset="-120"/>
                <a:ea typeface="微軟正黑體" panose="020B0604030504040204" pitchFamily="34" charset="-120"/>
              </a:rPr>
              <a:t>個</a:t>
            </a:r>
            <a:r>
              <a:rPr lang="en-US" altLang="zh-CN" sz="2000" b="1" dirty="0" smtClean="0">
                <a:solidFill>
                  <a:prstClr val="white"/>
                </a:solidFill>
                <a:latin typeface="微軟正黑體" panose="020B0604030504040204" pitchFamily="34" charset="-120"/>
                <a:ea typeface="微軟正黑體" panose="020B0604030504040204" pitchFamily="34" charset="-120"/>
              </a:rPr>
              <a:t>BDC</a:t>
            </a:r>
            <a:r>
              <a:rPr lang="zh-CN" altLang="en-US" sz="2000" b="1" dirty="0">
                <a:solidFill>
                  <a:prstClr val="white"/>
                </a:solidFill>
                <a:latin typeface="微軟正黑體" panose="020B0604030504040204" pitchFamily="34" charset="-120"/>
                <a:ea typeface="微軟正黑體" panose="020B0604030504040204" pitchFamily="34" charset="-120"/>
              </a:rPr>
              <a:t>有</a:t>
            </a:r>
            <a:r>
              <a:rPr lang="zh-CN" altLang="en-US" sz="2000" b="1" dirty="0" smtClean="0">
                <a:solidFill>
                  <a:prstClr val="white"/>
                </a:solidFill>
                <a:latin typeface="微軟正黑體" panose="020B0604030504040204" pitchFamily="34" charset="-120"/>
                <a:ea typeface="微軟正黑體" panose="020B0604030504040204" pitchFamily="34" charset="-120"/>
              </a:rPr>
              <a:t>賺取</a:t>
            </a:r>
            <a:r>
              <a:rPr lang="en-US" altLang="zh-CN" sz="2000" b="1" dirty="0" smtClean="0">
                <a:solidFill>
                  <a:prstClr val="white"/>
                </a:solidFill>
                <a:latin typeface="微軟正黑體" panose="020B0604030504040204" pitchFamily="34" charset="-120"/>
                <a:ea typeface="微軟正黑體" panose="020B0604030504040204" pitchFamily="34" charset="-120"/>
              </a:rPr>
              <a:t>2,520 </a:t>
            </a:r>
            <a:r>
              <a:rPr lang="en-US" altLang="zh-CN" sz="2000" b="1" dirty="0">
                <a:solidFill>
                  <a:prstClr val="white"/>
                </a:solidFill>
                <a:latin typeface="微軟正黑體" panose="020B0604030504040204" pitchFamily="34" charset="-120"/>
                <a:ea typeface="微軟正黑體" panose="020B0604030504040204" pitchFamily="34" charset="-120"/>
              </a:rPr>
              <a:t>€</a:t>
            </a:r>
            <a:r>
              <a:rPr lang="zh-CN" altLang="en-US" sz="2000" b="1" dirty="0" smtClean="0">
                <a:solidFill>
                  <a:prstClr val="white"/>
                </a:solidFill>
                <a:latin typeface="微軟正黑體" panose="020B0604030504040204" pitchFamily="34" charset="-120"/>
                <a:ea typeface="微軟正黑體" panose="020B0604030504040204" pitchFamily="34" charset="-120"/>
              </a:rPr>
              <a:t>的潛力</a:t>
            </a:r>
            <a:endParaRPr lang="en-US" sz="2000" b="1" dirty="0" smtClean="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143601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319851"/>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800" b="1"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超連鎖</a:t>
            </a:r>
            <a:r>
              <a:rPr lang="en-US" altLang="zh-TW" sz="48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4800" b="1"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店主級</a:t>
            </a:r>
            <a:r>
              <a:rPr lang="zh-TW" altLang="en-US" sz="4800" b="1" dirty="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別與規定</a:t>
            </a:r>
            <a:endParaRPr lang="en-US" sz="4800" b="1" dirty="0" smtClean="0">
              <a:ln>
                <a:solidFill>
                  <a:prstClr val="white"/>
                </a:solidFill>
              </a:ln>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6" name="Group 5"/>
          <p:cNvGrpSpPr/>
          <p:nvPr/>
        </p:nvGrpSpPr>
        <p:grpSpPr>
          <a:xfrm>
            <a:off x="1129412" y="3395044"/>
            <a:ext cx="9972675" cy="1224581"/>
            <a:chOff x="2098925" y="3072785"/>
            <a:chExt cx="8013451" cy="1224581"/>
          </a:xfrm>
        </p:grpSpPr>
        <p:sp>
          <p:nvSpPr>
            <p:cNvPr id="3" name="Round Same Side Corner Rectangle 2"/>
            <p:cNvSpPr/>
            <p:nvPr/>
          </p:nvSpPr>
          <p:spPr>
            <a:xfrm>
              <a:off x="2098925" y="3072785"/>
              <a:ext cx="8013451" cy="515804"/>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收</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入認可聲明：</a:t>
              </a:r>
              <a:endPar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5" name="Group 4"/>
            <p:cNvGrpSpPr/>
            <p:nvPr/>
          </p:nvGrpSpPr>
          <p:grpSpPr>
            <a:xfrm>
              <a:off x="2098925" y="3575076"/>
              <a:ext cx="8013451" cy="722290"/>
              <a:chOff x="2098925" y="3575076"/>
              <a:chExt cx="8013451" cy="722290"/>
            </a:xfrm>
          </p:grpSpPr>
          <p:sp>
            <p:nvSpPr>
              <p:cNvPr id="4" name="Round Same Side Corner Rectangle 3"/>
              <p:cNvSpPr/>
              <p:nvPr/>
            </p:nvSpPr>
            <p:spPr>
              <a:xfrm flipV="1">
                <a:off x="2098925" y="3575076"/>
                <a:ext cx="8013451" cy="72228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7" name="Round Same Side Corner Rectangle 16"/>
              <p:cNvSpPr/>
              <p:nvPr/>
            </p:nvSpPr>
            <p:spPr>
              <a:xfrm>
                <a:off x="2353269" y="3588589"/>
                <a:ext cx="7488535" cy="708777"/>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四週的佣金支付週期內共賺</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取</a:t>
                </a:r>
                <a:r>
                  <a:rPr lang="zh-CN"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不少於</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 </a:t>
                </a:r>
                <a:r>
                  <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________</a:t>
                </a:r>
                <a:r>
                  <a:rPr lang="zh-CN"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的佣金</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endPar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sp>
        <p:nvSpPr>
          <p:cNvPr id="20" name="Rounded Rectangle 19"/>
          <p:cNvSpPr/>
          <p:nvPr/>
        </p:nvSpPr>
        <p:spPr>
          <a:xfrm>
            <a:off x="1129412" y="1557445"/>
            <a:ext cx="9972675" cy="94712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主</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管經理級以上的超</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連鎖</a:t>
            </a:r>
            <a:r>
              <a:rPr lang="en-US" altLang="zh-TW" sz="2400" cap="all" baseline="30000" dirty="0">
                <a:ln>
                  <a:solidFill>
                    <a:schemeClr val="bg1"/>
                  </a:solidFill>
                </a:ln>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店主</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都是以四週為一個佣金支付週期</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endParaRPr lang="en-US" altLang="zh-TW"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r>
              <a:rPr lang="zh-CN"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在管理業績紅利計畫下</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領</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取佣金與獎</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金</a:t>
            </a:r>
            <a:endPar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a:p>
            <a:pPr algn="ctr"/>
            <a:endPar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2" name="Rounded Rectangle 21"/>
          <p:cNvSpPr/>
          <p:nvPr/>
        </p:nvSpPr>
        <p:spPr>
          <a:xfrm>
            <a:off x="2286000" y="5407579"/>
            <a:ext cx="7672263" cy="67273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收</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入不應公</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開</a:t>
            </a:r>
            <a:r>
              <a:rPr lang="zh-CN"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宣揚</a:t>
            </a:r>
            <a:r>
              <a:rPr lang="zh-CN"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除</a:t>
            </a:r>
            <a:r>
              <a:rPr lang="zh-TW"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非是</a:t>
            </a:r>
            <a:r>
              <a:rPr lang="zh-TW"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由美安西班牙公司</a:t>
            </a:r>
            <a:r>
              <a:rPr lang="zh-CN" alt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發</a:t>
            </a:r>
            <a:r>
              <a:rPr lang="zh-CN" altLang="en-US" sz="2400" b="1" dirty="0" smtClean="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佈的收入數字</a:t>
            </a:r>
            <a:endParaRPr lang="en-US" sz="2400" b="1" dirty="0">
              <a:solidFill>
                <a:prstClr val="white"/>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787581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250"/>
                            </p:stCondLst>
                            <p:childTnLst>
                              <p:par>
                                <p:cTn id="17" presetID="53" presetClass="entr" presetSubtype="16" fill="hold" grpId="0" nodeType="after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12313"/>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超</a:t>
            </a:r>
            <a:r>
              <a:rPr lang="zh-TW" altLang="en-US"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連鎖店</a:t>
            </a:r>
            <a:r>
              <a:rPr lang="zh-TW" altLang="en-US"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主級</a:t>
            </a:r>
            <a:r>
              <a:rPr lang="zh-TW" altLang="en-US"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別與規定</a:t>
            </a:r>
            <a:endParaRPr lang="en-US"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defRPr/>
            </a:pPr>
            <a:endParaRPr lang="en-US" sz="48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nvGrpSpPr>
          <p:cNvPr id="18" name="Group 17"/>
          <p:cNvGrpSpPr/>
          <p:nvPr/>
        </p:nvGrpSpPr>
        <p:grpSpPr>
          <a:xfrm>
            <a:off x="189678" y="1034307"/>
            <a:ext cx="5816987" cy="651939"/>
            <a:chOff x="1059717" y="1030403"/>
            <a:chExt cx="10060159" cy="1049938"/>
          </a:xfrm>
          <a:solidFill>
            <a:schemeClr val="accent2"/>
          </a:solidFill>
        </p:grpSpPr>
        <p:sp>
          <p:nvSpPr>
            <p:cNvPr id="3" name="Round Same Side Corner Rectangle 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資深主管經理級</a:t>
              </a:r>
              <a:r>
                <a:rPr 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 name="Round Same Side Corner Rectangle 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7" name="Round Same Side Corner Rectangle 1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四週佣金週期可賺 </a:t>
              </a:r>
              <a:r>
                <a:rPr 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2100 €</a:t>
              </a:r>
            </a:p>
          </p:txBody>
        </p:sp>
      </p:grpSp>
      <p:grpSp>
        <p:nvGrpSpPr>
          <p:cNvPr id="19" name="Group 18"/>
          <p:cNvGrpSpPr/>
          <p:nvPr/>
        </p:nvGrpSpPr>
        <p:grpSpPr>
          <a:xfrm>
            <a:off x="189678" y="1853105"/>
            <a:ext cx="5816987" cy="651939"/>
            <a:chOff x="1059717" y="1030403"/>
            <a:chExt cx="10060159" cy="1049938"/>
          </a:xfrm>
          <a:solidFill>
            <a:schemeClr val="accent2"/>
          </a:solidFill>
        </p:grpSpPr>
        <p:sp>
          <p:nvSpPr>
            <p:cNvPr id="23" name="Round Same Side Corner Rectangle 2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專</a:t>
              </a: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業經理級</a:t>
              </a:r>
              <a:r>
                <a:rPr 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4" name="Round Same Side Corner Rectangle 2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5" name="Round Same Side Corner Rectangle 2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3150 €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26" name="Group 25"/>
          <p:cNvGrpSpPr/>
          <p:nvPr/>
        </p:nvGrpSpPr>
        <p:grpSpPr>
          <a:xfrm>
            <a:off x="189678" y="2671926"/>
            <a:ext cx="5816987" cy="651939"/>
            <a:chOff x="1059717" y="1030403"/>
            <a:chExt cx="10060159" cy="1049938"/>
          </a:xfrm>
          <a:solidFill>
            <a:schemeClr val="accent2"/>
          </a:solidFill>
        </p:grpSpPr>
        <p:sp>
          <p:nvSpPr>
            <p:cNvPr id="27" name="Round Same Side Corner Rectangle 2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顧</a:t>
              </a: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問經理級 </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8" name="Round Same Side Corner Rectangle 2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29" name="Round Same Side Corner Rectangle 2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a:t>
              </a:r>
              <a:r>
                <a:rPr lang="zh-CN"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5250 €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30" name="Group 29"/>
          <p:cNvGrpSpPr/>
          <p:nvPr/>
        </p:nvGrpSpPr>
        <p:grpSpPr>
          <a:xfrm>
            <a:off x="189678" y="4309524"/>
            <a:ext cx="5816987" cy="651939"/>
            <a:chOff x="1059717" y="1030403"/>
            <a:chExt cx="10060159" cy="1049938"/>
          </a:xfrm>
          <a:solidFill>
            <a:schemeClr val="accent2"/>
          </a:solidFill>
        </p:grpSpPr>
        <p:sp>
          <p:nvSpPr>
            <p:cNvPr id="31" name="Round Same Side Corner Rectangle 30"/>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執</a:t>
              </a: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行顧問經理級</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2" name="Round Same Side Corner Rectangle 31"/>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3" name="Round Same Side Corner Rectangle 32"/>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10500 €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34" name="Group 33"/>
          <p:cNvGrpSpPr/>
          <p:nvPr/>
        </p:nvGrpSpPr>
        <p:grpSpPr>
          <a:xfrm>
            <a:off x="189678" y="3490707"/>
            <a:ext cx="5816987" cy="651939"/>
            <a:chOff x="1059717" y="1030403"/>
            <a:chExt cx="10060159" cy="1049938"/>
          </a:xfrm>
          <a:solidFill>
            <a:schemeClr val="accent2"/>
          </a:solidFill>
        </p:grpSpPr>
        <p:sp>
          <p:nvSpPr>
            <p:cNvPr id="35" name="Round Same Side Corner Rectangle 34"/>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總</a:t>
              </a: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顧問經理級 </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6" name="Round Same Side Corner Rectangle 35"/>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37" name="Round Same Side Corner Rectangle 3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 ≥ </a:t>
              </a:r>
              <a:r>
                <a:rPr lang="es-ES" sz="2000" b="1" dirty="0">
                  <a:solidFill>
                    <a:srgbClr val="FFFFFF"/>
                  </a:solidFill>
                </a:rPr>
                <a:t>7000 €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38" name="Group 37"/>
          <p:cNvGrpSpPr/>
          <p:nvPr/>
        </p:nvGrpSpPr>
        <p:grpSpPr>
          <a:xfrm>
            <a:off x="189678" y="5128323"/>
            <a:ext cx="5816987" cy="672713"/>
            <a:chOff x="1059717" y="1030403"/>
            <a:chExt cx="10060159" cy="1083395"/>
          </a:xfrm>
          <a:solidFill>
            <a:schemeClr val="accent2"/>
          </a:solidFill>
        </p:grpSpPr>
        <p:sp>
          <p:nvSpPr>
            <p:cNvPr id="39" name="Round Same Side Corner Rectangle 38"/>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高</a:t>
              </a: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級顧問經理級</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0" name="Round Same Side Corner Rectangle 39"/>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1" name="Round Same Side Corner Rectangle 40"/>
            <p:cNvSpPr/>
            <p:nvPr/>
          </p:nvSpPr>
          <p:spPr>
            <a:xfrm>
              <a:off x="1409700" y="1579665"/>
              <a:ext cx="9401175" cy="53413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12600 €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42" name="Group 41"/>
          <p:cNvGrpSpPr/>
          <p:nvPr/>
        </p:nvGrpSpPr>
        <p:grpSpPr>
          <a:xfrm>
            <a:off x="189677" y="5947122"/>
            <a:ext cx="5816987" cy="651939"/>
            <a:chOff x="1059717" y="1030403"/>
            <a:chExt cx="10060159" cy="1049938"/>
          </a:xfrm>
          <a:solidFill>
            <a:schemeClr val="accent2"/>
          </a:solidFill>
        </p:grpSpPr>
        <p:sp>
          <p:nvSpPr>
            <p:cNvPr id="43" name="Round Same Side Corner Rectangle 42"/>
            <p:cNvSpPr/>
            <p:nvPr/>
          </p:nvSpPr>
          <p:spPr>
            <a:xfrm>
              <a:off x="1059717" y="1030403"/>
              <a:ext cx="10060159" cy="515805"/>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執</a:t>
              </a:r>
              <a:r>
                <a:rPr lang="zh-TW" alt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行高級顧問經理級 </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4" name="Round Same Side Corner Rectangle 4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5" name="Round Same Side Corner Rectangle 4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17500 €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46" name="Group 45"/>
          <p:cNvGrpSpPr/>
          <p:nvPr/>
        </p:nvGrpSpPr>
        <p:grpSpPr>
          <a:xfrm>
            <a:off x="6211785" y="1034307"/>
            <a:ext cx="5816987" cy="651939"/>
            <a:chOff x="1059717" y="1030403"/>
            <a:chExt cx="10060159" cy="1049938"/>
          </a:xfrm>
          <a:solidFill>
            <a:schemeClr val="accent2"/>
          </a:solidFill>
        </p:grpSpPr>
        <p:sp>
          <p:nvSpPr>
            <p:cNvPr id="47" name="Round Same Side Corner Rectangle 4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副總裁級</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8" name="Round Same Side Corner Rectangle 4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49" name="Round Same Side Corner Rectangle 4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週佣金週期可賺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25200 €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50" name="Group 49"/>
          <p:cNvGrpSpPr/>
          <p:nvPr/>
        </p:nvGrpSpPr>
        <p:grpSpPr>
          <a:xfrm>
            <a:off x="6211785" y="1853105"/>
            <a:ext cx="5816987" cy="651939"/>
            <a:chOff x="1059717" y="1030403"/>
            <a:chExt cx="10060159" cy="1049938"/>
          </a:xfrm>
          <a:solidFill>
            <a:schemeClr val="accent2"/>
          </a:solidFill>
        </p:grpSpPr>
        <p:sp>
          <p:nvSpPr>
            <p:cNvPr id="51" name="Round Same Side Corner Rectangle 50"/>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執行副總裁級</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2" name="Round Same Side Corner Rectangle 51"/>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3" name="Round Same Side Corner Rectangle 52"/>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31500 €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54" name="Group 53"/>
          <p:cNvGrpSpPr/>
          <p:nvPr/>
        </p:nvGrpSpPr>
        <p:grpSpPr>
          <a:xfrm>
            <a:off x="6211785" y="2671926"/>
            <a:ext cx="5816987" cy="651939"/>
            <a:chOff x="1059717" y="1030403"/>
            <a:chExt cx="10060159" cy="1049938"/>
          </a:xfrm>
          <a:solidFill>
            <a:schemeClr val="accent2"/>
          </a:solidFill>
        </p:grpSpPr>
        <p:sp>
          <p:nvSpPr>
            <p:cNvPr id="55" name="Round Same Side Corner Rectangle 54"/>
            <p:cNvSpPr/>
            <p:nvPr/>
          </p:nvSpPr>
          <p:spPr>
            <a:xfrm>
              <a:off x="1059717" y="1030403"/>
              <a:ext cx="10060159" cy="515805"/>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資深執行副總裁級</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6" name="Round Same Side Corner Rectangle 55"/>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57" name="Round Same Side Corner Rectangle 5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44100 €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58" name="Group 57"/>
          <p:cNvGrpSpPr/>
          <p:nvPr/>
        </p:nvGrpSpPr>
        <p:grpSpPr>
          <a:xfrm>
            <a:off x="6211785" y="4309524"/>
            <a:ext cx="5816987" cy="651939"/>
            <a:chOff x="1059717" y="1030403"/>
            <a:chExt cx="10060159" cy="1049938"/>
          </a:xfrm>
          <a:solidFill>
            <a:schemeClr val="accent2"/>
          </a:solidFill>
        </p:grpSpPr>
        <p:sp>
          <p:nvSpPr>
            <p:cNvPr id="59" name="Round Same Side Corner Rectangle 58"/>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國際總裁級</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0" name="Round Same Side Corner Rectangle 59"/>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1" name="Round Same Side Corner Rectangle 60"/>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70000 €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62" name="Group 61"/>
          <p:cNvGrpSpPr/>
          <p:nvPr/>
        </p:nvGrpSpPr>
        <p:grpSpPr>
          <a:xfrm>
            <a:off x="6211785" y="3490707"/>
            <a:ext cx="5816987" cy="651939"/>
            <a:chOff x="1059717" y="1030403"/>
            <a:chExt cx="10060159" cy="1049938"/>
          </a:xfrm>
          <a:solidFill>
            <a:schemeClr val="accent2"/>
          </a:solidFill>
        </p:grpSpPr>
        <p:sp>
          <p:nvSpPr>
            <p:cNvPr id="63" name="Round Same Side Corner Rectangle 6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總裁級</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4" name="Round Same Side Corner Rectangle 6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5" name="Round Same Side Corner Rectangle 6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56000 €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grpSp>
        <p:nvGrpSpPr>
          <p:cNvPr id="66" name="Group 65"/>
          <p:cNvGrpSpPr/>
          <p:nvPr/>
        </p:nvGrpSpPr>
        <p:grpSpPr>
          <a:xfrm>
            <a:off x="6211785" y="5128323"/>
            <a:ext cx="5816987" cy="651939"/>
            <a:chOff x="1059717" y="1030403"/>
            <a:chExt cx="10060159" cy="1049938"/>
          </a:xfrm>
          <a:solidFill>
            <a:schemeClr val="accent2"/>
          </a:solidFill>
        </p:grpSpPr>
        <p:sp>
          <p:nvSpPr>
            <p:cNvPr id="67" name="Round Same Side Corner Rectangle 6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國際主席級</a:t>
              </a:r>
              <a:endParaRPr lang="en-US" sz="2000" b="1" dirty="0">
                <a:ln>
                  <a:solidFill>
                    <a:prstClr val="white"/>
                  </a:solidFill>
                </a:ln>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8" name="Round Same Side Corner Rectangle 6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69" name="Round Same Side Corner Rectangle 6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四</a:t>
              </a:r>
              <a:r>
                <a:rPr lang="zh-TW" alt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週佣金週期可</a:t>
              </a:r>
              <a:r>
                <a:rPr lang="zh-TW" altLang="en-US" sz="2000" b="1" dirty="0" smtClean="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賺 ≥ </a:t>
              </a:r>
              <a:r>
                <a:rPr lang="en-US" altLang="zh-TW"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rPr>
                <a:t>87500 €</a:t>
              </a:r>
              <a:endParaRPr lang="en-US" sz="2000" b="1" dirty="0">
                <a:solidFill>
                  <a:prstClr val="white"/>
                </a:solidFill>
                <a:latin typeface="Microsoft JhengHei" panose="020B0604030504040204" pitchFamily="34" charset="-120"/>
                <a:ea typeface="Microsoft JhengHei"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6792617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2250"/>
                            </p:stCondLst>
                            <p:childTnLst>
                              <p:par>
                                <p:cTn id="17" presetID="22" presetClass="entr" presetSubtype="8" fill="hold" nodeType="after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3000"/>
                            </p:stCondLst>
                            <p:childTnLst>
                              <p:par>
                                <p:cTn id="21" presetID="22" presetClass="entr" presetSubtype="8" fill="hold" nodeType="after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3750"/>
                            </p:stCondLst>
                            <p:childTnLst>
                              <p:par>
                                <p:cTn id="25" presetID="22" presetClass="entr" presetSubtype="8" fill="hold" nodeType="afterEffect">
                                  <p:stCondLst>
                                    <p:cond delay="25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par>
                          <p:cTn id="28" fill="hold">
                            <p:stCondLst>
                              <p:cond delay="4500"/>
                            </p:stCondLst>
                            <p:childTnLst>
                              <p:par>
                                <p:cTn id="29" presetID="22" presetClass="entr" presetSubtype="8" fill="hold" nodeType="afterEffect">
                                  <p:stCondLst>
                                    <p:cond delay="25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par>
                          <p:cTn id="32" fill="hold">
                            <p:stCondLst>
                              <p:cond delay="5250"/>
                            </p:stCondLst>
                            <p:childTnLst>
                              <p:par>
                                <p:cTn id="33" presetID="22" presetClass="entr" presetSubtype="8" fill="hold" nodeType="afterEffect">
                                  <p:stCondLst>
                                    <p:cond delay="25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par>
                          <p:cTn id="36" fill="hold">
                            <p:stCondLst>
                              <p:cond delay="6000"/>
                            </p:stCondLst>
                            <p:childTnLst>
                              <p:par>
                                <p:cTn id="37" presetID="22" presetClass="entr" presetSubtype="8" fill="hold" nodeType="afterEffect">
                                  <p:stCondLst>
                                    <p:cond delay="25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par>
                          <p:cTn id="40" fill="hold">
                            <p:stCondLst>
                              <p:cond delay="6750"/>
                            </p:stCondLst>
                            <p:childTnLst>
                              <p:par>
                                <p:cTn id="41" presetID="22" presetClass="entr" presetSubtype="8" fill="hold" nodeType="afterEffect">
                                  <p:stCondLst>
                                    <p:cond delay="250"/>
                                  </p:stCondLst>
                                  <p:childTnLst>
                                    <p:set>
                                      <p:cBhvr>
                                        <p:cTn id="42" dur="1" fill="hold">
                                          <p:stCondLst>
                                            <p:cond delay="0"/>
                                          </p:stCondLst>
                                        </p:cTn>
                                        <p:tgtEl>
                                          <p:spTgt spid="54"/>
                                        </p:tgtEl>
                                        <p:attrNameLst>
                                          <p:attrName>style.visibility</p:attrName>
                                        </p:attrNameLst>
                                      </p:cBhvr>
                                      <p:to>
                                        <p:strVal val="visible"/>
                                      </p:to>
                                    </p:set>
                                    <p:animEffect transition="in" filter="wipe(left)">
                                      <p:cBhvr>
                                        <p:cTn id="43" dur="500"/>
                                        <p:tgtEl>
                                          <p:spTgt spid="54"/>
                                        </p:tgtEl>
                                      </p:cBhvr>
                                    </p:animEffect>
                                  </p:childTnLst>
                                </p:cTn>
                              </p:par>
                            </p:childTnLst>
                          </p:cTn>
                        </p:par>
                        <p:par>
                          <p:cTn id="44" fill="hold">
                            <p:stCondLst>
                              <p:cond delay="7500"/>
                            </p:stCondLst>
                            <p:childTnLst>
                              <p:par>
                                <p:cTn id="45" presetID="22" presetClass="entr" presetSubtype="8" fill="hold" nodeType="afterEffect">
                                  <p:stCondLst>
                                    <p:cond delay="250"/>
                                  </p:stCondLst>
                                  <p:childTnLst>
                                    <p:set>
                                      <p:cBhvr>
                                        <p:cTn id="46" dur="1" fill="hold">
                                          <p:stCondLst>
                                            <p:cond delay="0"/>
                                          </p:stCondLst>
                                        </p:cTn>
                                        <p:tgtEl>
                                          <p:spTgt spid="62"/>
                                        </p:tgtEl>
                                        <p:attrNameLst>
                                          <p:attrName>style.visibility</p:attrName>
                                        </p:attrNameLst>
                                      </p:cBhvr>
                                      <p:to>
                                        <p:strVal val="visible"/>
                                      </p:to>
                                    </p:set>
                                    <p:animEffect transition="in" filter="wipe(left)">
                                      <p:cBhvr>
                                        <p:cTn id="47" dur="500"/>
                                        <p:tgtEl>
                                          <p:spTgt spid="62"/>
                                        </p:tgtEl>
                                      </p:cBhvr>
                                    </p:animEffect>
                                  </p:childTnLst>
                                </p:cTn>
                              </p:par>
                            </p:childTnLst>
                          </p:cTn>
                        </p:par>
                        <p:par>
                          <p:cTn id="48" fill="hold">
                            <p:stCondLst>
                              <p:cond delay="8250"/>
                            </p:stCondLst>
                            <p:childTnLst>
                              <p:par>
                                <p:cTn id="49" presetID="22" presetClass="entr" presetSubtype="8" fill="hold" nodeType="afterEffect">
                                  <p:stCondLst>
                                    <p:cond delay="250"/>
                                  </p:stCondLst>
                                  <p:childTnLst>
                                    <p:set>
                                      <p:cBhvr>
                                        <p:cTn id="50" dur="1" fill="hold">
                                          <p:stCondLst>
                                            <p:cond delay="0"/>
                                          </p:stCondLst>
                                        </p:cTn>
                                        <p:tgtEl>
                                          <p:spTgt spid="58"/>
                                        </p:tgtEl>
                                        <p:attrNameLst>
                                          <p:attrName>style.visibility</p:attrName>
                                        </p:attrNameLst>
                                      </p:cBhvr>
                                      <p:to>
                                        <p:strVal val="visible"/>
                                      </p:to>
                                    </p:set>
                                    <p:animEffect transition="in" filter="wipe(left)">
                                      <p:cBhvr>
                                        <p:cTn id="51" dur="500"/>
                                        <p:tgtEl>
                                          <p:spTgt spid="58"/>
                                        </p:tgtEl>
                                      </p:cBhvr>
                                    </p:animEffect>
                                  </p:childTnLst>
                                </p:cTn>
                              </p:par>
                            </p:childTnLst>
                          </p:cTn>
                        </p:par>
                        <p:par>
                          <p:cTn id="52" fill="hold">
                            <p:stCondLst>
                              <p:cond delay="9000"/>
                            </p:stCondLst>
                            <p:childTnLst>
                              <p:par>
                                <p:cTn id="53" presetID="22" presetClass="entr" presetSubtype="8" fill="hold" nodeType="afterEffect">
                                  <p:stCondLst>
                                    <p:cond delay="250"/>
                                  </p:stCondLst>
                                  <p:childTnLst>
                                    <p:set>
                                      <p:cBhvr>
                                        <p:cTn id="54" dur="1" fill="hold">
                                          <p:stCondLst>
                                            <p:cond delay="0"/>
                                          </p:stCondLst>
                                        </p:cTn>
                                        <p:tgtEl>
                                          <p:spTgt spid="66"/>
                                        </p:tgtEl>
                                        <p:attrNameLst>
                                          <p:attrName>style.visibility</p:attrName>
                                        </p:attrNameLst>
                                      </p:cBhvr>
                                      <p:to>
                                        <p:strVal val="visible"/>
                                      </p:to>
                                    </p:set>
                                    <p:animEffect transition="in" filter="wipe(left)">
                                      <p:cBhvr>
                                        <p:cTn id="5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4"/>
  <p:tag name="MMPROD_UIDATA" val="&lt;database version=&quot;7.0&quot;&gt;&lt;object type=&quot;1&quot; unique_id=&quot;10001&quot;&gt;&lt;object type=&quot;8&quot; unique_id=&quot;354774&quot;&gt;&lt;/object&gt;&lt;object type=&quot;2&quot; unique_id=&quot;354775&quot;&gt;&lt;object type=&quot;3&quot; unique_id=&quot;354776&quot;&gt;&lt;property id=&quot;20148&quot; value=&quot;5&quot;/&gt;&lt;property id=&quot;20300&quot; value=&quot;Slide 1&quot;/&gt;&lt;property id=&quot;20307&quot; value=&quot;256&quot;/&gt;&lt;/object&gt;&lt;object type=&quot;3&quot; unique_id=&quot;354777&quot;&gt;&lt;property id=&quot;20148&quot; value=&quot;5&quot;/&gt;&lt;property id=&quot;20300&quot; value=&quot;Slide 4&quot;/&gt;&lt;property id=&quot;20307&quot; value=&quot;257&quot;/&gt;&lt;/object&gt;&lt;object type=&quot;3&quot; unique_id=&quot;370806&quot;&gt;&lt;property id=&quot;20148&quot; value=&quot;5&quot;/&gt;&lt;property id=&quot;20300&quot; value=&quot;Slide 9&quot;/&gt;&lt;property id=&quot;20307&quot; value=&quot;262&quot;/&gt;&lt;/object&gt;&lt;object type=&quot;3&quot; unique_id=&quot;370807&quot;&gt;&lt;property id=&quot;20148&quot; value=&quot;5&quot;/&gt;&lt;property id=&quot;20300&quot; value=&quot;Slide 7&quot;/&gt;&lt;property id=&quot;20307&quot; value=&quot;263&quot;/&gt;&lt;/object&gt;&lt;object type=&quot;3&quot; unique_id=&quot;370808&quot;&gt;&lt;property id=&quot;20148&quot; value=&quot;5&quot;/&gt;&lt;property id=&quot;20300&quot; value=&quot;Slide 13&quot;/&gt;&lt;property id=&quot;20307&quot; value=&quot;258&quot;/&gt;&lt;/object&gt;&lt;object type=&quot;3&quot; unique_id=&quot;374523&quot;&gt;&lt;property id=&quot;20148&quot; value=&quot;5&quot;/&gt;&lt;property id=&quot;20300&quot; value=&quot;Slide 14&quot;/&gt;&lt;property id=&quot;20307&quot; value=&quot;462&quot;/&gt;&lt;/object&gt;&lt;object type=&quot;3&quot; unique_id=&quot;374524&quot;&gt;&lt;property id=&quot;20148&quot; value=&quot;5&quot;/&gt;&lt;property id=&quot;20300&quot; value=&quot;Slide 15&quot;/&gt;&lt;property id=&quot;20307&quot; value=&quot;468&quot;/&gt;&lt;/object&gt;&lt;object type=&quot;3&quot; unique_id=&quot;374525&quot;&gt;&lt;property id=&quot;20148&quot; value=&quot;5&quot;/&gt;&lt;property id=&quot;20300&quot; value=&quot;Slide 16&quot;/&gt;&lt;property id=&quot;20307&quot; value=&quot;467&quot;/&gt;&lt;/object&gt;&lt;object type=&quot;3&quot; unique_id=&quot;374527&quot;&gt;&lt;property id=&quot;20148&quot; value=&quot;5&quot;/&gt;&lt;property id=&quot;20300&quot; value=&quot;Slide 18&quot;/&gt;&lt;property id=&quot;20307&quot; value=&quot;471&quot;/&gt;&lt;/object&gt;&lt;object type=&quot;3&quot; unique_id=&quot;374528&quot;&gt;&lt;property id=&quot;20148&quot; value=&quot;5&quot;/&gt;&lt;property id=&quot;20300&quot; value=&quot;Slide 19&quot;/&gt;&lt;property id=&quot;20307&quot; value=&quot;472&quot;/&gt;&lt;/object&gt;&lt;object type=&quot;3&quot; unique_id=&quot;374529&quot;&gt;&lt;property id=&quot;20148&quot; value=&quot;5&quot;/&gt;&lt;property id=&quot;20300&quot; value=&quot;Slide 20&quot;/&gt;&lt;property id=&quot;20307&quot; value=&quot;473&quot;/&gt;&lt;/object&gt;&lt;object type=&quot;3&quot; unique_id=&quot;374530&quot;&gt;&lt;property id=&quot;20148&quot; value=&quot;5&quot;/&gt;&lt;property id=&quot;20300&quot; value=&quot;Slide 21&quot;/&gt;&lt;property id=&quot;20307&quot; value=&quot;474&quot;/&gt;&lt;/object&gt;&lt;object type=&quot;3&quot; unique_id=&quot;374531&quot;&gt;&lt;property id=&quot;20148&quot; value=&quot;5&quot;/&gt;&lt;property id=&quot;20300&quot; value=&quot;Slide 22&quot;/&gt;&lt;property id=&quot;20307&quot; value=&quot;475&quot;/&gt;&lt;/object&gt;&lt;object type=&quot;3&quot; unique_id=&quot;374534&quot;&gt;&lt;property id=&quot;20148&quot; value=&quot;5&quot;/&gt;&lt;property id=&quot;20300&quot; value=&quot;Slide 24&quot;/&gt;&lt;property id=&quot;20307&quot; value=&quot;478&quot;/&gt;&lt;/object&gt;&lt;object type=&quot;3&quot; unique_id=&quot;374535&quot;&gt;&lt;property id=&quot;20148&quot; value=&quot;5&quot;/&gt;&lt;property id=&quot;20300&quot; value=&quot;Slide 25&quot;/&gt;&lt;property id=&quot;20307&quot; value=&quot;479&quot;/&gt;&lt;/object&gt;&lt;object type=&quot;3&quot; unique_id=&quot;374542&quot;&gt;&lt;property id=&quot;20148&quot; value=&quot;5&quot;/&gt;&lt;property id=&quot;20300&quot; value=&quot;Slide 17&quot;/&gt;&lt;property id=&quot;20307&quot; value=&quot;486&quot;/&gt;&lt;/object&gt;&lt;object type=&quot;3&quot; unique_id=&quot;374551&quot;&gt;&lt;property id=&quot;20148&quot; value=&quot;5&quot;/&gt;&lt;property id=&quot;20300&quot; value=&quot;Slide 10&quot;/&gt;&lt;property id=&quot;20307&quot; value=&quot;497&quot;/&gt;&lt;/object&gt;&lt;object type=&quot;3&quot; unique_id=&quot;374566&quot;&gt;&lt;property id=&quot;20148&quot; value=&quot;5&quot;/&gt;&lt;property id=&quot;20300&quot; value=&quot;Slide 33&quot;/&gt;&lt;property id=&quot;20307&quot; value=&quot;525&quot;/&gt;&lt;/object&gt;&lt;object type=&quot;3&quot; unique_id=&quot;374567&quot;&gt;&lt;property id=&quot;20148&quot; value=&quot;5&quot;/&gt;&lt;property id=&quot;20300&quot; value=&quot;Slide 34&quot;/&gt;&lt;property id=&quot;20307&quot; value=&quot;526&quot;/&gt;&lt;/object&gt;&lt;object type=&quot;3&quot; unique_id=&quot;374571&quot;&gt;&lt;property id=&quot;20148&quot; value=&quot;5&quot;/&gt;&lt;property id=&quot;20300&quot; value=&quot;Slide 39&quot;/&gt;&lt;property id=&quot;20307&quot; value=&quot;530&quot;/&gt;&lt;/object&gt;&lt;object type=&quot;3&quot; unique_id=&quot;374579&quot;&gt;&lt;property id=&quot;20148&quot; value=&quot;5&quot;/&gt;&lt;property id=&quot;20300&quot; value=&quot;Slide 48&quot;/&gt;&lt;property id=&quot;20307&quot; value=&quot;538&quot;/&gt;&lt;/object&gt;&lt;object type=&quot;3&quot; unique_id=&quot;374586&quot;&gt;&lt;property id=&quot;20148&quot; value=&quot;5&quot;/&gt;&lt;property id=&quot;20300&quot; value=&quot;Slide 59&quot;/&gt;&lt;property id=&quot;20307&quot; value=&quot;612&quot;/&gt;&lt;/object&gt;&lt;object type=&quot;3&quot; unique_id=&quot;374587&quot;&gt;&lt;property id=&quot;20148&quot; value=&quot;5&quot;/&gt;&lt;property id=&quot;20300&quot; value=&quot;Slide 61&quot;/&gt;&lt;property id=&quot;20307&quot; value=&quot;613&quot;/&gt;&lt;/object&gt;&lt;object type=&quot;3&quot; unique_id=&quot;374588&quot;&gt;&lt;property id=&quot;20148&quot; value=&quot;5&quot;/&gt;&lt;property id=&quot;20300&quot; value=&quot;Slide 62&quot;/&gt;&lt;property id=&quot;20307&quot; value=&quot;614&quot;/&gt;&lt;/object&gt;&lt;object type=&quot;3&quot; unique_id=&quot;374589&quot;&gt;&lt;property id=&quot;20148&quot; value=&quot;5&quot;/&gt;&lt;property id=&quot;20300&quot; value=&quot;Slide 63&quot;/&gt;&lt;property id=&quot;20307&quot; value=&quot;615&quot;/&gt;&lt;/object&gt;&lt;object type=&quot;3&quot; unique_id=&quot;374590&quot;&gt;&lt;property id=&quot;20148&quot; value=&quot;5&quot;/&gt;&lt;property id=&quot;20300&quot; value=&quot;Slide 54&quot;/&gt;&lt;property id=&quot;20307&quot; value=&quot;541&quot;/&gt;&lt;/object&gt;&lt;object type=&quot;3&quot; unique_id=&quot;374592&quot;&gt;&lt;property id=&quot;20148&quot; value=&quot;5&quot;/&gt;&lt;property id=&quot;20300&quot; value=&quot;Slide 57&quot;/&gt;&lt;property id=&quot;20307&quot; value=&quot;543&quot;/&gt;&lt;/object&gt;&lt;object type=&quot;3&quot; unique_id=&quot;374598&quot;&gt;&lt;property id=&quot;20148&quot; value=&quot;5&quot;/&gt;&lt;property id=&quot;20300&quot; value=&quot;Slide 79&quot;/&gt;&lt;property id=&quot;20307&quot; value=&quot;549&quot;/&gt;&lt;/object&gt;&lt;object type=&quot;3&quot; unique_id=&quot;374602&quot;&gt;&lt;property id=&quot;20148&quot; value=&quot;5&quot;/&gt;&lt;property id=&quot;20300&quot; value=&quot;Slide 75&quot;/&gt;&lt;property id=&quot;20307&quot; value=&quot;553&quot;/&gt;&lt;/object&gt;&lt;object type=&quot;3&quot; unique_id=&quot;374611&quot;&gt;&lt;property id=&quot;20148&quot; value=&quot;5&quot;/&gt;&lt;property id=&quot;20300&quot; value=&quot;Slide 82&quot;/&gt;&lt;property id=&quot;20307&quot; value=&quot;562&quot;/&gt;&lt;/object&gt;&lt;object type=&quot;3&quot; unique_id=&quot;374614&quot;&gt;&lt;property id=&quot;20148&quot; value=&quot;5&quot;/&gt;&lt;property id=&quot;20300&quot; value=&quot;Slide 87&quot;/&gt;&lt;property id=&quot;20307&quot; value=&quot;565&quot;/&gt;&lt;/object&gt;&lt;object type=&quot;3&quot; unique_id=&quot;374615&quot;&gt;&lt;property id=&quot;20148&quot; value=&quot;5&quot;/&gt;&lt;property id=&quot;20300&quot; value=&quot;Slide 86&quot;/&gt;&lt;property id=&quot;20307&quot; value=&quot;566&quot;/&gt;&lt;/object&gt;&lt;object type=&quot;3&quot; unique_id=&quot;374616&quot;&gt;&lt;property id=&quot;20148&quot; value=&quot;5&quot;/&gt;&lt;property id=&quot;20300&quot; value=&quot;Slide 85&quot;/&gt;&lt;property id=&quot;20307&quot; value=&quot;567&quot;/&gt;&lt;/object&gt;&lt;object type=&quot;3&quot; unique_id=&quot;374633&quot;&gt;&lt;property id=&quot;20148&quot; value=&quot;5&quot;/&gt;&lt;property id=&quot;20300&quot; value=&quot;Slide 101&quot;/&gt;&lt;property id=&quot;20307&quot; value=&quot;584&quot;/&gt;&lt;/object&gt;&lt;object type=&quot;3&quot; unique_id=&quot;378570&quot;&gt;&lt;property id=&quot;20148&quot; value=&quot;5&quot;/&gt;&lt;property id=&quot;20300&quot; value=&quot;Slide 5&quot;/&gt;&lt;property id=&quot;20307&quot; value=&quot;618&quot;/&gt;&lt;/object&gt;&lt;object type=&quot;3&quot; unique_id=&quot;378572&quot;&gt;&lt;property id=&quot;20148&quot; value=&quot;5&quot;/&gt;&lt;property id=&quot;20300&quot; value=&quot;Slide 8&quot;/&gt;&lt;property id=&quot;20307&quot; value=&quot;620&quot;/&gt;&lt;/object&gt;&lt;object type=&quot;3&quot; unique_id=&quot;378575&quot;&gt;&lt;property id=&quot;20148&quot; value=&quot;5&quot;/&gt;&lt;property id=&quot;20300&quot; value=&quot;Slide 26&quot;/&gt;&lt;property id=&quot;20307&quot; value=&quot;624&quot;/&gt;&lt;/object&gt;&lt;object type=&quot;3&quot; unique_id=&quot;378582&quot;&gt;&lt;property id=&quot;20148&quot; value=&quot;5&quot;/&gt;&lt;property id=&quot;20300&quot; value=&quot;Slide 28&quot;/&gt;&lt;property id=&quot;20307&quot; value=&quot;631&quot;/&gt;&lt;/object&gt;&lt;object type=&quot;3&quot; unique_id=&quot;378589&quot;&gt;&lt;property id=&quot;20148&quot; value=&quot;5&quot;/&gt;&lt;property id=&quot;20300&quot; value=&quot;Slide 64&quot;/&gt;&lt;property id=&quot;20307&quot; value=&quot;639&quot;/&gt;&lt;/object&gt;&lt;object type=&quot;3&quot; unique_id=&quot;378590&quot;&gt;&lt;property id=&quot;20148&quot; value=&quot;5&quot;/&gt;&lt;property id=&quot;20300&quot; value=&quot;Slide 65&quot;/&gt;&lt;property id=&quot;20307&quot; value=&quot;640&quot;/&gt;&lt;/object&gt;&lt;object type=&quot;3&quot; unique_id=&quot;378591&quot;&gt;&lt;property id=&quot;20148&quot; value=&quot;5&quot;/&gt;&lt;property id=&quot;20300&quot; value=&quot;Slide 66&quot;/&gt;&lt;property id=&quot;20307&quot; value=&quot;641&quot;/&gt;&lt;/object&gt;&lt;object type=&quot;3&quot; unique_id=&quot;378592&quot;&gt;&lt;property id=&quot;20148&quot; value=&quot;5&quot;/&gt;&lt;property id=&quot;20300&quot; value=&quot;Slide 114&quot;/&gt;&lt;property id=&quot;20307&quot; value=&quot;632&quot;/&gt;&lt;/object&gt;&lt;object type=&quot;3&quot; unique_id=&quot;380959&quot;&gt;&lt;property id=&quot;20148&quot; value=&quot;5&quot;/&gt;&lt;property id=&quot;20300&quot; value=&quot;Slide 23&quot;/&gt;&lt;property id=&quot;20307&quot; value=&quot;644&quot;/&gt;&lt;/object&gt;&lt;object type=&quot;3&quot; unique_id=&quot;380960&quot;&gt;&lt;property id=&quot;20148&quot; value=&quot;5&quot;/&gt;&lt;property id=&quot;20300&quot; value=&quot;Slide 27&quot;/&gt;&lt;property id=&quot;20307&quot; value=&quot;645&quot;/&gt;&lt;/object&gt;&lt;object type=&quot;3&quot; unique_id=&quot;380961&quot;&gt;&lt;property id=&quot;20148&quot; value=&quot;5&quot;/&gt;&lt;property id=&quot;20300&quot; value=&quot;Slide 30&quot;/&gt;&lt;property id=&quot;20307&quot; value=&quot;643&quot;/&gt;&lt;/object&gt;&lt;object type=&quot;3&quot; unique_id=&quot;382529&quot;&gt;&lt;property id=&quot;20148&quot; value=&quot;5&quot;/&gt;&lt;property id=&quot;20300&quot; value=&quot;Slide 37&quot;/&gt;&lt;property id=&quot;20307&quot; value=&quot;652&quot;/&gt;&lt;/object&gt;&lt;object type=&quot;3&quot; unique_id=&quot;385636&quot;&gt;&lt;property id=&quot;20148&quot; value=&quot;5&quot;/&gt;&lt;property id=&quot;20300&quot; value=&quot;Slide 49&quot;/&gt;&lt;property id=&quot;20307&quot; value=&quot;657&quot;/&gt;&lt;/object&gt;&lt;object type=&quot;3&quot; unique_id=&quot;385638&quot;&gt;&lt;property id=&quot;20148&quot; value=&quot;5&quot;/&gt;&lt;property id=&quot;20300&quot; value=&quot;Slide 71&quot;/&gt;&lt;property id=&quot;20307&quot; value=&quot;658&quot;/&gt;&lt;/object&gt;&lt;object type=&quot;3&quot; unique_id=&quot;385639&quot;&gt;&lt;property id=&quot;20148&quot; value=&quot;5&quot;/&gt;&lt;property id=&quot;20300&quot; value=&quot;Slide 91&quot;/&gt;&lt;property id=&quot;20307&quot; value=&quot;659&quot;/&gt;&lt;/object&gt;&lt;object type=&quot;3&quot; unique_id=&quot;385640&quot;&gt;&lt;property id=&quot;20148&quot; value=&quot;5&quot;/&gt;&lt;property id=&quot;20300&quot; value=&quot;Slide 95&quot;/&gt;&lt;property id=&quot;20307&quot; value=&quot;660&quot;/&gt;&lt;/object&gt;&lt;object type=&quot;3&quot; unique_id=&quot;385642&quot;&gt;&lt;property id=&quot;20148&quot; value=&quot;5&quot;/&gt;&lt;property id=&quot;20300&quot; value=&quot;Slide 99&quot;/&gt;&lt;property id=&quot;20307&quot; value=&quot;662&quot;/&gt;&lt;/object&gt;&lt;object type=&quot;3&quot; unique_id=&quot;385643&quot;&gt;&lt;property id=&quot;20148&quot; value=&quot;5&quot;/&gt;&lt;property id=&quot;20300&quot; value=&quot;Slide 102&quot;/&gt;&lt;property id=&quot;20307&quot; value=&quot;663&quot;/&gt;&lt;/object&gt;&lt;object type=&quot;3&quot; unique_id=&quot;385644&quot;&gt;&lt;property id=&quot;20148&quot; value=&quot;5&quot;/&gt;&lt;property id=&quot;20300&quot; value=&quot;Slide 103&quot;/&gt;&lt;property id=&quot;20307&quot; value=&quot;664&quot;/&gt;&lt;/object&gt;&lt;object type=&quot;3&quot; unique_id=&quot;389141&quot;&gt;&lt;property id=&quot;20148&quot; value=&quot;5&quot;/&gt;&lt;property id=&quot;20300&quot; value=&quot;Slide 6&quot;/&gt;&lt;property id=&quot;20307&quot; value=&quot;677&quot;/&gt;&lt;/object&gt;&lt;object type=&quot;3&quot; unique_id=&quot;389144&quot;&gt;&lt;property id=&quot;20148&quot; value=&quot;5&quot;/&gt;&lt;property id=&quot;20300&quot; value=&quot;Slide 29&quot;/&gt;&lt;property id=&quot;20307&quot; value=&quot;681&quot;/&gt;&lt;/object&gt;&lt;object type=&quot;3&quot; unique_id=&quot;389145&quot;&gt;&lt;property id=&quot;20148&quot; value=&quot;5&quot;/&gt;&lt;property id=&quot;20300&quot; value=&quot;Slide 31&quot;/&gt;&lt;property id=&quot;20307&quot; value=&quot;680&quot;/&gt;&lt;/object&gt;&lt;object type=&quot;3&quot; unique_id=&quot;389146&quot;&gt;&lt;property id=&quot;20148&quot; value=&quot;5&quot;/&gt;&lt;property id=&quot;20300&quot; value=&quot;Slide 32&quot;/&gt;&lt;property id=&quot;20307&quot; value=&quot;676&quot;/&gt;&lt;/object&gt;&lt;object type=&quot;3&quot; unique_id=&quot;389147&quot;&gt;&lt;property id=&quot;20148&quot; value=&quot;5&quot;/&gt;&lt;property id=&quot;20300&quot; value=&quot;Slide 35&quot;/&gt;&lt;property id=&quot;20307&quot; value=&quot;675&quot;/&gt;&lt;/object&gt;&lt;object type=&quot;3&quot; unique_id=&quot;389148&quot;&gt;&lt;property id=&quot;20148&quot; value=&quot;5&quot;/&gt;&lt;property id=&quot;20300&quot; value=&quot;Slide 38&quot;/&gt;&lt;property id=&quot;20307&quot; value=&quot;674&quot;/&gt;&lt;/object&gt;&lt;object type=&quot;3&quot; unique_id=&quot;389149&quot;&gt;&lt;property id=&quot;20148&quot; value=&quot;5&quot;/&gt;&lt;property id=&quot;20300&quot; value=&quot;Slide 40&quot;/&gt;&lt;property id=&quot;20307&quot; value=&quot;669&quot;/&gt;&lt;/object&gt;&lt;object type=&quot;3&quot; unique_id=&quot;389150&quot;&gt;&lt;property id=&quot;20148&quot; value=&quot;5&quot;/&gt;&lt;property id=&quot;20300&quot; value=&quot;Slide 41&quot;/&gt;&lt;property id=&quot;20307&quot; value=&quot;670&quot;/&gt;&lt;/object&gt;&lt;object type=&quot;3&quot; unique_id=&quot;389151&quot;&gt;&lt;property id=&quot;20148&quot; value=&quot;5&quot;/&gt;&lt;property id=&quot;20300&quot; value=&quot;Slide 42&quot;/&gt;&lt;property id=&quot;20307&quot; value=&quot;671&quot;/&gt;&lt;/object&gt;&lt;object type=&quot;3&quot; unique_id=&quot;389152&quot;&gt;&lt;property id=&quot;20148&quot; value=&quot;5&quot;/&gt;&lt;property id=&quot;20300&quot; value=&quot;Slide 43&quot;/&gt;&lt;property id=&quot;20307&quot; value=&quot;672&quot;/&gt;&lt;/object&gt;&lt;object type=&quot;3&quot; unique_id=&quot;389153&quot;&gt;&lt;property id=&quot;20148&quot; value=&quot;5&quot;/&gt;&lt;property id=&quot;20300&quot; value=&quot;Slide 44&quot;/&gt;&lt;property id=&quot;20307&quot; value=&quot;673&quot;/&gt;&lt;/object&gt;&lt;object type=&quot;3&quot; unique_id=&quot;389154&quot;&gt;&lt;property id=&quot;20148&quot; value=&quot;5&quot;/&gt;&lt;property id=&quot;20300&quot; value=&quot;Slide 45&quot;/&gt;&lt;property id=&quot;20307&quot; value=&quot;667&quot;/&gt;&lt;/object&gt;&lt;object type=&quot;3&quot; unique_id=&quot;389155&quot;&gt;&lt;property id=&quot;20148&quot; value=&quot;5&quot;/&gt;&lt;property id=&quot;20300&quot; value=&quot;Slide 46&quot;/&gt;&lt;property id=&quot;20307&quot; value=&quot;668&quot;/&gt;&lt;/object&gt;&lt;object type=&quot;3&quot; unique_id=&quot;389156&quot;&gt;&lt;property id=&quot;20148&quot; value=&quot;5&quot;/&gt;&lt;property id=&quot;20300&quot; value=&quot;Slide 47&quot;/&gt;&lt;property id=&quot;20307&quot; value=&quot;666&quot;/&gt;&lt;/object&gt;&lt;object type=&quot;3&quot; unique_id=&quot;391196&quot;&gt;&lt;property id=&quot;20148&quot; value=&quot;5&quot;/&gt;&lt;property id=&quot;20300&quot; value=&quot;Slide 50&quot;/&gt;&lt;property id=&quot;20307&quot; value=&quot;682&quot;/&gt;&lt;/object&gt;&lt;object type=&quot;3&quot; unique_id=&quot;391197&quot;&gt;&lt;property id=&quot;20148&quot; value=&quot;5&quot;/&gt;&lt;property id=&quot;20300&quot; value=&quot;Slide 51&quot;/&gt;&lt;property id=&quot;20307&quot; value=&quot;683&quot;/&gt;&lt;/object&gt;&lt;object type=&quot;3&quot; unique_id=&quot;391198&quot;&gt;&lt;property id=&quot;20148&quot; value=&quot;5&quot;/&gt;&lt;property id=&quot;20300&quot; value=&quot;Slide 52&quot;/&gt;&lt;property id=&quot;20307&quot; value=&quot;684&quot;/&gt;&lt;/object&gt;&lt;object type=&quot;3&quot; unique_id=&quot;391200&quot;&gt;&lt;property id=&quot;20148&quot; value=&quot;5&quot;/&gt;&lt;property id=&quot;20300&quot; value=&quot;Slide 53&quot;/&gt;&lt;property id=&quot;20307&quot; value=&quot;686&quot;/&gt;&lt;/object&gt;&lt;object type=&quot;3&quot; unique_id=&quot;391201&quot;&gt;&lt;property id=&quot;20148&quot; value=&quot;5&quot;/&gt;&lt;property id=&quot;20300&quot; value=&quot;Slide 56&quot;/&gt;&lt;property id=&quot;20307&quot; value=&quot;687&quot;/&gt;&lt;/object&gt;&lt;object type=&quot;3&quot; unique_id=&quot;392317&quot;&gt;&lt;property id=&quot;20148&quot; value=&quot;5&quot;/&gt;&lt;property id=&quot;20300&quot; value=&quot;Slide 88&quot;/&gt;&lt;property id=&quot;20307&quot; value=&quot;693&quot;/&gt;&lt;/object&gt;&lt;object type=&quot;3&quot; unique_id=&quot;395248&quot;&gt;&lt;property id=&quot;20148&quot; value=&quot;5&quot;/&gt;&lt;property id=&quot;20300&quot; value=&quot;Slide 67&quot;/&gt;&lt;property id=&quot;20307&quot; value=&quot;694&quot;/&gt;&lt;/object&gt;&lt;object type=&quot;3&quot; unique_id=&quot;395249&quot;&gt;&lt;property id=&quot;20148&quot; value=&quot;5&quot;/&gt;&lt;property id=&quot;20300&quot; value=&quot;Slide 68&quot;/&gt;&lt;property id=&quot;20307&quot; value=&quot;695&quot;/&gt;&lt;/object&gt;&lt;object type=&quot;3&quot; unique_id=&quot;395250&quot;&gt;&lt;property id=&quot;20148&quot; value=&quot;5&quot;/&gt;&lt;property id=&quot;20300&quot; value=&quot;Slide 73&quot;/&gt;&lt;property id=&quot;20307&quot; value=&quot;696&quot;/&gt;&lt;/object&gt;&lt;object type=&quot;3&quot; unique_id=&quot;395251&quot;&gt;&lt;property id=&quot;20148&quot; value=&quot;5&quot;/&gt;&lt;property id=&quot;20300&quot; value=&quot;Slide 74&quot;/&gt;&lt;property id=&quot;20307&quot; value=&quot;697&quot;/&gt;&lt;/object&gt;&lt;object type=&quot;3&quot; unique_id=&quot;395252&quot;&gt;&lt;property id=&quot;20148&quot; value=&quot;5&quot;/&gt;&lt;property id=&quot;20300&quot; value=&quot;Slide 76&quot;/&gt;&lt;property id=&quot;20307&quot; value=&quot;698&quot;/&gt;&lt;/object&gt;&lt;object type=&quot;3&quot; unique_id=&quot;395253&quot;&gt;&lt;property id=&quot;20148&quot; value=&quot;5&quot;/&gt;&lt;property id=&quot;20300&quot; value=&quot;Slide 77&quot;/&gt;&lt;property id=&quot;20307&quot; value=&quot;699&quot;/&gt;&lt;/object&gt;&lt;object type=&quot;3&quot; unique_id=&quot;395254&quot;&gt;&lt;property id=&quot;20148&quot; value=&quot;5&quot;/&gt;&lt;property id=&quot;20300&quot; value=&quot;Slide 78&quot;/&gt;&lt;property id=&quot;20307&quot; value=&quot;700&quot;/&gt;&lt;/object&gt;&lt;object type=&quot;3&quot; unique_id=&quot;396916&quot;&gt;&lt;property id=&quot;20148&quot; value=&quot;5&quot;/&gt;&lt;property id=&quot;20300&quot; value=&quot;Slide 36&quot;/&gt;&lt;property id=&quot;20307&quot; value=&quot;704&quot;/&gt;&lt;/object&gt;&lt;object type=&quot;3&quot; unique_id=&quot;396918&quot;&gt;&lt;property id=&quot;20148&quot; value=&quot;5&quot;/&gt;&lt;property id=&quot;20300&quot; value=&quot;Slide 92&quot;/&gt;&lt;property id=&quot;20307&quot; value=&quot;702&quot;/&gt;&lt;/object&gt;&lt;object type=&quot;3&quot; unique_id=&quot;397293&quot;&gt;&lt;property id=&quot;20148&quot; value=&quot;5&quot;/&gt;&lt;property id=&quot;20300&quot; value=&quot;Slide 96&quot;/&gt;&lt;property id=&quot;20307&quot; value=&quot;706&quot;/&gt;&lt;/object&gt;&lt;object type=&quot;3&quot; unique_id=&quot;397294&quot;&gt;&lt;property id=&quot;20148&quot; value=&quot;5&quot;/&gt;&lt;property id=&quot;20300&quot; value=&quot;Slide 100&quot;/&gt;&lt;property id=&quot;20307&quot; value=&quot;705&quot;/&gt;&lt;/object&gt;&lt;object type=&quot;3&quot; unique_id=&quot;398771&quot;&gt;&lt;property id=&quot;20148&quot; value=&quot;5&quot;/&gt;&lt;property id=&quot;20300&quot; value=&quot;Slide 55&quot;/&gt;&lt;property id=&quot;20307&quot; value=&quot;708&quot;/&gt;&lt;/object&gt;&lt;object type=&quot;3&quot; unique_id=&quot;398773&quot;&gt;&lt;property id=&quot;20148&quot; value=&quot;5&quot;/&gt;&lt;property id=&quot;20300&quot; value=&quot;Slide 93&quot;/&gt;&lt;property id=&quot;20307&quot; value=&quot;707&quot;/&gt;&lt;/object&gt;&lt;object type=&quot;3&quot; unique_id=&quot;398774&quot;&gt;&lt;property id=&quot;20148&quot; value=&quot;5&quot;/&gt;&lt;property id=&quot;20300&quot; value=&quot;Slide 98&quot;/&gt;&lt;property id=&quot;20307&quot; value=&quot;709&quot;/&gt;&lt;/object&gt;&lt;object type=&quot;3&quot; unique_id=&quot;400361&quot;&gt;&lt;property id=&quot;20148&quot; value=&quot;5&quot;/&gt;&lt;property id=&quot;20300&quot; value=&quot;Slide 104&quot;/&gt;&lt;property id=&quot;20307&quot; value=&quot;713&quot;/&gt;&lt;/object&gt;&lt;object type=&quot;3&quot; unique_id=&quot;400362&quot;&gt;&lt;property id=&quot;20148&quot; value=&quot;5&quot;/&gt;&lt;property id=&quot;20300&quot; value=&quot;Slide 110&quot;/&gt;&lt;property id=&quot;20307&quot; value=&quot;714&quot;/&gt;&lt;/object&gt;&lt;object type=&quot;3&quot; unique_id=&quot;401583&quot;&gt;&lt;property id=&quot;20148&quot; value=&quot;5&quot;/&gt;&lt;property id=&quot;20300&quot; value=&quot;Slide 3&quot;/&gt;&lt;property id=&quot;20307&quot; value=&quot;716&quot;/&gt;&lt;/object&gt;&lt;object type=&quot;3&quot; unique_id=&quot;402768&quot;&gt;&lt;property id=&quot;20148&quot; value=&quot;5&quot;/&gt;&lt;property id=&quot;20300&quot; value=&quot;Slide 12&quot;/&gt;&lt;property id=&quot;20307&quot; value=&quot;717&quot;/&gt;&lt;/object&gt;&lt;object type=&quot;3&quot; unique_id=&quot;403290&quot;&gt;&lt;property id=&quot;20148&quot; value=&quot;5&quot;/&gt;&lt;property id=&quot;20300&quot; value=&quot;Slide 115&quot;/&gt;&lt;property id=&quot;20307&quot; value=&quot;718&quot;/&gt;&lt;/object&gt;&lt;object type=&quot;3&quot; unique_id=&quot;403933&quot;&gt;&lt;property id=&quot;20148&quot; value=&quot;5&quot;/&gt;&lt;property id=&quot;20300&quot; value=&quot;Slide 60&quot;/&gt;&lt;property id=&quot;20307&quot; value=&quot;719&quot;/&gt;&lt;/object&gt;&lt;object type=&quot;3&quot; unique_id=&quot;404996&quot;&gt;&lt;property id=&quot;20148&quot; value=&quot;5&quot;/&gt;&lt;property id=&quot;20300&quot; value=&quot;Slide 58&quot;/&gt;&lt;property id=&quot;20307&quot; value=&quot;722&quot;/&gt;&lt;/object&gt;&lt;object type=&quot;3&quot; unique_id=&quot;404997&quot;&gt;&lt;property id=&quot;20148&quot; value=&quot;5&quot;/&gt;&lt;property id=&quot;20300&quot; value=&quot;Slide 72&quot;/&gt;&lt;property id=&quot;20307&quot; value=&quot;720&quot;/&gt;&lt;/object&gt;&lt;object type=&quot;3&quot; unique_id=&quot;404998&quot;&gt;&lt;property id=&quot;20148&quot; value=&quot;5&quot;/&gt;&lt;property id=&quot;20300&quot; value=&quot;Slide 94&quot;/&gt;&lt;property id=&quot;20307&quot; value=&quot;721&quot;/&gt;&lt;/object&gt;&lt;object type=&quot;3&quot; unique_id=&quot;405235&quot;&gt;&lt;property id=&quot;20148&quot; value=&quot;5&quot;/&gt;&lt;property id=&quot;20300&quot; value=&quot;Slide 83&quot;/&gt;&lt;property id=&quot;20307&quot; value=&quot;724&quot;/&gt;&lt;/object&gt;&lt;object type=&quot;3&quot; unique_id=&quot;405236&quot;&gt;&lt;property id=&quot;20148&quot; value=&quot;5&quot;/&gt;&lt;property id=&quot;20300&quot; value=&quot;Slide 89&quot;/&gt;&lt;property id=&quot;20307&quot; value=&quot;725&quot;/&gt;&lt;/object&gt;&lt;object type=&quot;3&quot; unique_id=&quot;405701&quot;&gt;&lt;property id=&quot;20148&quot; value=&quot;5&quot;/&gt;&lt;property id=&quot;20300&quot; value=&quot;Slide 111&quot;/&gt;&lt;property id=&quot;20307&quot; value=&quot;726&quot;/&gt;&lt;/object&gt;&lt;object type=&quot;3&quot; unique_id=&quot;405702&quot;&gt;&lt;property id=&quot;20148&quot; value=&quot;5&quot;/&gt;&lt;property id=&quot;20300&quot; value=&quot;Slide 112&quot;/&gt;&lt;property id=&quot;20307&quot; value=&quot;727&quot;/&gt;&lt;/object&gt;&lt;object type=&quot;3&quot; unique_id=&quot;405703&quot;&gt;&lt;property id=&quot;20148&quot; value=&quot;5&quot;/&gt;&lt;property id=&quot;20300&quot; value=&quot;Slide 113&quot;/&gt;&lt;property id=&quot;20307&quot; value=&quot;728&quot;/&gt;&lt;/object&gt;&lt;object type=&quot;3&quot; unique_id=&quot;407440&quot;&gt;&lt;property id=&quot;20148&quot; value=&quot;5&quot;/&gt;&lt;property id=&quot;20300&quot; value=&quot;Slide 69&quot;/&gt;&lt;property id=&quot;20307&quot; value=&quot;730&quot;/&gt;&lt;/object&gt;&lt;object type=&quot;3&quot; unique_id=&quot;407441&quot;&gt;&lt;property id=&quot;20148&quot; value=&quot;5&quot;/&gt;&lt;property id=&quot;20300&quot; value=&quot;Slide 70&quot;/&gt;&lt;property id=&quot;20307&quot; value=&quot;729&quot;/&gt;&lt;/object&gt;&lt;object type=&quot;3&quot; unique_id=&quot;407442&quot;&gt;&lt;property id=&quot;20148&quot; value=&quot;5&quot;/&gt;&lt;property id=&quot;20300&quot; value=&quot;Slide 80&quot;/&gt;&lt;property id=&quot;20307&quot; value=&quot;731&quot;/&gt;&lt;/object&gt;&lt;object type=&quot;3&quot; unique_id=&quot;407443&quot;&gt;&lt;property id=&quot;20148&quot; value=&quot;5&quot;/&gt;&lt;property id=&quot;20300&quot; value=&quot;Slide 81&quot;/&gt;&lt;property id=&quot;20307&quot; value=&quot;732&quot;/&gt;&lt;/object&gt;&lt;object type=&quot;3&quot; unique_id=&quot;408614&quot;&gt;&lt;property id=&quot;20148&quot; value=&quot;5&quot;/&gt;&lt;property id=&quot;20300&quot; value=&quot;Slide 97&quot;/&gt;&lt;property id=&quot;20307&quot; value=&quot;733&quot;/&gt;&lt;/object&gt;&lt;object type=&quot;3&quot; unique_id=&quot;408615&quot;&gt;&lt;property id=&quot;20148&quot; value=&quot;5&quot;/&gt;&lt;property id=&quot;20300&quot; value=&quot;Slide 105&quot;/&gt;&lt;property id=&quot;20307&quot; value=&quot;734&quot;/&gt;&lt;/object&gt;&lt;object type=&quot;3&quot; unique_id=&quot;408616&quot;&gt;&lt;property id=&quot;20148&quot; value=&quot;5&quot;/&gt;&lt;property id=&quot;20300&quot; value=&quot;Slide 106&quot;/&gt;&lt;property id=&quot;20307&quot; value=&quot;735&quot;/&gt;&lt;/object&gt;&lt;object type=&quot;3&quot; unique_id=&quot;408617&quot;&gt;&lt;property id=&quot;20148&quot; value=&quot;5&quot;/&gt;&lt;property id=&quot;20300&quot; value=&quot;Slide 107&quot;/&gt;&lt;property id=&quot;20307&quot; value=&quot;736&quot;/&gt;&lt;/object&gt;&lt;object type=&quot;3&quot; unique_id=&quot;408618&quot;&gt;&lt;property id=&quot;20148&quot; value=&quot;5&quot;/&gt;&lt;property id=&quot;20300&quot; value=&quot;Slide 108&quot;/&gt;&lt;property id=&quot;20307&quot; value=&quot;737&quot;/&gt;&lt;/object&gt;&lt;object type=&quot;3&quot; unique_id=&quot;408619&quot;&gt;&lt;property id=&quot;20148&quot; value=&quot;5&quot;/&gt;&lt;property id=&quot;20300&quot; value=&quot;Slide 109&quot;/&gt;&lt;property id=&quot;20307&quot; value=&quot;738&quot;/&gt;&lt;/object&gt;&lt;object type=&quot;3&quot; unique_id=&quot;408983&quot;&gt;&lt;property id=&quot;20148&quot; value=&quot;5&quot;/&gt;&lt;property id=&quot;20300&quot; value=&quot;Slide 84&quot;/&gt;&lt;property id=&quot;20307&quot; value=&quot;739&quot;/&gt;&lt;/object&gt;&lt;object type=&quot;3&quot; unique_id=&quot;408984&quot;&gt;&lt;property id=&quot;20148&quot; value=&quot;5&quot;/&gt;&lt;property id=&quot;20300&quot; value=&quot;Slide 90&quot;/&gt;&lt;property id=&quot;20307&quot; value=&quot;740&quot;/&gt;&lt;/object&gt;&lt;object type=&quot;3&quot; unique_id=&quot;409257&quot;&gt;&lt;property id=&quot;20148&quot; value=&quot;5&quot;/&gt;&lt;property id=&quot;20300&quot; value=&quot;Slide 11&quot;/&gt;&lt;property id=&quot;20307&quot; value=&quot;742&quot;/&gt;&lt;/object&gt;&lt;object type=&quot;3&quot; unique_id=&quot;409377&quot;&gt;&lt;property id=&quot;20148&quot; value=&quot;5&quot;/&gt;&lt;property id=&quot;20300&quot; value=&quot;Slide 2&quot;/&gt;&lt;property id=&quot;20307&quot; value=&quot;743&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28&quot;/&gt;&lt;lineCharCount val=&quot;7&quot;/&gt;&lt;lineCharCount val=&quot;1&quot;/&gt;&lt;lineCharCount val=&quot;30&quot;/&gt;&lt;lineCharCount val=&quot;26&quot;/&gt;&lt;lineCharCount val=&quot;10&quot;/&gt;&lt;lineCharCount val=&quot;1&quot;/&gt;&lt;lineCharCount val=&quot;30&quot;/&gt;&lt;lineCharCount val=&quot;31&quot;/&gt;&lt;lineCharCount val=&quot;25&quot;/&gt;&lt;lineCharCount val=&quot;24&quot;/&gt;&lt;lineCharCount val=&quot;1&quot;/&gt;&lt;lineCharCount val=&quot;29&quot;/&gt;&lt;lineCharCount val=&quot;13&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2&quot;/&gt;&lt;lineCharCount val=&quot;73&quot;/&gt;&lt;lineCharCount val=&quot;4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2&quot;/&gt;&lt;lineCharCount val=&quot;73&quot;/&gt;&lt;lineCharCount val=&quot;4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heme/_rels/theme27.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15.xml><?xml version="1.0" encoding="utf-8"?>
<a:theme xmlns:a="http://schemas.openxmlformats.org/drawingml/2006/main" name="10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16.xml><?xml version="1.0" encoding="utf-8"?>
<a:theme xmlns:a="http://schemas.openxmlformats.org/drawingml/2006/main" name="1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_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8.xml><?xml version="1.0" encoding="utf-8"?>
<a:theme xmlns:a="http://schemas.openxmlformats.org/drawingml/2006/main" name="1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3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3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7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38.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S010286762">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0.xml><?xml version="1.0" encoding="utf-8"?>
<a:theme xmlns:a="http://schemas.openxmlformats.org/drawingml/2006/main" name="4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4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4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1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2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4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2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3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3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4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26_Columns">
  <a:themeElements>
    <a:clrScheme name="18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18_Column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_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8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8_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8.xml><?xml version="1.0" encoding="utf-8"?>
<a:theme xmlns:a="http://schemas.openxmlformats.org/drawingml/2006/main" name="1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9.xml><?xml version="1.0" encoding="utf-8"?>
<a:theme xmlns:a="http://schemas.openxmlformats.org/drawingml/2006/main" name="14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8868</Words>
  <Application>Microsoft Office PowerPoint</Application>
  <PresentationFormat>Widescreen</PresentationFormat>
  <Paragraphs>807</Paragraphs>
  <Slides>105</Slides>
  <Notes>16</Notes>
  <HiddenSlides>0</HiddenSlides>
  <MMClips>0</MMClips>
  <ScaleCrop>false</ScaleCrop>
  <HeadingPairs>
    <vt:vector size="6" baseType="variant">
      <vt:variant>
        <vt:lpstr>Fonts Used</vt:lpstr>
      </vt:variant>
      <vt:variant>
        <vt:i4>20</vt:i4>
      </vt:variant>
      <vt:variant>
        <vt:lpstr>Theme</vt:lpstr>
      </vt:variant>
      <vt:variant>
        <vt:i4>53</vt:i4>
      </vt:variant>
      <vt:variant>
        <vt:lpstr>Slide Titles</vt:lpstr>
      </vt:variant>
      <vt:variant>
        <vt:i4>105</vt:i4>
      </vt:variant>
    </vt:vector>
  </HeadingPairs>
  <TitlesOfParts>
    <vt:vector size="178" baseType="lpstr">
      <vt:lpstr>微軟正黑體</vt:lpstr>
      <vt:lpstr>微軟正黑體</vt:lpstr>
      <vt:lpstr>MingLiU</vt:lpstr>
      <vt:lpstr>MS PGothic</vt:lpstr>
      <vt:lpstr>MS PGothic</vt:lpstr>
      <vt:lpstr>新細明體</vt:lpstr>
      <vt:lpstr>新細明體</vt:lpstr>
      <vt:lpstr>宋体</vt:lpstr>
      <vt:lpstr>Arial</vt:lpstr>
      <vt:lpstr>Arial Black</vt:lpstr>
      <vt:lpstr>Calibri</vt:lpstr>
      <vt:lpstr>Calibri Light</vt:lpstr>
      <vt:lpstr>Century Gothic</vt:lpstr>
      <vt:lpstr>Courier New</vt:lpstr>
      <vt:lpstr>Segoe UI Light</vt:lpstr>
      <vt:lpstr>Tahoma</vt:lpstr>
      <vt:lpstr>Trebuchet MS</vt:lpstr>
      <vt:lpstr>Verdana</vt:lpstr>
      <vt:lpstr>Wingdings</vt:lpstr>
      <vt:lpstr>Wingdings 2</vt:lpstr>
      <vt:lpstr>Office Theme</vt:lpstr>
      <vt:lpstr>1_Office Theme</vt:lpstr>
      <vt:lpstr>2_Columns</vt:lpstr>
      <vt:lpstr>TS010286762</vt:lpstr>
      <vt:lpstr>6_Office Theme</vt:lpstr>
      <vt:lpstr>16_Office Theme</vt:lpstr>
      <vt:lpstr>6_NewUBP_Template20120514_Final</vt:lpstr>
      <vt:lpstr>1_NewUBP_Template20120514_Final</vt:lpstr>
      <vt:lpstr>14_NewUBP_Template20120514_Final</vt:lpstr>
      <vt:lpstr>13_Office Theme</vt:lpstr>
      <vt:lpstr>14_Office Theme</vt:lpstr>
      <vt:lpstr>7_Office Theme</vt:lpstr>
      <vt:lpstr>4_Office Theme</vt:lpstr>
      <vt:lpstr>8_NewUBP_Template20120514_Final</vt:lpstr>
      <vt:lpstr>10_NewUBP_Template20120514_Final</vt:lpstr>
      <vt:lpstr>18_Office Theme</vt:lpstr>
      <vt:lpstr>22_Office Theme</vt:lpstr>
      <vt:lpstr>23_Office Theme</vt:lpstr>
      <vt:lpstr>9_Office Theme</vt:lpstr>
      <vt:lpstr>11_Office Theme</vt:lpstr>
      <vt:lpstr>25_Office Theme</vt:lpstr>
      <vt:lpstr>8_Office Theme</vt:lpstr>
      <vt:lpstr>3_Office Theme</vt:lpstr>
      <vt:lpstr>27_Office Theme</vt:lpstr>
      <vt:lpstr>28_Office Theme</vt:lpstr>
      <vt:lpstr>29_Office Theme</vt:lpstr>
      <vt:lpstr>3_Verve</vt:lpstr>
      <vt:lpstr>10_Office Theme</vt:lpstr>
      <vt:lpstr>17_Office Theme</vt:lpstr>
      <vt:lpstr>30_Office Theme</vt:lpstr>
      <vt:lpstr>2_Office Theme</vt:lpstr>
      <vt:lpstr>31_Office Theme</vt:lpstr>
      <vt:lpstr>5_Office Theme</vt:lpstr>
      <vt:lpstr>37_Office Theme</vt:lpstr>
      <vt:lpstr>36_Office Theme</vt:lpstr>
      <vt:lpstr>32_Office Theme</vt:lpstr>
      <vt:lpstr>7_NewUBP_Template20120514_Final</vt:lpstr>
      <vt:lpstr>34_Office Theme</vt:lpstr>
      <vt:lpstr>35_Office Theme</vt:lpstr>
      <vt:lpstr>40_Office Theme</vt:lpstr>
      <vt:lpstr>41_Office Theme</vt:lpstr>
      <vt:lpstr>12_Office Theme</vt:lpstr>
      <vt:lpstr>42_Office Theme</vt:lpstr>
      <vt:lpstr>15_Office Theme</vt:lpstr>
      <vt:lpstr>19_Office Theme</vt:lpstr>
      <vt:lpstr>21_Office Theme</vt:lpstr>
      <vt:lpstr>43_Office Theme</vt:lpstr>
      <vt:lpstr>24_Office Theme</vt:lpstr>
      <vt:lpstr>26_Office Theme</vt:lpstr>
      <vt:lpstr>33_Office Theme</vt:lpstr>
      <vt:lpstr>38_Office Theme</vt:lpstr>
      <vt:lpstr>44_Office Theme</vt:lpstr>
      <vt:lpstr>26_Columns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2015-06-22T13:57:52Z</dcterms:created>
  <dcterms:modified xsi:type="dcterms:W3CDTF">2016-03-14T15:29:33Z</dcterms:modified>
</cp:coreProperties>
</file>