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4007" r:id="rId2"/>
    <p:sldMasterId id="2147484022" r:id="rId3"/>
    <p:sldMasterId id="2147484037" r:id="rId4"/>
    <p:sldMasterId id="2147484052" r:id="rId5"/>
    <p:sldMasterId id="2147484067" r:id="rId6"/>
    <p:sldMasterId id="2147484097" r:id="rId7"/>
    <p:sldMasterId id="2147484157" r:id="rId8"/>
    <p:sldMasterId id="2147484172" r:id="rId9"/>
  </p:sldMasterIdLst>
  <p:notesMasterIdLst>
    <p:notesMasterId r:id="rId56"/>
  </p:notesMasterIdLst>
  <p:sldIdLst>
    <p:sldId id="557" r:id="rId10"/>
    <p:sldId id="683" r:id="rId11"/>
    <p:sldId id="684" r:id="rId12"/>
    <p:sldId id="685" r:id="rId13"/>
    <p:sldId id="686" r:id="rId14"/>
    <p:sldId id="562" r:id="rId15"/>
    <p:sldId id="563" r:id="rId16"/>
    <p:sldId id="702" r:id="rId17"/>
    <p:sldId id="668" r:id="rId18"/>
    <p:sldId id="669" r:id="rId19"/>
    <p:sldId id="670" r:id="rId20"/>
    <p:sldId id="671" r:id="rId21"/>
    <p:sldId id="673" r:id="rId22"/>
    <p:sldId id="674" r:id="rId23"/>
    <p:sldId id="675" r:id="rId24"/>
    <p:sldId id="676" r:id="rId25"/>
    <p:sldId id="568" r:id="rId26"/>
    <p:sldId id="690" r:id="rId27"/>
    <p:sldId id="592" r:id="rId28"/>
    <p:sldId id="663" r:id="rId29"/>
    <p:sldId id="691" r:id="rId30"/>
    <p:sldId id="692" r:id="rId31"/>
    <p:sldId id="693" r:id="rId32"/>
    <p:sldId id="695" r:id="rId33"/>
    <p:sldId id="651" r:id="rId34"/>
    <p:sldId id="703" r:id="rId35"/>
    <p:sldId id="696" r:id="rId36"/>
    <p:sldId id="704" r:id="rId37"/>
    <p:sldId id="634" r:id="rId38"/>
    <p:sldId id="602" r:id="rId39"/>
    <p:sldId id="694" r:id="rId40"/>
    <p:sldId id="698" r:id="rId41"/>
    <p:sldId id="699" r:id="rId42"/>
    <p:sldId id="677" r:id="rId43"/>
    <p:sldId id="678" r:id="rId44"/>
    <p:sldId id="665" r:id="rId45"/>
    <p:sldId id="679" r:id="rId46"/>
    <p:sldId id="656" r:id="rId47"/>
    <p:sldId id="680" r:id="rId48"/>
    <p:sldId id="666" r:id="rId49"/>
    <p:sldId id="682" r:id="rId50"/>
    <p:sldId id="646" r:id="rId51"/>
    <p:sldId id="645" r:id="rId52"/>
    <p:sldId id="700" r:id="rId53"/>
    <p:sldId id="701" r:id="rId54"/>
    <p:sldId id="658" r:id="rId55"/>
  </p:sldIdLst>
  <p:sldSz cx="12192000" cy="6858000"/>
  <p:notesSz cx="7099300" cy="9385300"/>
  <p:custDataLst>
    <p:tags r:id="rId57"/>
  </p:custDataLst>
  <p:defaultText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2" pos="4872" userDrawn="1">
          <p15:clr>
            <a:srgbClr val="A4A3A4"/>
          </p15:clr>
        </p15:guide>
        <p15:guide id="4" pos="3839">
          <p15:clr>
            <a:srgbClr val="A4A3A4"/>
          </p15:clr>
        </p15:guide>
        <p15:guide id="5" orient="horz" pos="2640" userDrawn="1">
          <p15:clr>
            <a:srgbClr val="A4A3A4"/>
          </p15:clr>
        </p15:guide>
        <p15:guide id="6" orient="horz" pos="384" userDrawn="1">
          <p15:clr>
            <a:srgbClr val="A4A3A4"/>
          </p15:clr>
        </p15:guide>
        <p15:guide id="8" orient="horz" pos="4128" userDrawn="1">
          <p15:clr>
            <a:srgbClr val="A4A3A4"/>
          </p15:clr>
        </p15:guide>
        <p15:guide id="9" orient="horz" pos="2232" userDrawn="1">
          <p15:clr>
            <a:srgbClr val="A4A3A4"/>
          </p15:clr>
        </p15:guide>
        <p15:guide id="10" orient="horz" pos="3240" userDrawn="1">
          <p15:clr>
            <a:srgbClr val="A4A3A4"/>
          </p15:clr>
        </p15:guide>
        <p15:guide id="11" orient="horz" pos="3048" userDrawn="1">
          <p15:clr>
            <a:srgbClr val="A4A3A4"/>
          </p15:clr>
        </p15:guide>
        <p15:guide id="12" orient="horz" pos="1536" userDrawn="1">
          <p15:clr>
            <a:srgbClr val="A4A3A4"/>
          </p15:clr>
        </p15:guide>
        <p15:guide id="13" pos="3570">
          <p15:clr>
            <a:srgbClr val="A4A3A4"/>
          </p15:clr>
        </p15:guide>
        <p15:guide id="14" pos="7248">
          <p15:clr>
            <a:srgbClr val="A4A3A4"/>
          </p15:clr>
        </p15:guide>
        <p15:guide id="15" pos="432" userDrawn="1">
          <p15:clr>
            <a:srgbClr val="A4A3A4"/>
          </p15:clr>
        </p15:guide>
      </p15:sldGuideLst>
    </p:ext>
    <p:ext uri="{2D200454-40CA-4A62-9FC3-DE9A4176ACB9}">
      <p15:notesGuideLst xmlns:p15="http://schemas.microsoft.com/office/powerpoint/2012/main">
        <p15:guide id="1" orient="horz" pos="2956">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E70"/>
    <a:srgbClr val="4FBCFD"/>
    <a:srgbClr val="0FB7FF"/>
    <a:srgbClr val="93BF3E"/>
    <a:srgbClr val="DC4E00"/>
    <a:srgbClr val="3C84B9"/>
    <a:srgbClr val="636462"/>
    <a:srgbClr val="132A48"/>
    <a:srgbClr val="207DAC"/>
    <a:srgbClr val="305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6" autoAdjust="0"/>
    <p:restoredTop sz="86401" autoAdjust="0"/>
  </p:normalViewPr>
  <p:slideViewPr>
    <p:cSldViewPr snapToGrid="0">
      <p:cViewPr varScale="1">
        <p:scale>
          <a:sx n="104" d="100"/>
          <a:sy n="104" d="100"/>
        </p:scale>
        <p:origin x="1664" y="200"/>
      </p:cViewPr>
      <p:guideLst>
        <p:guide pos="4872"/>
        <p:guide pos="3839"/>
        <p:guide orient="horz" pos="2640"/>
        <p:guide orient="horz" pos="384"/>
        <p:guide orient="horz" pos="4128"/>
        <p:guide orient="horz" pos="2232"/>
        <p:guide orient="horz" pos="3240"/>
        <p:guide orient="horz" pos="3048"/>
        <p:guide orient="horz" pos="1536"/>
        <p:guide pos="3570"/>
        <p:guide pos="7248"/>
        <p:guide pos="432"/>
      </p:guideLst>
    </p:cSldViewPr>
  </p:slideViewPr>
  <p:outlineViewPr>
    <p:cViewPr>
      <p:scale>
        <a:sx n="90" d="100"/>
        <a:sy n="90" d="100"/>
      </p:scale>
      <p:origin x="0" y="-2004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84" d="100"/>
          <a:sy n="84" d="100"/>
        </p:scale>
        <p:origin x="-4352" y="-128"/>
      </p:cViewPr>
      <p:guideLst>
        <p:guide orient="horz" pos="2956"/>
        <p:guide pos="2236"/>
      </p:guideLst>
    </p:cSldViewPr>
  </p:notes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gs" Target="tags/tag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8" Type="http://schemas.openxmlformats.org/officeDocument/2006/relationships/slide" Target="slides/slide29.xml"/><Relationship Id="rId13" Type="http://schemas.openxmlformats.org/officeDocument/2006/relationships/slide" Target="slides/slide43.xml"/><Relationship Id="rId3" Type="http://schemas.openxmlformats.org/officeDocument/2006/relationships/slide" Target="slides/slide7.xml"/><Relationship Id="rId7" Type="http://schemas.openxmlformats.org/officeDocument/2006/relationships/slide" Target="slides/slide28.xml"/><Relationship Id="rId12" Type="http://schemas.openxmlformats.org/officeDocument/2006/relationships/slide" Target="slides/slide42.xml"/><Relationship Id="rId2" Type="http://schemas.openxmlformats.org/officeDocument/2006/relationships/slide" Target="slides/slide5.xml"/><Relationship Id="rId16" Type="http://schemas.openxmlformats.org/officeDocument/2006/relationships/slide" Target="slides/slide46.xml"/><Relationship Id="rId1" Type="http://schemas.openxmlformats.org/officeDocument/2006/relationships/slide" Target="slides/slide1.xml"/><Relationship Id="rId6" Type="http://schemas.openxmlformats.org/officeDocument/2006/relationships/slide" Target="slides/slide27.xml"/><Relationship Id="rId11" Type="http://schemas.openxmlformats.org/officeDocument/2006/relationships/slide" Target="slides/slide33.xml"/><Relationship Id="rId5" Type="http://schemas.openxmlformats.org/officeDocument/2006/relationships/slide" Target="slides/slide21.xml"/><Relationship Id="rId15" Type="http://schemas.openxmlformats.org/officeDocument/2006/relationships/slide" Target="slides/slide45.xml"/><Relationship Id="rId10" Type="http://schemas.openxmlformats.org/officeDocument/2006/relationships/slide" Target="slides/slide32.xml"/><Relationship Id="rId4" Type="http://schemas.openxmlformats.org/officeDocument/2006/relationships/slide" Target="slides/slide18.xml"/><Relationship Id="rId9" Type="http://schemas.openxmlformats.org/officeDocument/2006/relationships/slide" Target="slides/slide31.xml"/><Relationship Id="rId14"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b="0" i="0">
                <a:latin typeface="Helvetica Regular" charset="0"/>
              </a:defRPr>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b="0" i="0">
                <a:latin typeface="Helvetica Regular" charset="0"/>
              </a:defRPr>
            </a:lvl1pPr>
          </a:lstStyle>
          <a:p>
            <a:fld id="{5BB375B3-DE10-4A4A-87FA-75EC014031E3}" type="datetimeFigureOut">
              <a:rPr lang="en-US" smtClean="0"/>
              <a:pPr/>
              <a:t>6/4/18</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b="0" i="0">
                <a:latin typeface="Helvetica Regular" charset="0"/>
              </a:defRPr>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b="0" i="0">
                <a:latin typeface="Helvetica Regular" charset="0"/>
              </a:defRPr>
            </a:lvl1pPr>
          </a:lstStyle>
          <a:p>
            <a:fld id="{24D2823B-C938-48DC-9C2F-B06DE5D4BECE}" type="slidenum">
              <a:rPr lang="en-US" smtClean="0"/>
              <a:pPr/>
              <a:t>‹#›</a:t>
            </a:fld>
            <a:endParaRPr lang="en-US" dirty="0"/>
          </a:p>
        </p:txBody>
      </p:sp>
    </p:spTree>
    <p:extLst>
      <p:ext uri="{BB962C8B-B14F-4D97-AF65-F5344CB8AC3E}">
        <p14:creationId xmlns:p14="http://schemas.microsoft.com/office/powerpoint/2010/main" val="140373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Regular" charset="0"/>
        <a:ea typeface="+mn-ea"/>
        <a:cs typeface="+mn-cs"/>
      </a:defRPr>
    </a:lvl1pPr>
    <a:lvl2pPr marL="457200" algn="l" defTabSz="914400" rtl="0" eaLnBrk="1" latinLnBrk="0" hangingPunct="1">
      <a:defRPr sz="1200" b="0" i="0" kern="1200">
        <a:solidFill>
          <a:schemeClr val="tx1"/>
        </a:solidFill>
        <a:latin typeface="Helvetica Regular" charset="0"/>
        <a:ea typeface="+mn-ea"/>
        <a:cs typeface="+mn-cs"/>
      </a:defRPr>
    </a:lvl2pPr>
    <a:lvl3pPr marL="914400" algn="l" defTabSz="914400" rtl="0" eaLnBrk="1" latinLnBrk="0" hangingPunct="1">
      <a:defRPr sz="1200" b="0" i="0" kern="1200">
        <a:solidFill>
          <a:schemeClr val="tx1"/>
        </a:solidFill>
        <a:latin typeface="Helvetica Regular" charset="0"/>
        <a:ea typeface="+mn-ea"/>
        <a:cs typeface="+mn-cs"/>
      </a:defRPr>
    </a:lvl3pPr>
    <a:lvl4pPr marL="1371600" algn="l" defTabSz="914400" rtl="0" eaLnBrk="1" latinLnBrk="0" hangingPunct="1">
      <a:defRPr sz="1200" b="0" i="0" kern="1200">
        <a:solidFill>
          <a:schemeClr val="tx1"/>
        </a:solidFill>
        <a:latin typeface="Helvetica Regular" charset="0"/>
        <a:ea typeface="+mn-ea"/>
        <a:cs typeface="+mn-cs"/>
      </a:defRPr>
    </a:lvl4pPr>
    <a:lvl5pPr marL="1828800" algn="l" defTabSz="914400" rtl="0" eaLnBrk="1" latinLnBrk="0" hangingPunct="1">
      <a:defRPr sz="1200" b="0" i="0" kern="1200">
        <a:solidFill>
          <a:schemeClr val="tx1"/>
        </a:solidFill>
        <a:latin typeface="Helvetica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3643569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705992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16</a:t>
            </a:fld>
            <a:endParaRPr lang="en-US" dirty="0"/>
          </a:p>
        </p:txBody>
      </p:sp>
    </p:spTree>
    <p:extLst>
      <p:ext uri="{BB962C8B-B14F-4D97-AF65-F5344CB8AC3E}">
        <p14:creationId xmlns:p14="http://schemas.microsoft.com/office/powerpoint/2010/main" val="80140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17</a:t>
            </a:fld>
            <a:endParaRPr lang="en-US" dirty="0"/>
          </a:p>
        </p:txBody>
      </p:sp>
    </p:spTree>
    <p:extLst>
      <p:ext uri="{BB962C8B-B14F-4D97-AF65-F5344CB8AC3E}">
        <p14:creationId xmlns:p14="http://schemas.microsoft.com/office/powerpoint/2010/main" val="679480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24D2823B-C938-48DC-9C2F-B06DE5D4BECE}" type="slidenum">
              <a:rPr lang="en-US" smtClean="0"/>
              <a:pPr/>
              <a:t>18</a:t>
            </a:fld>
            <a:endParaRPr lang="en-US" dirty="0"/>
          </a:p>
        </p:txBody>
      </p:sp>
    </p:spTree>
    <p:extLst>
      <p:ext uri="{BB962C8B-B14F-4D97-AF65-F5344CB8AC3E}">
        <p14:creationId xmlns:p14="http://schemas.microsoft.com/office/powerpoint/2010/main" val="2047914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19</a:t>
            </a:fld>
            <a:endParaRPr lang="en-US" dirty="0"/>
          </a:p>
        </p:txBody>
      </p:sp>
    </p:spTree>
    <p:extLst>
      <p:ext uri="{BB962C8B-B14F-4D97-AF65-F5344CB8AC3E}">
        <p14:creationId xmlns:p14="http://schemas.microsoft.com/office/powerpoint/2010/main" val="41448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20</a:t>
            </a:fld>
            <a:endParaRPr lang="en-US" dirty="0"/>
          </a:p>
        </p:txBody>
      </p:sp>
    </p:spTree>
    <p:extLst>
      <p:ext uri="{BB962C8B-B14F-4D97-AF65-F5344CB8AC3E}">
        <p14:creationId xmlns:p14="http://schemas.microsoft.com/office/powerpoint/2010/main" val="3665960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522512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2738040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270846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24D2823B-C938-48DC-9C2F-B06DE5D4BECE}" type="slidenum">
              <a:rPr lang="en-US" smtClean="0"/>
              <a:pPr/>
              <a:t>24</a:t>
            </a:fld>
            <a:endParaRPr lang="en-US" dirty="0"/>
          </a:p>
        </p:txBody>
      </p:sp>
    </p:spTree>
    <p:extLst>
      <p:ext uri="{BB962C8B-B14F-4D97-AF65-F5344CB8AC3E}">
        <p14:creationId xmlns:p14="http://schemas.microsoft.com/office/powerpoint/2010/main" val="105388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254478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25</a:t>
            </a:fld>
            <a:endParaRPr lang="en-US" dirty="0"/>
          </a:p>
        </p:txBody>
      </p:sp>
    </p:spTree>
    <p:extLst>
      <p:ext uri="{BB962C8B-B14F-4D97-AF65-F5344CB8AC3E}">
        <p14:creationId xmlns:p14="http://schemas.microsoft.com/office/powerpoint/2010/main" val="3452006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24D2823B-C938-48DC-9C2F-B06DE5D4BEC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067655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24D2823B-C938-48DC-9C2F-B06DE5D4BEC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135818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28</a:t>
            </a:fld>
            <a:endParaRPr lang="en-US" dirty="0"/>
          </a:p>
        </p:txBody>
      </p:sp>
    </p:spTree>
    <p:extLst>
      <p:ext uri="{BB962C8B-B14F-4D97-AF65-F5344CB8AC3E}">
        <p14:creationId xmlns:p14="http://schemas.microsoft.com/office/powerpoint/2010/main" val="4005981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29</a:t>
            </a:fld>
            <a:endParaRPr lang="en-US" dirty="0"/>
          </a:p>
        </p:txBody>
      </p:sp>
    </p:spTree>
    <p:extLst>
      <p:ext uri="{BB962C8B-B14F-4D97-AF65-F5344CB8AC3E}">
        <p14:creationId xmlns:p14="http://schemas.microsoft.com/office/powerpoint/2010/main" val="241869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30</a:t>
            </a:fld>
            <a:endParaRPr lang="en-US" dirty="0"/>
          </a:p>
        </p:txBody>
      </p:sp>
    </p:spTree>
    <p:extLst>
      <p:ext uri="{BB962C8B-B14F-4D97-AF65-F5344CB8AC3E}">
        <p14:creationId xmlns:p14="http://schemas.microsoft.com/office/powerpoint/2010/main" val="1725793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169182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E9135-758E-8647-9971-51298252EA3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553790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24D2823B-C938-48DC-9C2F-B06DE5D4BEC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5397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pPr/>
              <a:t>34</a:t>
            </a:fld>
            <a:endParaRPr lang="en-US" dirty="0"/>
          </a:p>
        </p:txBody>
      </p:sp>
    </p:spTree>
    <p:extLst>
      <p:ext uri="{BB962C8B-B14F-4D97-AF65-F5344CB8AC3E}">
        <p14:creationId xmlns:p14="http://schemas.microsoft.com/office/powerpoint/2010/main" val="171887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776622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35</a:t>
            </a:fld>
            <a:endParaRPr lang="en-US" dirty="0"/>
          </a:p>
        </p:txBody>
      </p:sp>
    </p:spTree>
    <p:extLst>
      <p:ext uri="{BB962C8B-B14F-4D97-AF65-F5344CB8AC3E}">
        <p14:creationId xmlns:p14="http://schemas.microsoft.com/office/powerpoint/2010/main" val="3568206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pPr/>
              <a:t>36</a:t>
            </a:fld>
            <a:endParaRPr lang="en-US" dirty="0"/>
          </a:p>
        </p:txBody>
      </p:sp>
    </p:spTree>
    <p:extLst>
      <p:ext uri="{BB962C8B-B14F-4D97-AF65-F5344CB8AC3E}">
        <p14:creationId xmlns:p14="http://schemas.microsoft.com/office/powerpoint/2010/main" val="921594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37</a:t>
            </a:fld>
            <a:endParaRPr lang="en-US" dirty="0"/>
          </a:p>
        </p:txBody>
      </p:sp>
    </p:spTree>
    <p:extLst>
      <p:ext uri="{BB962C8B-B14F-4D97-AF65-F5344CB8AC3E}">
        <p14:creationId xmlns:p14="http://schemas.microsoft.com/office/powerpoint/2010/main" val="3112217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38</a:t>
            </a:fld>
            <a:endParaRPr lang="en-US" dirty="0"/>
          </a:p>
        </p:txBody>
      </p:sp>
    </p:spTree>
    <p:extLst>
      <p:ext uri="{BB962C8B-B14F-4D97-AF65-F5344CB8AC3E}">
        <p14:creationId xmlns:p14="http://schemas.microsoft.com/office/powerpoint/2010/main" val="3525047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3405113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595077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2754458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42</a:t>
            </a:fld>
            <a:endParaRPr lang="en-US" dirty="0"/>
          </a:p>
        </p:txBody>
      </p:sp>
    </p:spTree>
    <p:extLst>
      <p:ext uri="{BB962C8B-B14F-4D97-AF65-F5344CB8AC3E}">
        <p14:creationId xmlns:p14="http://schemas.microsoft.com/office/powerpoint/2010/main" val="453754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43</a:t>
            </a:fld>
            <a:endParaRPr lang="en-US" dirty="0"/>
          </a:p>
        </p:txBody>
      </p:sp>
    </p:spTree>
    <p:extLst>
      <p:ext uri="{BB962C8B-B14F-4D97-AF65-F5344CB8AC3E}">
        <p14:creationId xmlns:p14="http://schemas.microsoft.com/office/powerpoint/2010/main" val="3862074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24D2823B-C938-48DC-9C2F-B06DE5D4BEC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70929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4006986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24D2823B-C938-48DC-9C2F-B06DE5D4BEC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690372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46</a:t>
            </a:fld>
            <a:endParaRPr lang="en-US" dirty="0"/>
          </a:p>
        </p:txBody>
      </p:sp>
    </p:spTree>
    <p:extLst>
      <p:ext uri="{BB962C8B-B14F-4D97-AF65-F5344CB8AC3E}">
        <p14:creationId xmlns:p14="http://schemas.microsoft.com/office/powerpoint/2010/main" val="3431098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423956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24D2823B-C938-48DC-9C2F-B06DE5D4BECE}" type="slidenum">
              <a:rPr kumimoji="0" lang="en-US" sz="1200" b="0" i="0" u="none" strike="noStrike" kern="1200" cap="none" spc="0" normalizeH="0" baseline="0" noProof="0" smtClean="0">
                <a:ln>
                  <a:noFill/>
                </a:ln>
                <a:solidFill>
                  <a:prstClr val="black"/>
                </a:solidFill>
                <a:effectLst/>
                <a:uLnTx/>
                <a:uFillTx/>
                <a:latin typeface="Helvetica Regular" charset="0"/>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Helvetica Regular" charset="0"/>
              <a:ea typeface="+mn-ea"/>
              <a:cs typeface="+mn-cs"/>
            </a:endParaRPr>
          </a:p>
        </p:txBody>
      </p:sp>
    </p:spTree>
    <p:extLst>
      <p:ext uri="{BB962C8B-B14F-4D97-AF65-F5344CB8AC3E}">
        <p14:creationId xmlns:p14="http://schemas.microsoft.com/office/powerpoint/2010/main" val="136860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24D2823B-C938-48DC-9C2F-B06DE5D4BECE}" type="slidenum">
              <a:rPr lang="en-US" smtClean="0"/>
              <a:pPr/>
              <a:t>8</a:t>
            </a:fld>
            <a:endParaRPr lang="en-US" dirty="0"/>
          </a:p>
        </p:txBody>
      </p:sp>
    </p:spTree>
    <p:extLst>
      <p:ext uri="{BB962C8B-B14F-4D97-AF65-F5344CB8AC3E}">
        <p14:creationId xmlns:p14="http://schemas.microsoft.com/office/powerpoint/2010/main" val="16762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9</a:t>
            </a:fld>
            <a:endParaRPr lang="en-US" dirty="0"/>
          </a:p>
        </p:txBody>
      </p:sp>
    </p:spTree>
    <p:extLst>
      <p:ext uri="{BB962C8B-B14F-4D97-AF65-F5344CB8AC3E}">
        <p14:creationId xmlns:p14="http://schemas.microsoft.com/office/powerpoint/2010/main" val="185530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2823B-C938-48DC-9C2F-B06DE5D4BECE}" type="slidenum">
              <a:rPr lang="en-US" smtClean="0"/>
              <a:pPr/>
              <a:t>10</a:t>
            </a:fld>
            <a:endParaRPr lang="en-US" dirty="0"/>
          </a:p>
        </p:txBody>
      </p:sp>
    </p:spTree>
    <p:extLst>
      <p:ext uri="{BB962C8B-B14F-4D97-AF65-F5344CB8AC3E}">
        <p14:creationId xmlns:p14="http://schemas.microsoft.com/office/powerpoint/2010/main" val="90746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29" y="2130903"/>
            <a:ext cx="10363200" cy="1470025"/>
          </a:xfrm>
        </p:spPr>
        <p:txBody>
          <a:bodyPr/>
          <a:lstStyle/>
          <a:p>
            <a:r>
              <a:rPr lang="en-US"/>
              <a:t>Click to edit Master title style</a:t>
            </a:r>
          </a:p>
        </p:txBody>
      </p:sp>
      <p:sp>
        <p:nvSpPr>
          <p:cNvPr id="3" name="Subtitle 2"/>
          <p:cNvSpPr>
            <a:spLocks noGrp="1"/>
          </p:cNvSpPr>
          <p:nvPr>
            <p:ph type="subTitle" idx="1"/>
          </p:nvPr>
        </p:nvSpPr>
        <p:spPr>
          <a:xfrm>
            <a:off x="1828818" y="3886200"/>
            <a:ext cx="8534401" cy="1752600"/>
          </a:xfrm>
        </p:spPr>
        <p:txBody>
          <a:bodyPr/>
          <a:lstStyle>
            <a:lvl1pPr marL="0" indent="0" algn="ctr">
              <a:buNone/>
              <a:defRPr>
                <a:solidFill>
                  <a:schemeClr val="tx1">
                    <a:tint val="75000"/>
                  </a:schemeClr>
                </a:solidFill>
              </a:defRPr>
            </a:lvl1pPr>
            <a:lvl2pPr marL="609379" indent="0" algn="ctr">
              <a:buNone/>
              <a:defRPr>
                <a:solidFill>
                  <a:schemeClr val="tx1">
                    <a:tint val="75000"/>
                  </a:schemeClr>
                </a:solidFill>
              </a:defRPr>
            </a:lvl2pPr>
            <a:lvl3pPr marL="1218780" indent="0" algn="ctr">
              <a:buNone/>
              <a:defRPr>
                <a:solidFill>
                  <a:schemeClr val="tx1">
                    <a:tint val="75000"/>
                  </a:schemeClr>
                </a:solidFill>
              </a:defRPr>
            </a:lvl3pPr>
            <a:lvl4pPr marL="1828165" indent="0" algn="ctr">
              <a:buNone/>
              <a:defRPr>
                <a:solidFill>
                  <a:schemeClr val="tx1">
                    <a:tint val="75000"/>
                  </a:schemeClr>
                </a:solidFill>
              </a:defRPr>
            </a:lvl4pPr>
            <a:lvl5pPr marL="2437558" indent="0" algn="ctr">
              <a:buNone/>
              <a:defRPr>
                <a:solidFill>
                  <a:schemeClr val="tx1">
                    <a:tint val="75000"/>
                  </a:schemeClr>
                </a:solidFill>
              </a:defRPr>
            </a:lvl5pPr>
            <a:lvl6pPr marL="3046936" indent="0" algn="ctr">
              <a:buNone/>
              <a:defRPr>
                <a:solidFill>
                  <a:schemeClr val="tx1">
                    <a:tint val="75000"/>
                  </a:schemeClr>
                </a:solidFill>
              </a:defRPr>
            </a:lvl6pPr>
            <a:lvl7pPr marL="3656315"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57D7AE0-B1A8-4458-A815-7956D673D81E}" type="datetime1">
              <a:rPr lang="en-US" altLang="en-US"/>
              <a:pPr/>
              <a:t>6/4/18</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1B098096-7F7B-4FED-ABD6-FBDAE82ABDD6}" type="slidenum">
              <a:rPr lang="en-US" altLang="en-US"/>
              <a:pPr/>
              <a:t>‹#›</a:t>
            </a:fld>
            <a:endParaRPr lang="en-US" altLang="en-US" dirty="0"/>
          </a:p>
        </p:txBody>
      </p:sp>
    </p:spTree>
    <p:extLst>
      <p:ext uri="{BB962C8B-B14F-4D97-AF65-F5344CB8AC3E}">
        <p14:creationId xmlns:p14="http://schemas.microsoft.com/office/powerpoint/2010/main" val="2766862114"/>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C44B10F-AA69-403C-84D1-0D42CC075620}" type="datetime1">
              <a:rPr lang="en-US" altLang="en-US"/>
              <a:pPr/>
              <a:t>6/4/18</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E77DCD2-1E1A-4184-B688-FBC8EBD1CCC0}" type="slidenum">
              <a:rPr lang="en-US" altLang="en-US"/>
              <a:pPr/>
              <a:t>‹#›</a:t>
            </a:fld>
            <a:endParaRPr lang="en-US" altLang="en-US" dirty="0"/>
          </a:p>
        </p:txBody>
      </p:sp>
    </p:spTree>
    <p:extLst>
      <p:ext uri="{BB962C8B-B14F-4D97-AF65-F5344CB8AC3E}">
        <p14:creationId xmlns:p14="http://schemas.microsoft.com/office/powerpoint/2010/main" val="2050208746"/>
      </p:ext>
    </p:extLst>
  </p:cSld>
  <p:clrMapOvr>
    <a:masterClrMapping/>
  </p:clrMapOvr>
  <p:transition spd="slow">
    <p:pull/>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01016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621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16708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06890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5242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27161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1021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9214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8256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0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C260DBC-5E0D-46B7-9021-691AE31DECA8}" type="datetime1">
              <a:rPr lang="en-US" altLang="en-US"/>
              <a:pPr/>
              <a:t>6/4/18</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BCA3ACB1-02A4-4466-A097-821E51CEE025}" type="slidenum">
              <a:rPr lang="en-US" altLang="en-US"/>
              <a:pPr/>
              <a:t>‹#›</a:t>
            </a:fld>
            <a:endParaRPr lang="en-US" altLang="en-US" dirty="0"/>
          </a:p>
        </p:txBody>
      </p:sp>
    </p:spTree>
    <p:extLst>
      <p:ext uri="{BB962C8B-B14F-4D97-AF65-F5344CB8AC3E}">
        <p14:creationId xmlns:p14="http://schemas.microsoft.com/office/powerpoint/2010/main" val="490716058"/>
      </p:ext>
    </p:extLst>
  </p:cSld>
  <p:clrMapOvr>
    <a:masterClrMapping/>
  </p:clrMapOvr>
  <p:transition spd="slow">
    <p:pull/>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64640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8639677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686579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9285846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95078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0533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8957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34003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9212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927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36912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43445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65267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99471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4992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97151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71483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3239712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135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4740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6174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951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B0A433F-8A0C-48AB-8251-0DEB5F254EF7}" type="datetime1">
              <a:rPr lang="en-US" altLang="en-US"/>
              <a:pPr/>
              <a:t>6/4/18</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4B8FE07-2087-4697-BBD2-68A6A2DDDF05}" type="slidenum">
              <a:rPr lang="en-US" altLang="en-US"/>
              <a:pPr/>
              <a:t>‹#›</a:t>
            </a:fld>
            <a:endParaRPr lang="en-US" altLang="en-US" dirty="0"/>
          </a:p>
        </p:txBody>
      </p:sp>
    </p:spTree>
    <p:extLst>
      <p:ext uri="{BB962C8B-B14F-4D97-AF65-F5344CB8AC3E}">
        <p14:creationId xmlns:p14="http://schemas.microsoft.com/office/powerpoint/2010/main" val="397811257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7670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9402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722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3992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8773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7975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4473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615710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466094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35197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363"/>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79" indent="0">
              <a:buNone/>
              <a:defRPr sz="2400">
                <a:solidFill>
                  <a:schemeClr val="tx1">
                    <a:tint val="75000"/>
                  </a:schemeClr>
                </a:solidFill>
              </a:defRPr>
            </a:lvl2pPr>
            <a:lvl3pPr marL="1218780" indent="0">
              <a:buNone/>
              <a:defRPr sz="2100">
                <a:solidFill>
                  <a:schemeClr val="tx1">
                    <a:tint val="75000"/>
                  </a:schemeClr>
                </a:solidFill>
              </a:defRPr>
            </a:lvl3pPr>
            <a:lvl4pPr marL="1828165" indent="0">
              <a:buNone/>
              <a:defRPr sz="1900">
                <a:solidFill>
                  <a:schemeClr val="tx1">
                    <a:tint val="75000"/>
                  </a:schemeClr>
                </a:solidFill>
              </a:defRPr>
            </a:lvl4pPr>
            <a:lvl5pPr marL="2437558" indent="0">
              <a:buNone/>
              <a:defRPr sz="1900">
                <a:solidFill>
                  <a:schemeClr val="tx1">
                    <a:tint val="75000"/>
                  </a:schemeClr>
                </a:solidFill>
              </a:defRPr>
            </a:lvl5pPr>
            <a:lvl6pPr marL="3046936" indent="0">
              <a:buNone/>
              <a:defRPr sz="1900">
                <a:solidFill>
                  <a:schemeClr val="tx1">
                    <a:tint val="75000"/>
                  </a:schemeClr>
                </a:solidFill>
              </a:defRPr>
            </a:lvl6pPr>
            <a:lvl7pPr marL="3656315" indent="0">
              <a:buNone/>
              <a:defRPr sz="1900">
                <a:solidFill>
                  <a:schemeClr val="tx1">
                    <a:tint val="75000"/>
                  </a:schemeClr>
                </a:solidFill>
              </a:defRPr>
            </a:lvl7pPr>
            <a:lvl8pPr marL="4265707" indent="0">
              <a:buNone/>
              <a:defRPr sz="1900">
                <a:solidFill>
                  <a:schemeClr val="tx1">
                    <a:tint val="75000"/>
                  </a:schemeClr>
                </a:solidFill>
              </a:defRPr>
            </a:lvl8pPr>
            <a:lvl9pPr marL="487509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EBD7322-4F70-429F-89F5-988D51A6C7BE}" type="datetime1">
              <a:rPr lang="en-US" altLang="en-US"/>
              <a:pPr/>
              <a:t>6/4/18</a:t>
            </a:fld>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E4D24F8A-7752-4BBB-BBAA-69F0F53B2029}" type="slidenum">
              <a:rPr lang="en-US" altLang="en-US"/>
              <a:pPr/>
              <a:t>‹#›</a:t>
            </a:fld>
            <a:endParaRPr lang="en-US" altLang="en-US" dirty="0"/>
          </a:p>
        </p:txBody>
      </p:sp>
    </p:spTree>
    <p:extLst>
      <p:ext uri="{BB962C8B-B14F-4D97-AF65-F5344CB8AC3E}">
        <p14:creationId xmlns:p14="http://schemas.microsoft.com/office/powerpoint/2010/main" val="4162336262"/>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568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4241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463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3492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2903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3183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9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356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9154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6267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C54B51AF-0C6A-45EC-98EC-6F631462876D}" type="datetime1">
              <a:rPr lang="en-US" altLang="en-US"/>
              <a:pPr/>
              <a:t>6/4/18</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45BDF492-BAA6-4B2D-BBC6-0C24D65CEB4E}" type="slidenum">
              <a:rPr lang="en-US" altLang="en-US"/>
              <a:pPr/>
              <a:t>‹#›</a:t>
            </a:fld>
            <a:endParaRPr lang="en-US" altLang="en-US" dirty="0"/>
          </a:p>
        </p:txBody>
      </p:sp>
    </p:spTree>
    <p:extLst>
      <p:ext uri="{BB962C8B-B14F-4D97-AF65-F5344CB8AC3E}">
        <p14:creationId xmlns:p14="http://schemas.microsoft.com/office/powerpoint/2010/main" val="633328961"/>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5288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731746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701044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631798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03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429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6079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6738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594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70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30" y="1535117"/>
            <a:ext cx="5386917" cy="639763"/>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a:t>Click to edit Master text styles</a:t>
            </a:r>
          </a:p>
        </p:txBody>
      </p:sp>
      <p:sp>
        <p:nvSpPr>
          <p:cNvPr id="4" name="Content Placeholder 3"/>
          <p:cNvSpPr>
            <a:spLocks noGrp="1"/>
          </p:cNvSpPr>
          <p:nvPr>
            <p:ph sz="half" idx="2"/>
          </p:nvPr>
        </p:nvSpPr>
        <p:spPr>
          <a:xfrm>
            <a:off x="60983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7"/>
            <a:ext cx="5389033" cy="639763"/>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EB3475-B0B0-43A5-8F22-D1B2BA9F4945}" type="datetime1">
              <a:rPr lang="en-US" altLang="en-US"/>
              <a:pPr/>
              <a:t>6/4/18</a:t>
            </a:fld>
            <a:endParaRPr lang="en-US" altLang="en-US" dirty="0"/>
          </a:p>
        </p:txBody>
      </p:sp>
      <p:sp>
        <p:nvSpPr>
          <p:cNvPr id="8" name="Footer Placeholder 4"/>
          <p:cNvSpPr>
            <a:spLocks noGrp="1"/>
          </p:cNvSpPr>
          <p:nvPr>
            <p:ph type="ftr" sz="quarter" idx="11"/>
          </p:nvPr>
        </p:nvSpPr>
        <p:spPr/>
        <p:txBody>
          <a:bodyPr/>
          <a:lstStyle>
            <a:lvl1pPr>
              <a:defRPr/>
            </a:lvl1pPr>
          </a:lstStyle>
          <a:p>
            <a:endParaRPr lang="en-US" altLang="en-US" dirty="0"/>
          </a:p>
        </p:txBody>
      </p:sp>
      <p:sp>
        <p:nvSpPr>
          <p:cNvPr id="9" name="Slide Number Placeholder 5"/>
          <p:cNvSpPr>
            <a:spLocks noGrp="1"/>
          </p:cNvSpPr>
          <p:nvPr>
            <p:ph type="sldNum" sz="quarter" idx="12"/>
          </p:nvPr>
        </p:nvSpPr>
        <p:spPr/>
        <p:txBody>
          <a:bodyPr/>
          <a:lstStyle>
            <a:lvl1pPr>
              <a:defRPr/>
            </a:lvl1pPr>
          </a:lstStyle>
          <a:p>
            <a:fld id="{38FCF9B5-ED78-43DE-844A-FE3227E422E9}" type="slidenum">
              <a:rPr lang="en-US" altLang="en-US"/>
              <a:pPr/>
              <a:t>‹#›</a:t>
            </a:fld>
            <a:endParaRPr lang="en-US" altLang="en-US" dirty="0"/>
          </a:p>
        </p:txBody>
      </p:sp>
    </p:spTree>
    <p:extLst>
      <p:ext uri="{BB962C8B-B14F-4D97-AF65-F5344CB8AC3E}">
        <p14:creationId xmlns:p14="http://schemas.microsoft.com/office/powerpoint/2010/main" val="2228564832"/>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2289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9342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480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954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713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548310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046935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427537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0447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89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CE8C85C-00FB-42CB-86B0-71C6E0833606}" type="datetime1">
              <a:rPr lang="en-US" altLang="en-US"/>
              <a:pPr/>
              <a:t>6/4/18</a:t>
            </a:fld>
            <a:endParaRPr lang="en-US" altLang="en-US" dirty="0"/>
          </a:p>
        </p:txBody>
      </p:sp>
      <p:sp>
        <p:nvSpPr>
          <p:cNvPr id="4" name="Footer Placeholder 4"/>
          <p:cNvSpPr>
            <a:spLocks noGrp="1"/>
          </p:cNvSpPr>
          <p:nvPr>
            <p:ph type="ftr" sz="quarter" idx="11"/>
          </p:nvPr>
        </p:nvSpPr>
        <p:spPr/>
        <p:txBody>
          <a:bodyPr/>
          <a:lstStyle>
            <a:lvl1pPr>
              <a:defRPr/>
            </a:lvl1pPr>
          </a:lstStyle>
          <a:p>
            <a:endParaRPr lang="en-US" altLang="en-US" dirty="0"/>
          </a:p>
        </p:txBody>
      </p:sp>
      <p:sp>
        <p:nvSpPr>
          <p:cNvPr id="5" name="Slide Number Placeholder 5"/>
          <p:cNvSpPr>
            <a:spLocks noGrp="1"/>
          </p:cNvSpPr>
          <p:nvPr>
            <p:ph type="sldNum" sz="quarter" idx="12"/>
          </p:nvPr>
        </p:nvSpPr>
        <p:spPr/>
        <p:txBody>
          <a:bodyPr/>
          <a:lstStyle>
            <a:lvl1pPr>
              <a:defRPr/>
            </a:lvl1pPr>
          </a:lstStyle>
          <a:p>
            <a:fld id="{E1B11BC2-32BA-479D-A6AA-4B27EC837B66}" type="slidenum">
              <a:rPr lang="en-US" altLang="en-US"/>
              <a:pPr/>
              <a:t>‹#›</a:t>
            </a:fld>
            <a:endParaRPr lang="en-US" altLang="en-US" dirty="0"/>
          </a:p>
        </p:txBody>
      </p:sp>
    </p:spTree>
    <p:extLst>
      <p:ext uri="{BB962C8B-B14F-4D97-AF65-F5344CB8AC3E}">
        <p14:creationId xmlns:p14="http://schemas.microsoft.com/office/powerpoint/2010/main" val="1573407824"/>
      </p:ext>
    </p:extLst>
  </p:cSld>
  <p:clrMapOvr>
    <a:masterClrMapping/>
  </p:clrMapOvr>
  <p:transition spd="slow">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1007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02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1826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72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0655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2038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0078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2416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536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923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F863BA9-3F14-47B4-9DF9-DEE9D2B8DB17}" type="datetime1">
              <a:rPr lang="en-US" altLang="en-US"/>
              <a:pPr/>
              <a:t>6/4/18</a:t>
            </a:fld>
            <a:endParaRPr lang="en-US" altLang="en-US" dirty="0"/>
          </a:p>
        </p:txBody>
      </p:sp>
      <p:sp>
        <p:nvSpPr>
          <p:cNvPr id="3" name="Footer Placeholder 4"/>
          <p:cNvSpPr>
            <a:spLocks noGrp="1"/>
          </p:cNvSpPr>
          <p:nvPr>
            <p:ph type="ftr" sz="quarter" idx="11"/>
          </p:nvPr>
        </p:nvSpPr>
        <p:spPr/>
        <p:txBody>
          <a:bodyPr/>
          <a:lstStyle>
            <a:lvl1pPr>
              <a:defRPr/>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5559190E-C0A7-44D0-BE8B-7DF9F9F86A07}" type="slidenum">
              <a:rPr lang="en-US" altLang="en-US"/>
              <a:pPr/>
              <a:t>‹#›</a:t>
            </a:fld>
            <a:endParaRPr lang="en-US" altLang="en-US" dirty="0"/>
          </a:p>
        </p:txBody>
      </p:sp>
    </p:spTree>
    <p:extLst>
      <p:ext uri="{BB962C8B-B14F-4D97-AF65-F5344CB8AC3E}">
        <p14:creationId xmlns:p14="http://schemas.microsoft.com/office/powerpoint/2010/main" val="3788829148"/>
      </p:ext>
    </p:extLst>
  </p:cSld>
  <p:clrMapOvr>
    <a:masterClrMapping/>
  </p:clrMapOvr>
  <p:transition spd="slow">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84571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673005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2946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7883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97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902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4319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9939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9985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67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151"/>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6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79" indent="0">
              <a:buNone/>
              <a:defRPr sz="1600"/>
            </a:lvl2pPr>
            <a:lvl3pPr marL="1218780" indent="0">
              <a:buNone/>
              <a:defRPr sz="1300"/>
            </a:lvl3pPr>
            <a:lvl4pPr marL="1828165" indent="0">
              <a:buNone/>
              <a:defRPr sz="1200"/>
            </a:lvl4pPr>
            <a:lvl5pPr marL="2437558" indent="0">
              <a:buNone/>
              <a:defRPr sz="1200"/>
            </a:lvl5pPr>
            <a:lvl6pPr marL="3046936" indent="0">
              <a:buNone/>
              <a:defRPr sz="1200"/>
            </a:lvl6pPr>
            <a:lvl7pPr marL="3656315"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4168666-639C-4DE4-B116-7A102A4BE48D}" type="datetime1">
              <a:rPr lang="en-US" altLang="en-US"/>
              <a:pPr/>
              <a:t>6/4/18</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57C0D723-B2B6-4A88-9B4E-893D2CE96524}" type="slidenum">
              <a:rPr lang="en-US" altLang="en-US"/>
              <a:pPr/>
              <a:t>‹#›</a:t>
            </a:fld>
            <a:endParaRPr lang="en-US" altLang="en-US" dirty="0"/>
          </a:p>
        </p:txBody>
      </p:sp>
    </p:spTree>
    <p:extLst>
      <p:ext uri="{BB962C8B-B14F-4D97-AF65-F5344CB8AC3E}">
        <p14:creationId xmlns:p14="http://schemas.microsoft.com/office/powerpoint/2010/main" val="465545163"/>
      </p:ext>
    </p:extLst>
  </p:cSld>
  <p:clrMapOvr>
    <a:masterClrMapping/>
  </p:clrMapOvr>
  <p:transition spd="slow">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9623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5430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650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673215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911558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2718922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04333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266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6520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00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46" y="4801063"/>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946" y="612775"/>
            <a:ext cx="7315200" cy="4114800"/>
          </a:xfrm>
        </p:spPr>
        <p:txBody>
          <a:bodyPr rtlCol="0">
            <a:normAutofit/>
          </a:bodyPr>
          <a:lstStyle>
            <a:lvl1pPr marL="0" indent="0">
              <a:buNone/>
              <a:defRPr sz="4300"/>
            </a:lvl1pPr>
            <a:lvl2pPr marL="609379" indent="0">
              <a:buNone/>
              <a:defRPr sz="3700"/>
            </a:lvl2pPr>
            <a:lvl3pPr marL="1218780" indent="0">
              <a:buNone/>
              <a:defRPr sz="3200"/>
            </a:lvl3pPr>
            <a:lvl4pPr marL="1828165" indent="0">
              <a:buNone/>
              <a:defRPr sz="2700"/>
            </a:lvl4pPr>
            <a:lvl5pPr marL="2437558" indent="0">
              <a:buNone/>
              <a:defRPr sz="2700"/>
            </a:lvl5pPr>
            <a:lvl6pPr marL="3046936" indent="0">
              <a:buNone/>
              <a:defRPr sz="2700"/>
            </a:lvl6pPr>
            <a:lvl7pPr marL="3656315" indent="0">
              <a:buNone/>
              <a:defRPr sz="2700"/>
            </a:lvl7pPr>
            <a:lvl8pPr marL="4265707" indent="0">
              <a:buNone/>
              <a:defRPr sz="2700"/>
            </a:lvl8pPr>
            <a:lvl9pPr marL="4875093" indent="0">
              <a:buNone/>
              <a:defRPr sz="2700"/>
            </a:lvl9pPr>
          </a:lstStyle>
          <a:p>
            <a:pPr lvl="0"/>
            <a:endParaRPr lang="en-US" noProof="0" dirty="0"/>
          </a:p>
        </p:txBody>
      </p:sp>
      <p:sp>
        <p:nvSpPr>
          <p:cNvPr id="4" name="Text Placeholder 3"/>
          <p:cNvSpPr>
            <a:spLocks noGrp="1"/>
          </p:cNvSpPr>
          <p:nvPr>
            <p:ph type="body" sz="half" idx="2"/>
          </p:nvPr>
        </p:nvSpPr>
        <p:spPr>
          <a:xfrm>
            <a:off x="2389946" y="5367816"/>
            <a:ext cx="7315200" cy="804863"/>
          </a:xfrm>
        </p:spPr>
        <p:txBody>
          <a:bodyPr/>
          <a:lstStyle>
            <a:lvl1pPr marL="0" indent="0">
              <a:buNone/>
              <a:defRPr sz="1900"/>
            </a:lvl1pPr>
            <a:lvl2pPr marL="609379" indent="0">
              <a:buNone/>
              <a:defRPr sz="1600"/>
            </a:lvl2pPr>
            <a:lvl3pPr marL="1218780" indent="0">
              <a:buNone/>
              <a:defRPr sz="1300"/>
            </a:lvl3pPr>
            <a:lvl4pPr marL="1828165" indent="0">
              <a:buNone/>
              <a:defRPr sz="1200"/>
            </a:lvl4pPr>
            <a:lvl5pPr marL="2437558" indent="0">
              <a:buNone/>
              <a:defRPr sz="1200"/>
            </a:lvl5pPr>
            <a:lvl6pPr marL="3046936" indent="0">
              <a:buNone/>
              <a:defRPr sz="1200"/>
            </a:lvl6pPr>
            <a:lvl7pPr marL="3656315" indent="0">
              <a:buNone/>
              <a:defRPr sz="1200"/>
            </a:lvl7pPr>
            <a:lvl8pPr marL="4265707" indent="0">
              <a:buNone/>
              <a:defRPr sz="1200"/>
            </a:lvl8pPr>
            <a:lvl9pPr marL="4875093"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73CAB2C-FE21-4C35-A161-80067C500FC0}" type="datetime1">
              <a:rPr lang="en-US" altLang="en-US"/>
              <a:pPr/>
              <a:t>6/4/18</a:t>
            </a:fld>
            <a:endParaRPr lang="en-US" altLang="en-US" dirty="0"/>
          </a:p>
        </p:txBody>
      </p:sp>
      <p:sp>
        <p:nvSpPr>
          <p:cNvPr id="6" name="Footer Placeholder 4"/>
          <p:cNvSpPr>
            <a:spLocks noGrp="1"/>
          </p:cNvSpPr>
          <p:nvPr>
            <p:ph type="ftr" sz="quarter" idx="11"/>
          </p:nvPr>
        </p:nvSpPr>
        <p:spPr/>
        <p:txBody>
          <a:bodyPr/>
          <a:lstStyle>
            <a:lvl1pPr>
              <a:defRPr/>
            </a:lvl1pPr>
          </a:lstStyle>
          <a:p>
            <a:endParaRPr lang="en-US" altLang="en-US" dirty="0"/>
          </a:p>
        </p:txBody>
      </p:sp>
      <p:sp>
        <p:nvSpPr>
          <p:cNvPr id="7" name="Slide Number Placeholder 5"/>
          <p:cNvSpPr>
            <a:spLocks noGrp="1"/>
          </p:cNvSpPr>
          <p:nvPr>
            <p:ph type="sldNum" sz="quarter" idx="12"/>
          </p:nvPr>
        </p:nvSpPr>
        <p:spPr/>
        <p:txBody>
          <a:bodyPr/>
          <a:lstStyle>
            <a:lvl1pPr>
              <a:defRPr/>
            </a:lvl1pPr>
          </a:lstStyle>
          <a:p>
            <a:fld id="{F48D3999-53CA-4C95-8F41-757F55489F64}" type="slidenum">
              <a:rPr lang="en-US" altLang="en-US"/>
              <a:pPr/>
              <a:t>‹#›</a:t>
            </a:fld>
            <a:endParaRPr lang="en-US" altLang="en-US" dirty="0"/>
          </a:p>
        </p:txBody>
      </p:sp>
    </p:spTree>
    <p:extLst>
      <p:ext uri="{BB962C8B-B14F-4D97-AF65-F5344CB8AC3E}">
        <p14:creationId xmlns:p14="http://schemas.microsoft.com/office/powerpoint/2010/main" val="510259648"/>
      </p:ext>
    </p:extLst>
  </p:cSld>
  <p:clrMapOvr>
    <a:masterClrMapping/>
  </p:clrMapOvr>
  <p:transition spd="slow">
    <p:pull/>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6490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7621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81228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293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2501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891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48879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3044360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547593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48197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8.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9.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847" y="275167"/>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2" tIns="60941" rIns="121882" bIns="60941" numCol="1" anchor="ctr" anchorCtr="0" compatLnSpc="1">
            <a:prstTxWarp prst="textNoShape">
              <a:avLst/>
            </a:prstTxWarp>
          </a:bodyPr>
          <a:lstStyle/>
          <a:p>
            <a:pPr lvl="0"/>
            <a:r>
              <a:rPr lang="en-US" altLang="en-US" dirty="0"/>
              <a:t>Click to edit Master title style</a:t>
            </a:r>
          </a:p>
        </p:txBody>
      </p:sp>
      <p:sp>
        <p:nvSpPr>
          <p:cNvPr id="21507" name="Text Placeholder 2"/>
          <p:cNvSpPr>
            <a:spLocks noGrp="1"/>
          </p:cNvSpPr>
          <p:nvPr>
            <p:ph type="body" idx="1"/>
          </p:nvPr>
        </p:nvSpPr>
        <p:spPr bwMode="auto">
          <a:xfrm>
            <a:off x="609847" y="1600225"/>
            <a:ext cx="10972801"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2" tIns="60941" rIns="121882" bIns="6094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828"/>
            <a:ext cx="2844800" cy="366183"/>
          </a:xfrm>
          <a:prstGeom prst="rect">
            <a:avLst/>
          </a:prstGeom>
        </p:spPr>
        <p:txBody>
          <a:bodyPr vert="horz" wrap="square" lIns="121882" tIns="60941" rIns="121882" bIns="60941" numCol="1" anchor="ctr" anchorCtr="0" compatLnSpc="1">
            <a:prstTxWarp prst="textNoShape">
              <a:avLst/>
            </a:prstTxWarp>
          </a:bodyPr>
          <a:lstStyle>
            <a:lvl1pPr>
              <a:defRPr sz="1600" b="0" i="0">
                <a:solidFill>
                  <a:srgbClr val="898989"/>
                </a:solidFill>
                <a:latin typeface="Helvetica Regular" charset="0"/>
                <a:ea typeface="Helvetica Regular" charset="0"/>
                <a:cs typeface="Helvetica Regular" charset="0"/>
              </a:defRPr>
            </a:lvl1pPr>
          </a:lstStyle>
          <a:p>
            <a:pPr fontAlgn="base">
              <a:spcBef>
                <a:spcPct val="0"/>
              </a:spcBef>
              <a:spcAft>
                <a:spcPct val="0"/>
              </a:spcAft>
            </a:pPr>
            <a:fld id="{9B692DC2-3C01-43F6-9E12-BAFCA0B296A9}" type="datetime1">
              <a:rPr lang="en-US" altLang="en-US" smtClean="0"/>
              <a:pPr fontAlgn="base">
                <a:spcBef>
                  <a:spcPct val="0"/>
                </a:spcBef>
                <a:spcAft>
                  <a:spcPct val="0"/>
                </a:spcAft>
              </a:pPr>
              <a:t>6/4/18</a:t>
            </a:fld>
            <a:endParaRPr lang="en-US" altLang="en-US" dirty="0"/>
          </a:p>
        </p:txBody>
      </p:sp>
      <p:sp>
        <p:nvSpPr>
          <p:cNvPr id="5" name="Footer Placeholder 4"/>
          <p:cNvSpPr>
            <a:spLocks noGrp="1"/>
          </p:cNvSpPr>
          <p:nvPr>
            <p:ph type="ftr" sz="quarter" idx="3"/>
          </p:nvPr>
        </p:nvSpPr>
        <p:spPr>
          <a:xfrm>
            <a:off x="4165829" y="6356828"/>
            <a:ext cx="3860800" cy="366183"/>
          </a:xfrm>
          <a:prstGeom prst="rect">
            <a:avLst/>
          </a:prstGeom>
        </p:spPr>
        <p:txBody>
          <a:bodyPr vert="horz" wrap="square" lIns="121882" tIns="60941" rIns="121882" bIns="60941" numCol="1" anchor="ctr" anchorCtr="0" compatLnSpc="1">
            <a:prstTxWarp prst="textNoShape">
              <a:avLst/>
            </a:prstTxWarp>
          </a:bodyPr>
          <a:lstStyle>
            <a:lvl1pPr algn="ctr">
              <a:defRPr sz="1600" b="0" i="0">
                <a:solidFill>
                  <a:srgbClr val="898989"/>
                </a:solidFill>
                <a:latin typeface="Helvetica Regular" charset="0"/>
                <a:ea typeface="Helvetica Regular" charset="0"/>
              </a:defRPr>
            </a:lvl1pPr>
          </a:lstStyle>
          <a:p>
            <a:pPr fontAlgn="base">
              <a:spcBef>
                <a:spcPct val="0"/>
              </a:spcBef>
              <a:spcAft>
                <a:spcPct val="0"/>
              </a:spcAft>
            </a:pPr>
            <a:endParaRPr lang="en-US" altLang="en-US" dirty="0"/>
          </a:p>
        </p:txBody>
      </p:sp>
      <p:sp>
        <p:nvSpPr>
          <p:cNvPr id="6" name="Slide Number Placeholder 5"/>
          <p:cNvSpPr>
            <a:spLocks noGrp="1"/>
          </p:cNvSpPr>
          <p:nvPr>
            <p:ph type="sldNum" sz="quarter" idx="4"/>
          </p:nvPr>
        </p:nvSpPr>
        <p:spPr>
          <a:xfrm>
            <a:off x="8737829" y="6356828"/>
            <a:ext cx="2844800" cy="366183"/>
          </a:xfrm>
          <a:prstGeom prst="rect">
            <a:avLst/>
          </a:prstGeom>
        </p:spPr>
        <p:txBody>
          <a:bodyPr vert="horz" wrap="square" lIns="121882" tIns="60941" rIns="121882" bIns="60941" numCol="1" anchor="ctr" anchorCtr="0" compatLnSpc="1">
            <a:prstTxWarp prst="textNoShape">
              <a:avLst/>
            </a:prstTxWarp>
          </a:bodyPr>
          <a:lstStyle>
            <a:lvl1pPr algn="r">
              <a:defRPr sz="1600" b="0" i="0">
                <a:solidFill>
                  <a:srgbClr val="898989"/>
                </a:solidFill>
                <a:latin typeface="Helvetica Regular" charset="0"/>
                <a:ea typeface="Helvetica Regular" charset="0"/>
                <a:cs typeface="Helvetica Regular" charset="0"/>
              </a:defRPr>
            </a:lvl1pPr>
          </a:lstStyle>
          <a:p>
            <a:pPr fontAlgn="base">
              <a:spcBef>
                <a:spcPct val="0"/>
              </a:spcBef>
              <a:spcAft>
                <a:spcPct val="0"/>
              </a:spcAft>
            </a:pPr>
            <a:fld id="{D5896ECD-DF6A-4CCC-B955-E8E1430345FD}"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1562182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p:pull/>
  </p:transition>
  <p:txStyles>
    <p:titleStyle>
      <a:lvl1pPr algn="ctr" rtl="0" eaLnBrk="0" fontAlgn="base" hangingPunct="0">
        <a:spcBef>
          <a:spcPct val="0"/>
        </a:spcBef>
        <a:spcAft>
          <a:spcPct val="0"/>
        </a:spcAft>
        <a:defRPr sz="5900" b="0" i="0" kern="1200">
          <a:solidFill>
            <a:schemeClr val="tx1"/>
          </a:solidFill>
          <a:latin typeface="Helvetica Regular" charset="0"/>
          <a:ea typeface="Helvetica Regular" charset="0"/>
          <a:cs typeface="Helvetica Regular" charset="0"/>
        </a:defRPr>
      </a:lvl1pPr>
      <a:lvl2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5pPr>
      <a:lvl6pPr marL="609379" algn="ctr" rtl="0" fontAlgn="base">
        <a:spcBef>
          <a:spcPct val="0"/>
        </a:spcBef>
        <a:spcAft>
          <a:spcPct val="0"/>
        </a:spcAft>
        <a:defRPr sz="5900">
          <a:solidFill>
            <a:schemeClr val="tx1"/>
          </a:solidFill>
          <a:latin typeface="Calibri" pitchFamily="34" charset="0"/>
        </a:defRPr>
      </a:lvl6pPr>
      <a:lvl7pPr marL="1218780" algn="ctr" rtl="0" fontAlgn="base">
        <a:spcBef>
          <a:spcPct val="0"/>
        </a:spcBef>
        <a:spcAft>
          <a:spcPct val="0"/>
        </a:spcAft>
        <a:defRPr sz="5900">
          <a:solidFill>
            <a:schemeClr val="tx1"/>
          </a:solidFill>
          <a:latin typeface="Calibri" pitchFamily="34" charset="0"/>
        </a:defRPr>
      </a:lvl7pPr>
      <a:lvl8pPr marL="1828165" algn="ctr" rtl="0" fontAlgn="base">
        <a:spcBef>
          <a:spcPct val="0"/>
        </a:spcBef>
        <a:spcAft>
          <a:spcPct val="0"/>
        </a:spcAft>
        <a:defRPr sz="5900">
          <a:solidFill>
            <a:schemeClr val="tx1"/>
          </a:solidFill>
          <a:latin typeface="Calibri" pitchFamily="34" charset="0"/>
        </a:defRPr>
      </a:lvl8pPr>
      <a:lvl9pPr marL="2437558" algn="ctr" rtl="0" fontAlgn="base">
        <a:spcBef>
          <a:spcPct val="0"/>
        </a:spcBef>
        <a:spcAft>
          <a:spcPct val="0"/>
        </a:spcAft>
        <a:defRPr sz="5900">
          <a:solidFill>
            <a:schemeClr val="tx1"/>
          </a:solidFill>
          <a:latin typeface="Calibri" pitchFamily="34" charset="0"/>
        </a:defRPr>
      </a:lvl9pPr>
    </p:titleStyle>
    <p:bodyStyle>
      <a:lvl1pPr marL="457035" indent="-457035" algn="l" rtl="0" eaLnBrk="0" fontAlgn="base" hangingPunct="0">
        <a:spcBef>
          <a:spcPct val="20000"/>
        </a:spcBef>
        <a:spcAft>
          <a:spcPct val="0"/>
        </a:spcAft>
        <a:buFont typeface="Arial" pitchFamily="34" charset="0"/>
        <a:buChar char="•"/>
        <a:defRPr sz="4300" b="0" i="0" kern="1200">
          <a:solidFill>
            <a:schemeClr val="tx1"/>
          </a:solidFill>
          <a:latin typeface="Helvetica Regular" charset="0"/>
          <a:ea typeface="Helvetica Regular" charset="0"/>
          <a:cs typeface="Helvetica Regular" charset="0"/>
        </a:defRPr>
      </a:lvl1pPr>
      <a:lvl2pPr marL="990262" indent="-380869" algn="l" rtl="0" eaLnBrk="0" fontAlgn="base" hangingPunct="0">
        <a:spcBef>
          <a:spcPct val="20000"/>
        </a:spcBef>
        <a:spcAft>
          <a:spcPct val="0"/>
        </a:spcAft>
        <a:buFont typeface="Arial" pitchFamily="34" charset="0"/>
        <a:buChar char="–"/>
        <a:defRPr sz="3700" b="0" i="0" kern="1200">
          <a:solidFill>
            <a:schemeClr val="tx1"/>
          </a:solidFill>
          <a:latin typeface="Helvetica Regular" charset="0"/>
          <a:ea typeface="Helvetica Regular" charset="0"/>
          <a:cs typeface="Helvetica Regular" charset="0"/>
        </a:defRPr>
      </a:lvl2pPr>
      <a:lvl3pPr marL="1523469" indent="-304688" algn="l" rtl="0" eaLnBrk="0" fontAlgn="base" hangingPunct="0">
        <a:spcBef>
          <a:spcPct val="20000"/>
        </a:spcBef>
        <a:spcAft>
          <a:spcPct val="0"/>
        </a:spcAft>
        <a:buFont typeface="Arial" pitchFamily="34" charset="0"/>
        <a:buChar char="•"/>
        <a:defRPr sz="3200" b="0" i="0" kern="1200">
          <a:solidFill>
            <a:schemeClr val="tx1"/>
          </a:solidFill>
          <a:latin typeface="Helvetica Regular" charset="0"/>
          <a:ea typeface="Helvetica Regular" charset="0"/>
          <a:cs typeface="Helvetica Regular" charset="0"/>
        </a:defRPr>
      </a:lvl3pPr>
      <a:lvl4pPr marL="2132853" indent="-304688" algn="l" rtl="0" eaLnBrk="0" fontAlgn="base" hangingPunct="0">
        <a:spcBef>
          <a:spcPct val="20000"/>
        </a:spcBef>
        <a:spcAft>
          <a:spcPct val="0"/>
        </a:spcAft>
        <a:buFont typeface="Arial" pitchFamily="34" charset="0"/>
        <a:buChar char="–"/>
        <a:defRPr sz="2700" b="0" i="0" kern="1200">
          <a:solidFill>
            <a:schemeClr val="tx1"/>
          </a:solidFill>
          <a:latin typeface="Helvetica Regular" charset="0"/>
          <a:ea typeface="Helvetica Regular" charset="0"/>
          <a:cs typeface="Helvetica Regular" charset="0"/>
        </a:defRPr>
      </a:lvl4pPr>
      <a:lvl5pPr marL="2742246" indent="-304688" algn="l" rtl="0" eaLnBrk="0" fontAlgn="base" hangingPunct="0">
        <a:spcBef>
          <a:spcPct val="20000"/>
        </a:spcBef>
        <a:spcAft>
          <a:spcPct val="0"/>
        </a:spcAft>
        <a:buFont typeface="Arial" pitchFamily="34" charset="0"/>
        <a:buChar char="»"/>
        <a:defRPr sz="2700" b="0" i="0" kern="1200">
          <a:solidFill>
            <a:schemeClr val="tx1"/>
          </a:solidFill>
          <a:latin typeface="Helvetica Regular" charset="0"/>
          <a:ea typeface="Helvetica Regular" charset="0"/>
          <a:cs typeface="Helvetica Regular" charset="0"/>
        </a:defRPr>
      </a:lvl5pPr>
      <a:lvl6pPr marL="3351624"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018"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404"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789" indent="-304688" algn="l" defTabSz="12187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80" rtl="0" eaLnBrk="1" latinLnBrk="0" hangingPunct="1">
        <a:defRPr sz="2400" kern="1200">
          <a:solidFill>
            <a:schemeClr val="tx1"/>
          </a:solidFill>
          <a:latin typeface="+mn-lt"/>
          <a:ea typeface="+mn-ea"/>
          <a:cs typeface="+mn-cs"/>
        </a:defRPr>
      </a:lvl1pPr>
      <a:lvl2pPr marL="609379" algn="l" defTabSz="1218780" rtl="0" eaLnBrk="1" latinLnBrk="0" hangingPunct="1">
        <a:defRPr sz="2400" kern="1200">
          <a:solidFill>
            <a:schemeClr val="tx1"/>
          </a:solidFill>
          <a:latin typeface="+mn-lt"/>
          <a:ea typeface="+mn-ea"/>
          <a:cs typeface="+mn-cs"/>
        </a:defRPr>
      </a:lvl2pPr>
      <a:lvl3pPr marL="1218780" algn="l" defTabSz="1218780" rtl="0" eaLnBrk="1" latinLnBrk="0" hangingPunct="1">
        <a:defRPr sz="2400" kern="1200">
          <a:solidFill>
            <a:schemeClr val="tx1"/>
          </a:solidFill>
          <a:latin typeface="+mn-lt"/>
          <a:ea typeface="+mn-ea"/>
          <a:cs typeface="+mn-cs"/>
        </a:defRPr>
      </a:lvl3pPr>
      <a:lvl4pPr marL="1828165" algn="l" defTabSz="1218780" rtl="0" eaLnBrk="1" latinLnBrk="0" hangingPunct="1">
        <a:defRPr sz="2400" kern="1200">
          <a:solidFill>
            <a:schemeClr val="tx1"/>
          </a:solidFill>
          <a:latin typeface="+mn-lt"/>
          <a:ea typeface="+mn-ea"/>
          <a:cs typeface="+mn-cs"/>
        </a:defRPr>
      </a:lvl4pPr>
      <a:lvl5pPr marL="2437558" algn="l" defTabSz="1218780" rtl="0" eaLnBrk="1" latinLnBrk="0" hangingPunct="1">
        <a:defRPr sz="2400" kern="1200">
          <a:solidFill>
            <a:schemeClr val="tx1"/>
          </a:solidFill>
          <a:latin typeface="+mn-lt"/>
          <a:ea typeface="+mn-ea"/>
          <a:cs typeface="+mn-cs"/>
        </a:defRPr>
      </a:lvl5pPr>
      <a:lvl6pPr marL="3046936" algn="l" defTabSz="1218780" rtl="0" eaLnBrk="1" latinLnBrk="0" hangingPunct="1">
        <a:defRPr sz="2400" kern="1200">
          <a:solidFill>
            <a:schemeClr val="tx1"/>
          </a:solidFill>
          <a:latin typeface="+mn-lt"/>
          <a:ea typeface="+mn-ea"/>
          <a:cs typeface="+mn-cs"/>
        </a:defRPr>
      </a:lvl6pPr>
      <a:lvl7pPr marL="3656315" algn="l" defTabSz="1218780" rtl="0" eaLnBrk="1" latinLnBrk="0" hangingPunct="1">
        <a:defRPr sz="2400" kern="1200">
          <a:solidFill>
            <a:schemeClr val="tx1"/>
          </a:solidFill>
          <a:latin typeface="+mn-lt"/>
          <a:ea typeface="+mn-ea"/>
          <a:cs typeface="+mn-cs"/>
        </a:defRPr>
      </a:lvl7pPr>
      <a:lvl8pPr marL="4265707" algn="l" defTabSz="1218780" rtl="0" eaLnBrk="1" latinLnBrk="0" hangingPunct="1">
        <a:defRPr sz="2400" kern="1200">
          <a:solidFill>
            <a:schemeClr val="tx1"/>
          </a:solidFill>
          <a:latin typeface="+mn-lt"/>
          <a:ea typeface="+mn-ea"/>
          <a:cs typeface="+mn-cs"/>
        </a:defRPr>
      </a:lvl8pPr>
      <a:lvl9pPr marL="4875093" algn="l" defTabSz="121878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0688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845603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618362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97470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202828"/>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333890"/>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04984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6/4/18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5031811"/>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4.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62.emf"/></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79.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94.png"/><Relationship Id="rId5" Type="http://schemas.openxmlformats.org/officeDocument/2006/relationships/image" Target="../media/image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63.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9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notesSlide" Target="../notesSlides/notesSlide31.xml"/><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77.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9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97.png"/><Relationship Id="rId7"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8.png"/><Relationship Id="rId9" Type="http://schemas.openxmlformats.org/officeDocument/2006/relationships/image" Target="../media/image1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97.png"/><Relationship Id="rId7"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135.png"/><Relationship Id="rId5" Type="http://schemas.openxmlformats.org/officeDocument/2006/relationships/image" Target="../media/image131.png"/><Relationship Id="rId4" Type="http://schemas.openxmlformats.org/officeDocument/2006/relationships/image" Target="../media/image128.png"/><Relationship Id="rId9" Type="http://schemas.openxmlformats.org/officeDocument/2006/relationships/image" Target="../media/image133.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136.png"/></Relationships>
</file>

<file path=ppt/slides/_rels/slide4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97.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37.xml"/><Relationship Id="rId1" Type="http://schemas.openxmlformats.org/officeDocument/2006/relationships/slideLayout" Target="../slideLayouts/slideLayout119.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4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97.png"/><Relationship Id="rId7" Type="http://schemas.openxmlformats.org/officeDocument/2006/relationships/image" Target="../media/image149.png"/><Relationship Id="rId2" Type="http://schemas.openxmlformats.org/officeDocument/2006/relationships/notesSlide" Target="../notesSlides/notesSlide38.xml"/><Relationship Id="rId1" Type="http://schemas.openxmlformats.org/officeDocument/2006/relationships/slideLayout" Target="../slideLayouts/slideLayout10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9.xml"/><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0.xml"/><Relationship Id="rId1" Type="http://schemas.openxmlformats.org/officeDocument/2006/relationships/slideLayout" Target="../slideLayouts/slideLayout10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E1DB56-F6CF-414E-B69F-D20100AD81EE}"/>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6350" y="0"/>
            <a:ext cx="12188952" cy="6863435"/>
          </a:xfrm>
          <a:prstGeom prst="rect">
            <a:avLst/>
          </a:prstGeom>
        </p:spPr>
      </p:pic>
      <p:sp>
        <p:nvSpPr>
          <p:cNvPr id="3" name="TextBox 2"/>
          <p:cNvSpPr txBox="1"/>
          <p:nvPr/>
        </p:nvSpPr>
        <p:spPr>
          <a:xfrm>
            <a:off x="13208000" y="6824133"/>
            <a:ext cx="184666" cy="384721"/>
          </a:xfrm>
          <a:prstGeom prst="rect">
            <a:avLst/>
          </a:prstGeom>
          <a:noFill/>
        </p:spPr>
        <p:txBody>
          <a:bodyPr wrap="none" rtlCol="0">
            <a:spAutoFit/>
          </a:bodyPr>
          <a:lstStyle/>
          <a:p>
            <a:endParaRPr lang="en-US" dirty="0">
              <a:latin typeface="Helvetica Regular" charset="0"/>
            </a:endParaRPr>
          </a:p>
        </p:txBody>
      </p:sp>
      <p:sp>
        <p:nvSpPr>
          <p:cNvPr id="13" name="Rectangle 12"/>
          <p:cNvSpPr/>
          <p:nvPr/>
        </p:nvSpPr>
        <p:spPr>
          <a:xfrm>
            <a:off x="-406399" y="4946033"/>
            <a:ext cx="13021732" cy="1463040"/>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4206053" y="5741647"/>
            <a:ext cx="3803253" cy="307807"/>
          </a:xfrm>
          <a:prstGeom prst="rect">
            <a:avLst/>
          </a:prstGeom>
        </p:spPr>
      </p:pic>
      <p:sp>
        <p:nvSpPr>
          <p:cNvPr id="8" name="TextBox 7"/>
          <p:cNvSpPr txBox="1"/>
          <p:nvPr/>
        </p:nvSpPr>
        <p:spPr>
          <a:xfrm>
            <a:off x="0" y="5234762"/>
            <a:ext cx="12192000" cy="543739"/>
          </a:xfrm>
          <a:prstGeom prst="rect">
            <a:avLst/>
          </a:prstGeom>
          <a:noFill/>
        </p:spPr>
        <p:txBody>
          <a:bodyPr wrap="square" rtlCol="0">
            <a:spAutoFit/>
          </a:bodyPr>
          <a:lstStyle/>
          <a:p>
            <a:pPr algn="ctr">
              <a:lnSpc>
                <a:spcPct val="90000"/>
              </a:lnSpc>
            </a:pPr>
            <a:r>
              <a:rPr lang="es-ES" sz="3200" dirty="0">
                <a:solidFill>
                  <a:srgbClr val="FFFFFF"/>
                </a:solidFill>
                <a:latin typeface="Helvetica Regular" pitchFamily="18" charset="0"/>
              </a:rPr>
              <a:t>EL NEGOCIO UNFRANCHISE</a:t>
            </a:r>
            <a:r>
              <a:rPr lang="es-ES" sz="3200" baseline="30000" dirty="0">
                <a:solidFill>
                  <a:srgbClr val="FFFFFF"/>
                </a:solidFill>
                <a:latin typeface="Helvetica Regular" pitchFamily="18" charset="0"/>
              </a:rPr>
              <a:t>®</a:t>
            </a:r>
          </a:p>
        </p:txBody>
      </p:sp>
      <p:sp>
        <p:nvSpPr>
          <p:cNvPr id="11" name="Rectangle 10"/>
          <p:cNvSpPr/>
          <p:nvPr/>
        </p:nvSpPr>
        <p:spPr>
          <a:xfrm>
            <a:off x="523367"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2" name="Rectangle 11"/>
          <p:cNvSpPr/>
          <p:nvPr/>
        </p:nvSpPr>
        <p:spPr>
          <a:xfrm>
            <a:off x="11183410"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9" name="Rectangle 17"/>
          <p:cNvSpPr>
            <a:spLocks noChangeArrowheads="1"/>
          </p:cNvSpPr>
          <p:nvPr/>
        </p:nvSpPr>
        <p:spPr bwMode="auto">
          <a:xfrm>
            <a:off x="0" y="6515100"/>
            <a:ext cx="121920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dirty="0">
                <a:solidFill>
                  <a:schemeClr val="bg1"/>
                </a:solidFill>
                <a:latin typeface="Helvetica Regular" charset="0"/>
                <a:ea typeface="Helvetica Regular" charset="0"/>
                <a:cs typeface="Helvetica Regular" charset="0"/>
              </a:rPr>
              <a:t>Copyright © 2018 Market America Worldwide</a:t>
            </a:r>
          </a:p>
        </p:txBody>
      </p:sp>
    </p:spTree>
    <p:extLst>
      <p:ext uri="{BB962C8B-B14F-4D97-AF65-F5344CB8AC3E}">
        <p14:creationId xmlns:p14="http://schemas.microsoft.com/office/powerpoint/2010/main" val="3483344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6628" y="0"/>
            <a:ext cx="12181791" cy="6859402"/>
          </a:xfrm>
          <a:prstGeom prst="rect">
            <a:avLst/>
          </a:prstGeom>
        </p:spPr>
      </p:pic>
    </p:spTree>
    <p:extLst>
      <p:ext uri="{BB962C8B-B14F-4D97-AF65-F5344CB8AC3E}">
        <p14:creationId xmlns:p14="http://schemas.microsoft.com/office/powerpoint/2010/main" val="172546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4826" y="0"/>
            <a:ext cx="12179300" cy="6858000"/>
          </a:xfrm>
          <a:prstGeom prst="rect">
            <a:avLst/>
          </a:prstGeom>
        </p:spPr>
      </p:pic>
    </p:spTree>
    <p:extLst>
      <p:ext uri="{BB962C8B-B14F-4D97-AF65-F5344CB8AC3E}">
        <p14:creationId xmlns:p14="http://schemas.microsoft.com/office/powerpoint/2010/main" val="203824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6286" y="857"/>
            <a:ext cx="12176254" cy="6856284"/>
          </a:xfrm>
          <a:prstGeom prst="rect">
            <a:avLst/>
          </a:prstGeom>
        </p:spPr>
      </p:pic>
    </p:spTree>
    <p:extLst>
      <p:ext uri="{BB962C8B-B14F-4D97-AF65-F5344CB8AC3E}">
        <p14:creationId xmlns:p14="http://schemas.microsoft.com/office/powerpoint/2010/main" val="438559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6286" y="857"/>
            <a:ext cx="12176254" cy="6856284"/>
          </a:xfrm>
          <a:prstGeom prst="rect">
            <a:avLst/>
          </a:prstGeom>
        </p:spPr>
      </p:pic>
    </p:spTree>
    <p:extLst>
      <p:ext uri="{BB962C8B-B14F-4D97-AF65-F5344CB8AC3E}">
        <p14:creationId xmlns:p14="http://schemas.microsoft.com/office/powerpoint/2010/main" val="35842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9397" y="857"/>
            <a:ext cx="12176254" cy="6856284"/>
          </a:xfrm>
          <a:prstGeom prst="rect">
            <a:avLst/>
          </a:prstGeom>
        </p:spPr>
      </p:pic>
    </p:spTree>
    <p:extLst>
      <p:ext uri="{BB962C8B-B14F-4D97-AF65-F5344CB8AC3E}">
        <p14:creationId xmlns:p14="http://schemas.microsoft.com/office/powerpoint/2010/main" val="34989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4826" y="0"/>
            <a:ext cx="12179300" cy="6858000"/>
          </a:xfrm>
          <a:prstGeom prst="rect">
            <a:avLst/>
          </a:prstGeom>
        </p:spPr>
      </p:pic>
    </p:spTree>
    <p:extLst>
      <p:ext uri="{BB962C8B-B14F-4D97-AF65-F5344CB8AC3E}">
        <p14:creationId xmlns:p14="http://schemas.microsoft.com/office/powerpoint/2010/main" val="953427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6349" y="857"/>
            <a:ext cx="12176254" cy="6856284"/>
          </a:xfrm>
          <a:prstGeom prst="rect">
            <a:avLst/>
          </a:prstGeom>
        </p:spPr>
      </p:pic>
    </p:spTree>
    <p:extLst>
      <p:ext uri="{BB962C8B-B14F-4D97-AF65-F5344CB8AC3E}">
        <p14:creationId xmlns:p14="http://schemas.microsoft.com/office/powerpoint/2010/main" val="1878182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490B29-98AC-F144-B0D7-00BBB8036DA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7384" r="14276"/>
          <a:stretch/>
        </p:blipFill>
        <p:spPr>
          <a:xfrm>
            <a:off x="5164666" y="0"/>
            <a:ext cx="7027334" cy="6858000"/>
          </a:xfrm>
          <a:prstGeom prst="rect">
            <a:avLst/>
          </a:prstGeom>
        </p:spPr>
      </p:pic>
      <p:sp>
        <p:nvSpPr>
          <p:cNvPr id="22" name="Rectangle 21"/>
          <p:cNvSpPr/>
          <p:nvPr/>
        </p:nvSpPr>
        <p:spPr>
          <a:xfrm>
            <a:off x="648243" y="703031"/>
            <a:ext cx="4268960" cy="169711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6" name="TextBox 15"/>
          <p:cNvSpPr txBox="1"/>
          <p:nvPr/>
        </p:nvSpPr>
        <p:spPr>
          <a:xfrm>
            <a:off x="545955" y="2588673"/>
            <a:ext cx="4618711" cy="2963013"/>
          </a:xfrm>
          <a:prstGeom prst="rect">
            <a:avLst/>
          </a:prstGeom>
          <a:noFill/>
        </p:spPr>
        <p:txBody>
          <a:bodyPr wrap="square" rtlCol="0">
            <a:noAutofit/>
          </a:bodyPr>
          <a:lstStyle/>
          <a:p>
            <a:pPr defTabSz="457200">
              <a:spcAft>
                <a:spcPts val="1200"/>
              </a:spcAft>
            </a:pPr>
            <a:r>
              <a:rPr lang="en-US" sz="2200" b="1" dirty="0">
                <a:ln w="3175">
                  <a:noFill/>
                </a:ln>
                <a:solidFill>
                  <a:schemeClr val="tx1">
                    <a:lumMod val="95000"/>
                    <a:lumOff val="5000"/>
                  </a:schemeClr>
                </a:solidFill>
                <a:latin typeface="Helvetica Regular" charset="0"/>
                <a:ea typeface="Helvetica Regular" charset="0"/>
                <a:cs typeface="Helvetica Regular" charset="0"/>
              </a:rPr>
              <a:t>PRODUCTOS EXCLUSIVOS </a:t>
            </a:r>
          </a:p>
          <a:p>
            <a:pPr defTabSz="457200">
              <a:spcAft>
                <a:spcPts val="1200"/>
              </a:spcAft>
            </a:pPr>
            <a:r>
              <a:rPr lang="en-US" sz="2200" b="1" dirty="0">
                <a:ln w="3175">
                  <a:noFill/>
                </a:ln>
                <a:solidFill>
                  <a:schemeClr val="tx1">
                    <a:lumMod val="95000"/>
                    <a:lumOff val="5000"/>
                  </a:schemeClr>
                </a:solidFill>
                <a:latin typeface="Helvetica Regular" charset="0"/>
                <a:ea typeface="Helvetica Regular" charset="0"/>
                <a:cs typeface="Helvetica Regular" charset="0"/>
              </a:rPr>
              <a:t>NO COSTO PARA REGISTRARSE COMO CLIENTE PREFERENCIAL</a:t>
            </a:r>
          </a:p>
          <a:p>
            <a:pPr defTabSz="457200">
              <a:spcAft>
                <a:spcPts val="1200"/>
              </a:spcAft>
            </a:pPr>
            <a:r>
              <a:rPr lang="en-US" sz="2200" b="1" dirty="0">
                <a:ln w="3175">
                  <a:noFill/>
                </a:ln>
                <a:solidFill>
                  <a:schemeClr val="tx1">
                    <a:lumMod val="95000"/>
                    <a:lumOff val="5000"/>
                  </a:schemeClr>
                </a:solidFill>
                <a:latin typeface="Helvetica Regular" charset="0"/>
                <a:ea typeface="Helvetica Regular" charset="0"/>
                <a:cs typeface="Helvetica Regular" charset="0"/>
              </a:rPr>
              <a:t>E-MAIL MARKETING  COMPONENTES</a:t>
            </a:r>
          </a:p>
          <a:p>
            <a:pPr defTabSz="457200">
              <a:spcAft>
                <a:spcPts val="1200"/>
              </a:spcAft>
            </a:pPr>
            <a:r>
              <a:rPr lang="en-US" sz="2200" b="1" dirty="0">
                <a:ln w="3175">
                  <a:noFill/>
                </a:ln>
                <a:solidFill>
                  <a:schemeClr val="tx1">
                    <a:lumMod val="95000"/>
                    <a:lumOff val="5000"/>
                  </a:schemeClr>
                </a:solidFill>
                <a:latin typeface="Helvetica Regular" charset="0"/>
                <a:ea typeface="Helvetica Regular" charset="0"/>
                <a:cs typeface="Helvetica Regular" charset="0"/>
              </a:rPr>
              <a:t>SERVICIO A CLIENTES EN MÁS DE 175+ PAISES</a:t>
            </a:r>
          </a:p>
          <a:p>
            <a:pPr defTabSz="457200">
              <a:spcAft>
                <a:spcPts val="1200"/>
              </a:spcAft>
            </a:pPr>
            <a:r>
              <a:rPr lang="en-US" sz="2200" b="1" dirty="0">
                <a:ln w="3175">
                  <a:noFill/>
                </a:ln>
                <a:solidFill>
                  <a:schemeClr val="tx1">
                    <a:lumMod val="95000"/>
                    <a:lumOff val="5000"/>
                  </a:schemeClr>
                </a:solidFill>
                <a:latin typeface="Helvetica Regular" charset="0"/>
                <a:ea typeface="Helvetica Regular" charset="0"/>
                <a:cs typeface="Helvetica Regular" charset="0"/>
              </a:rPr>
              <a:t>EN DIFERENTES IDIOMAS </a:t>
            </a:r>
          </a:p>
          <a:p>
            <a:pPr defTabSz="457200">
              <a:spcAft>
                <a:spcPts val="1200"/>
              </a:spcAft>
            </a:pPr>
            <a:endParaRPr lang="en-US" sz="2200" b="1" dirty="0">
              <a:ln w="3175">
                <a:noFill/>
              </a:ln>
              <a:solidFill>
                <a:schemeClr val="tx1">
                  <a:lumMod val="95000"/>
                  <a:lumOff val="5000"/>
                </a:schemeClr>
              </a:solidFill>
              <a:latin typeface="Helvetica Regular" charset="0"/>
              <a:ea typeface="Helvetica Regular" charset="0"/>
              <a:cs typeface="Helvetica Regular" charset="0"/>
            </a:endParaRPr>
          </a:p>
        </p:txBody>
      </p:sp>
      <p:sp>
        <p:nvSpPr>
          <p:cNvPr id="18" name="Rectangle 17"/>
          <p:cNvSpPr/>
          <p:nvPr/>
        </p:nvSpPr>
        <p:spPr>
          <a:xfrm>
            <a:off x="728794" y="794715"/>
            <a:ext cx="3579872" cy="1421924"/>
          </a:xfrm>
          <a:prstGeom prst="rect">
            <a:avLst/>
          </a:prstGeom>
        </p:spPr>
        <p:txBody>
          <a:bodyPr wrap="square" lIns="91414" tIns="45718" rIns="91414" bIns="45718">
            <a:spAutoFit/>
          </a:bodyPr>
          <a:lstStyle/>
          <a:p>
            <a:pPr defTabSz="457200">
              <a:lnSpc>
                <a:spcPct val="90000"/>
              </a:lnSpc>
              <a:tabLst>
                <a:tab pos="114265" algn="l"/>
              </a:tabLst>
            </a:pPr>
            <a:r>
              <a:rPr lang="es-ES" sz="3200" b="1" dirty="0">
                <a:solidFill>
                  <a:srgbClr val="FFFFFF"/>
                </a:solidFill>
                <a:latin typeface="Helvetica Regular" pitchFamily="18" charset="0"/>
              </a:rPr>
              <a:t>UNA EMPRESA DE MARKETING POR INTERNET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5276" y="5222280"/>
            <a:ext cx="2845561" cy="658812"/>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grpSp>
        <p:nvGrpSpPr>
          <p:cNvPr id="9" name="Group 8">
            <a:extLst>
              <a:ext uri="{FF2B5EF4-FFF2-40B4-BE49-F238E27FC236}">
                <a16:creationId xmlns:a16="http://schemas.microsoft.com/office/drawing/2014/main" id="{1B59B48A-B313-C14B-A742-7499FAFD137C}"/>
              </a:ext>
            </a:extLst>
          </p:cNvPr>
          <p:cNvGrpSpPr/>
          <p:nvPr/>
        </p:nvGrpSpPr>
        <p:grpSpPr>
          <a:xfrm>
            <a:off x="10475484" y="603512"/>
            <a:ext cx="1270258" cy="2215811"/>
            <a:chOff x="10007857" y="34990"/>
            <a:chExt cx="1521636" cy="2653618"/>
          </a:xfrm>
        </p:grpSpPr>
        <p:sp>
          <p:nvSpPr>
            <p:cNvPr id="11" name="Notched Right Arrow 10">
              <a:extLst>
                <a:ext uri="{FF2B5EF4-FFF2-40B4-BE49-F238E27FC236}">
                  <a16:creationId xmlns:a16="http://schemas.microsoft.com/office/drawing/2014/main" id="{42771072-BC5E-F84D-943F-24FA998BDE49}"/>
                </a:ext>
              </a:extLst>
            </p:cNvPr>
            <p:cNvSpPr/>
            <p:nvPr/>
          </p:nvSpPr>
          <p:spPr>
            <a:xfrm rot="16200000">
              <a:off x="9842921" y="1313069"/>
              <a:ext cx="1851509" cy="899570"/>
            </a:xfrm>
            <a:prstGeom prst="notchedRightArrow">
              <a:avLst>
                <a:gd name="adj1" fmla="val 100000"/>
                <a:gd name="adj2" fmla="val 26723"/>
              </a:avLst>
            </a:prstGeom>
            <a:solidFill>
              <a:schemeClr val="tx1"/>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Helvetica Regular" charset="0"/>
              </a:endParaRPr>
            </a:p>
          </p:txBody>
        </p:sp>
        <p:pic>
          <p:nvPicPr>
            <p:cNvPr id="12" name="Picture 11">
              <a:extLst>
                <a:ext uri="{FF2B5EF4-FFF2-40B4-BE49-F238E27FC236}">
                  <a16:creationId xmlns:a16="http://schemas.microsoft.com/office/drawing/2014/main" id="{7C41F009-BE65-EA4C-914D-10CE6196E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857" y="34990"/>
              <a:ext cx="1521636" cy="1521240"/>
            </a:xfrm>
            <a:prstGeom prst="rect">
              <a:avLst/>
            </a:prstGeom>
            <a:effectLst/>
          </p:spPr>
        </p:pic>
      </p:grpSp>
      <p:sp>
        <p:nvSpPr>
          <p:cNvPr id="10" name="Rectangle 9">
            <a:extLst>
              <a:ext uri="{FF2B5EF4-FFF2-40B4-BE49-F238E27FC236}">
                <a16:creationId xmlns:a16="http://schemas.microsoft.com/office/drawing/2014/main" id="{CF96D012-93A5-E440-A9E4-CC130D9B1128}"/>
              </a:ext>
            </a:extLst>
          </p:cNvPr>
          <p:cNvSpPr/>
          <p:nvPr/>
        </p:nvSpPr>
        <p:spPr>
          <a:xfrm>
            <a:off x="10705621" y="1977449"/>
            <a:ext cx="824265" cy="648896"/>
          </a:xfrm>
          <a:prstGeom prst="rect">
            <a:avLst/>
          </a:prstGeom>
        </p:spPr>
        <p:txBody>
          <a:bodyPr wrap="none">
            <a:spAutoFit/>
          </a:bodyPr>
          <a:lstStyle/>
          <a:p>
            <a:pPr algn="ctr" defTabSz="914400">
              <a:defRPr/>
            </a:pPr>
            <a:r>
              <a:rPr lang="es" sz="1200" dirty="0">
                <a:solidFill>
                  <a:srgbClr val="FFFFFF"/>
                </a:solidFill>
                <a:latin typeface="Helvetica Regular" pitchFamily="18" charset="0"/>
              </a:rPr>
              <a:t>PUESTO</a:t>
            </a:r>
          </a:p>
          <a:p>
            <a:pPr algn="ctr" defTabSz="914400">
              <a:lnSpc>
                <a:spcPts val="2860"/>
              </a:lnSpc>
              <a:defRPr/>
            </a:pPr>
            <a:r>
              <a:rPr lang="en-US" sz="2800" kern="0" dirty="0">
                <a:ln w="3175">
                  <a:noFill/>
                </a:ln>
                <a:solidFill>
                  <a:schemeClr val="bg1"/>
                </a:solidFill>
                <a:latin typeface="Helvetica Regular" charset="0"/>
                <a:cs typeface="Helvetica Regular" charset="0"/>
              </a:rPr>
              <a:t>65</a:t>
            </a:r>
            <a:endParaRPr lang="en-US" sz="1800" kern="0" dirty="0">
              <a:ln w="3175">
                <a:noFill/>
              </a:ln>
              <a:solidFill>
                <a:schemeClr val="bg1"/>
              </a:solidFill>
              <a:latin typeface="Helvetica Regular" charset="0"/>
              <a:cs typeface="Helvetica Regular" charset="0"/>
            </a:endParaRPr>
          </a:p>
        </p:txBody>
      </p:sp>
    </p:spTree>
    <p:extLst>
      <p:ext uri="{BB962C8B-B14F-4D97-AF65-F5344CB8AC3E}">
        <p14:creationId xmlns:p14="http://schemas.microsoft.com/office/powerpoint/2010/main" val="2800144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11980" y="1713172"/>
            <a:ext cx="3896889" cy="2862318"/>
          </a:xfrm>
          <a:prstGeom prst="rect">
            <a:avLst/>
          </a:prstGeom>
        </p:spPr>
        <p:txBody>
          <a:bodyPr wrap="square" lIns="91414" tIns="45718" rIns="91414" bIns="45718" anchor="ctr">
            <a:spAutoFit/>
          </a:bodyPr>
          <a:lstStyle/>
          <a:p>
            <a:r>
              <a:rPr lang="es-ES" sz="2000" b="1" i="0" dirty="0">
                <a:solidFill>
                  <a:srgbClr val="0FB7FF"/>
                </a:solidFill>
                <a:latin typeface="Helvetica Regular" pitchFamily="18" charset="0"/>
              </a:rPr>
              <a:t>EL 95% </a:t>
            </a:r>
            <a:r>
              <a:rPr lang="es-ES" sz="2000" b="1" i="0" dirty="0">
                <a:latin typeface="Helvetica Regular" pitchFamily="18" charset="0"/>
              </a:rPr>
              <a:t>DE LA </a:t>
            </a:r>
            <a:r>
              <a:rPr lang="es-ES" sz="2000" b="1" i="0" dirty="0">
                <a:solidFill>
                  <a:srgbClr val="000000"/>
                </a:solidFill>
                <a:latin typeface="Helvetica Regular" pitchFamily="18" charset="0"/>
              </a:rPr>
              <a:t>GENTE PASA </a:t>
            </a:r>
            <a:r>
              <a:rPr lang="es-ES" sz="2000" b="1" i="0" dirty="0">
                <a:solidFill>
                  <a:srgbClr val="0FB7FF"/>
                </a:solidFill>
                <a:latin typeface="Helvetica Regular" pitchFamily="18" charset="0"/>
              </a:rPr>
              <a:t>45 AÑOS </a:t>
            </a:r>
            <a:r>
              <a:rPr lang="es-ES" sz="2000" b="1" i="0" dirty="0">
                <a:solidFill>
                  <a:srgbClr val="000000"/>
                </a:solidFill>
                <a:latin typeface="Helvetica Regular" pitchFamily="18" charset="0"/>
              </a:rPr>
              <a:t>DE SU VIDA CONSTRUYENDO EL ÉXITO DEL OTRO </a:t>
            </a:r>
            <a:r>
              <a:rPr lang="es-ES" sz="2000" b="1" i="0" dirty="0">
                <a:solidFill>
                  <a:srgbClr val="0FB7FF"/>
                </a:solidFill>
                <a:latin typeface="Helvetica Regular" pitchFamily="18" charset="0"/>
              </a:rPr>
              <a:t>5%</a:t>
            </a:r>
          </a:p>
          <a:p>
            <a:endParaRPr lang="en-US" sz="2000" b="1" dirty="0">
              <a:ln w="3175">
                <a:noFill/>
              </a:ln>
              <a:latin typeface="Helvetica Regular" charset="0"/>
              <a:cs typeface="Helvetica Regular" charset="0"/>
            </a:endParaRPr>
          </a:p>
          <a:p>
            <a:r>
              <a:rPr lang="es-ES" sz="2000" b="1" i="0" dirty="0">
                <a:solidFill>
                  <a:srgbClr val="000000"/>
                </a:solidFill>
                <a:latin typeface="Helvetica Regular" pitchFamily="18" charset="0"/>
              </a:rPr>
              <a:t>SIGUEN UN PLAN QUE GARANTIZA EL ÉXITO ECONÓMICO DE OTROS, NO EL DE ELLOS MISMOS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2324" y="1967908"/>
            <a:ext cx="4454066" cy="4446184"/>
          </a:xfrm>
          <a:prstGeom prst="rect">
            <a:avLst/>
          </a:prstGeom>
        </p:spPr>
      </p:pic>
      <p:sp>
        <p:nvSpPr>
          <p:cNvPr id="30" name="TextBox 29"/>
          <p:cNvSpPr txBox="1"/>
          <p:nvPr/>
        </p:nvSpPr>
        <p:spPr>
          <a:xfrm>
            <a:off x="7387454" y="4459481"/>
            <a:ext cx="2403806" cy="430887"/>
          </a:xfrm>
          <a:prstGeom prst="rect">
            <a:avLst/>
          </a:prstGeom>
          <a:noFill/>
        </p:spPr>
        <p:txBody>
          <a:bodyPr wrap="square" rtlCol="0">
            <a:spAutoFit/>
          </a:bodyPr>
          <a:lstStyle/>
          <a:p>
            <a:pPr algn="r"/>
            <a:r>
              <a:rPr lang="es-ES" sz="2200" b="0" i="0" dirty="0">
                <a:solidFill>
                  <a:srgbClr val="FFFFFF"/>
                </a:solidFill>
                <a:latin typeface="Helvetica Regular" pitchFamily="18" charset="0"/>
              </a:rPr>
              <a:t>95%</a:t>
            </a:r>
          </a:p>
        </p:txBody>
      </p:sp>
      <p:sp>
        <p:nvSpPr>
          <p:cNvPr id="34" name="Rectangle 33"/>
          <p:cNvSpPr/>
          <p:nvPr/>
        </p:nvSpPr>
        <p:spPr>
          <a:xfrm>
            <a:off x="6942206" y="2653295"/>
            <a:ext cx="709702" cy="430887"/>
          </a:xfrm>
          <a:prstGeom prst="rect">
            <a:avLst/>
          </a:prstGeom>
        </p:spPr>
        <p:txBody>
          <a:bodyPr wrap="square">
            <a:spAutoFit/>
          </a:bodyPr>
          <a:lstStyle/>
          <a:p>
            <a:pPr algn="r"/>
            <a:r>
              <a:rPr lang="es-ES" sz="2200" b="0" i="0" dirty="0">
                <a:solidFill>
                  <a:srgbClr val="FFFFFF"/>
                </a:solidFill>
                <a:latin typeface="Helvetica Regular" pitchFamily="18" charset="0"/>
              </a:rPr>
              <a:t>5%</a:t>
            </a:r>
          </a:p>
        </p:txBody>
      </p:sp>
      <p:sp>
        <p:nvSpPr>
          <p:cNvPr id="9" name="Rectangle 8"/>
          <p:cNvSpPr/>
          <p:nvPr/>
        </p:nvSpPr>
        <p:spPr>
          <a:xfrm>
            <a:off x="629684" y="440271"/>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
        <p:nvSpPr>
          <p:cNvPr id="10" name="TextBox 9"/>
          <p:cNvSpPr txBox="1"/>
          <p:nvPr/>
        </p:nvSpPr>
        <p:spPr>
          <a:xfrm>
            <a:off x="1524" y="681137"/>
            <a:ext cx="12190476" cy="615549"/>
          </a:xfrm>
          <a:prstGeom prst="rect">
            <a:avLst/>
          </a:prstGeom>
          <a:noFill/>
        </p:spPr>
        <p:txBody>
          <a:bodyPr wrap="square" lIns="91414" tIns="45718" rIns="91414" bIns="45718" rtlCol="0">
            <a:spAutoFit/>
          </a:bodyPr>
          <a:lstStyle/>
          <a:p>
            <a:pPr algn="ctr"/>
            <a:r>
              <a:rPr lang="es-ES" sz="3400" b="1" i="0" dirty="0">
                <a:solidFill>
                  <a:srgbClr val="FFFFFF"/>
                </a:solidFill>
                <a:latin typeface="Helvetica Regular" pitchFamily="18" charset="0"/>
              </a:rPr>
              <a:t>EL PLAN TRADICIONAL DE 45 AÑOS</a:t>
            </a:r>
          </a:p>
        </p:txBody>
      </p:sp>
      <p:sp>
        <p:nvSpPr>
          <p:cNvPr id="11" name="TextBox 10"/>
          <p:cNvSpPr txBox="1"/>
          <p:nvPr/>
        </p:nvSpPr>
        <p:spPr>
          <a:xfrm>
            <a:off x="925290" y="4838700"/>
            <a:ext cx="3812278" cy="830997"/>
          </a:xfrm>
          <a:prstGeom prst="rect">
            <a:avLst/>
          </a:prstGeom>
          <a:noFill/>
        </p:spPr>
        <p:txBody>
          <a:bodyPr wrap="square" rtlCol="0">
            <a:spAutoFit/>
          </a:bodyPr>
          <a:lstStyle/>
          <a:p>
            <a:pPr>
              <a:lnSpc>
                <a:spcPct val="150000"/>
              </a:lnSpc>
            </a:pPr>
            <a:r>
              <a:rPr lang="es-ES" sz="1600" b="1" i="0" dirty="0">
                <a:solidFill>
                  <a:srgbClr val="000000"/>
                </a:solidFill>
                <a:latin typeface="Helvetica Regular" pitchFamily="18" charset="0"/>
              </a:rPr>
              <a:t>ECONÓMICAMENTE SOLVENTE</a:t>
            </a:r>
          </a:p>
          <a:p>
            <a:pPr>
              <a:lnSpc>
                <a:spcPct val="150000"/>
              </a:lnSpc>
            </a:pPr>
            <a:r>
              <a:rPr lang="es-ES" sz="1600" b="1" i="0" dirty="0">
                <a:solidFill>
                  <a:srgbClr val="000000"/>
                </a:solidFill>
                <a:latin typeface="Helvetica Regular" pitchFamily="18" charset="0"/>
              </a:rPr>
              <a:t>SUFRE APUROS ECONÓMICOS</a:t>
            </a:r>
          </a:p>
        </p:txBody>
      </p:sp>
      <p:sp>
        <p:nvSpPr>
          <p:cNvPr id="12" name="Rectangle 11"/>
          <p:cNvSpPr/>
          <p:nvPr/>
        </p:nvSpPr>
        <p:spPr>
          <a:xfrm>
            <a:off x="672422" y="4950517"/>
            <a:ext cx="255839" cy="26237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
        <p:nvSpPr>
          <p:cNvPr id="13" name="Rectangle 12"/>
          <p:cNvSpPr/>
          <p:nvPr/>
        </p:nvSpPr>
        <p:spPr>
          <a:xfrm>
            <a:off x="672422" y="5335528"/>
            <a:ext cx="255839" cy="262373"/>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pic>
        <p:nvPicPr>
          <p:cNvPr id="17" name="Picture 16">
            <a:extLst>
              <a:ext uri="{FF2B5EF4-FFF2-40B4-BE49-F238E27FC236}">
                <a16:creationId xmlns:a16="http://schemas.microsoft.com/office/drawing/2014/main" id="{58B004D6-76BB-B847-8586-1BA6907348E4}"/>
              </a:ext>
            </a:extLst>
          </p:cNvPr>
          <p:cNvPicPr>
            <a:picLocks noChangeAspect="1"/>
          </p:cNvPicPr>
          <p:nvPr/>
        </p:nvPicPr>
        <p:blipFill>
          <a:blip r:embed="rId4"/>
          <a:stretch>
            <a:fillRect/>
          </a:stretch>
        </p:blipFill>
        <p:spPr>
          <a:xfrm>
            <a:off x="611980" y="6064250"/>
            <a:ext cx="3035300" cy="508000"/>
          </a:xfrm>
          <a:prstGeom prst="rect">
            <a:avLst/>
          </a:prstGeom>
        </p:spPr>
      </p:pic>
    </p:spTree>
    <p:extLst>
      <p:ext uri="{BB962C8B-B14F-4D97-AF65-F5344CB8AC3E}">
        <p14:creationId xmlns:p14="http://schemas.microsoft.com/office/powerpoint/2010/main" val="1396835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551" b="5028"/>
          <a:stretch/>
        </p:blipFill>
        <p:spPr>
          <a:xfrm>
            <a:off x="3048" y="0"/>
            <a:ext cx="12188952" cy="6858000"/>
          </a:xfrm>
          <a:prstGeom prst="rect">
            <a:avLst/>
          </a:prstGeom>
        </p:spPr>
      </p:pic>
      <p:sp>
        <p:nvSpPr>
          <p:cNvPr id="6" name="Rectangle 5"/>
          <p:cNvSpPr/>
          <p:nvPr/>
        </p:nvSpPr>
        <p:spPr>
          <a:xfrm>
            <a:off x="0" y="5419728"/>
            <a:ext cx="12192000" cy="146304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8" name="TextBox 37"/>
          <p:cNvSpPr txBox="1"/>
          <p:nvPr/>
        </p:nvSpPr>
        <p:spPr>
          <a:xfrm>
            <a:off x="582010" y="5810892"/>
            <a:ext cx="10980994" cy="615553"/>
          </a:xfrm>
          <a:prstGeom prst="rect">
            <a:avLst/>
          </a:prstGeom>
          <a:noFill/>
        </p:spPr>
        <p:txBody>
          <a:bodyPr wrap="square" rtlCol="0">
            <a:spAutoFit/>
          </a:bodyPr>
          <a:lstStyle/>
          <a:p>
            <a:pPr algn="ctr" defTabSz="457200"/>
            <a:r>
              <a:rPr lang="es-ES" sz="3400" b="1" dirty="0">
                <a:solidFill>
                  <a:srgbClr val="FFFFFF"/>
                </a:solidFill>
                <a:latin typeface="Helvetica Regular" pitchFamily="18" charset="0"/>
              </a:rPr>
              <a:t>¿Y SI HUBIERA UNA ALTERNATIVA?</a:t>
            </a:r>
          </a:p>
        </p:txBody>
      </p:sp>
    </p:spTree>
    <p:extLst>
      <p:ext uri="{BB962C8B-B14F-4D97-AF65-F5344CB8AC3E}">
        <p14:creationId xmlns:p14="http://schemas.microsoft.com/office/powerpoint/2010/main" val="209667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678968" y="686258"/>
            <a:ext cx="4083756" cy="1115568"/>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5" name="TextBox 4"/>
          <p:cNvSpPr txBox="1"/>
          <p:nvPr/>
        </p:nvSpPr>
        <p:spPr>
          <a:xfrm>
            <a:off x="685800" y="936266"/>
            <a:ext cx="4076923"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400" b="1" i="0" u="none" strike="noStrike" kern="1200" cap="none" spc="0" normalizeH="0" baseline="0" noProof="0" dirty="0">
                <a:ln>
                  <a:noFill/>
                </a:ln>
                <a:solidFill>
                  <a:srgbClr val="FFFFFF"/>
                </a:solidFill>
                <a:effectLst/>
                <a:uLnTx/>
                <a:uFillTx/>
                <a:latin typeface="Helvetica Regular" pitchFamily="18" charset="0"/>
                <a:ea typeface="+mn-ea"/>
                <a:cs typeface="+mn-cs"/>
              </a:rPr>
              <a:t>POR QUÉ USTED</a:t>
            </a:r>
          </a:p>
        </p:txBody>
      </p:sp>
      <p:sp>
        <p:nvSpPr>
          <p:cNvPr id="14" name="TextBox 13"/>
          <p:cNvSpPr txBox="1"/>
          <p:nvPr/>
        </p:nvSpPr>
        <p:spPr>
          <a:xfrm>
            <a:off x="685800" y="1957068"/>
            <a:ext cx="4076923" cy="2862322"/>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2800" b="1" i="0" u="none" strike="noStrike" kern="1200" cap="none" spc="0" normalizeH="0" baseline="0" noProof="0" dirty="0">
                <a:ln>
                  <a:noFill/>
                </a:ln>
                <a:solidFill>
                  <a:srgbClr val="000000"/>
                </a:solidFill>
                <a:effectLst/>
                <a:uLnTx/>
                <a:uFillTx/>
                <a:latin typeface="Helvetica Regular" pitchFamily="18" charset="0"/>
                <a:ea typeface="+mn-ea"/>
                <a:cs typeface="+mn-cs"/>
              </a:rPr>
              <a:t>INGRESOS EXTRA</a:t>
            </a:r>
          </a:p>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2800" b="1" i="0" u="none" strike="noStrike" kern="1200" cap="none" spc="0" normalizeH="0" baseline="0" noProof="0" dirty="0">
                <a:ln>
                  <a:noFill/>
                </a:ln>
                <a:solidFill>
                  <a:srgbClr val="000000"/>
                </a:solidFill>
                <a:effectLst/>
                <a:uLnTx/>
                <a:uFillTx/>
                <a:latin typeface="Helvetica Regular" pitchFamily="18" charset="0"/>
                <a:ea typeface="+mn-ea"/>
                <a:cs typeface="+mn-cs"/>
              </a:rPr>
              <a:t>REDUCCIÓN DE DEUDAS</a:t>
            </a:r>
          </a:p>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2800" b="1" i="0" u="none" strike="noStrike" kern="1200" cap="none" spc="0" normalizeH="0" baseline="0" noProof="0" dirty="0">
                <a:ln>
                  <a:noFill/>
                </a:ln>
                <a:solidFill>
                  <a:srgbClr val="000000"/>
                </a:solidFill>
                <a:effectLst/>
                <a:uLnTx/>
                <a:uFillTx/>
                <a:latin typeface="Helvetica Regular" pitchFamily="18" charset="0"/>
                <a:ea typeface="+mn-ea"/>
                <a:cs typeface="+mn-cs"/>
              </a:rPr>
              <a:t>LIBERTAD DE TIEMPO</a:t>
            </a:r>
          </a:p>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2800" b="1" i="0" u="none" strike="noStrike" kern="1200" cap="none" spc="0" normalizeH="0" baseline="0" noProof="0" dirty="0">
                <a:ln>
                  <a:noFill/>
                </a:ln>
                <a:solidFill>
                  <a:srgbClr val="000000"/>
                </a:solidFill>
                <a:effectLst/>
                <a:uLnTx/>
                <a:uFillTx/>
                <a:latin typeface="Helvetica Regular" pitchFamily="18" charset="0"/>
                <a:ea typeface="+mn-ea"/>
                <a:cs typeface="+mn-cs"/>
              </a:rPr>
              <a:t>JUBILACIÓN ANTICIPADA</a:t>
            </a:r>
          </a:p>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2800" b="1" i="0" u="none" strike="noStrike" kern="1200" cap="none" spc="0" normalizeH="0" baseline="0" noProof="0" dirty="0">
                <a:ln>
                  <a:noFill/>
                </a:ln>
                <a:solidFill>
                  <a:srgbClr val="000000"/>
                </a:solidFill>
                <a:effectLst/>
                <a:uLnTx/>
                <a:uFillTx/>
                <a:latin typeface="Helvetica Regular" pitchFamily="18" charset="0"/>
                <a:ea typeface="+mn-ea"/>
                <a:cs typeface="+mn-cs"/>
              </a:rPr>
              <a:t>SEGURIDAD</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5283" r="14592" b="5990"/>
          <a:stretch/>
        </p:blipFill>
        <p:spPr>
          <a:xfrm>
            <a:off x="5524500" y="-103080"/>
            <a:ext cx="6667500" cy="6961080"/>
          </a:xfrm>
          <a:prstGeom prst="rect">
            <a:avLst/>
          </a:prstGeom>
        </p:spPr>
      </p:pic>
      <p:pic>
        <p:nvPicPr>
          <p:cNvPr id="11" name="Picture 10">
            <a:extLst>
              <a:ext uri="{FF2B5EF4-FFF2-40B4-BE49-F238E27FC236}">
                <a16:creationId xmlns:a16="http://schemas.microsoft.com/office/drawing/2014/main" id="{4E107577-3DE7-4D4E-A127-5EA962B8FC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1979865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35311B-9646-8B48-A6AA-8BC97903691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350" y="0"/>
            <a:ext cx="12188952" cy="6863435"/>
          </a:xfrm>
          <a:prstGeom prst="rect">
            <a:avLst/>
          </a:prstGeom>
        </p:spPr>
      </p:pic>
      <p:sp>
        <p:nvSpPr>
          <p:cNvPr id="15" name="Rectangle 14"/>
          <p:cNvSpPr/>
          <p:nvPr/>
        </p:nvSpPr>
        <p:spPr>
          <a:xfrm>
            <a:off x="-406399" y="4572000"/>
            <a:ext cx="13021732" cy="1837073"/>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2" name="TextBox 1"/>
          <p:cNvSpPr txBox="1"/>
          <p:nvPr/>
        </p:nvSpPr>
        <p:spPr>
          <a:xfrm>
            <a:off x="1886857" y="1531020"/>
            <a:ext cx="184666" cy="384721"/>
          </a:xfrm>
          <a:prstGeom prst="rect">
            <a:avLst/>
          </a:prstGeom>
          <a:noFill/>
        </p:spPr>
        <p:txBody>
          <a:bodyPr wrap="none" rtlCol="0">
            <a:spAutoFit/>
          </a:bodyPr>
          <a:lstStyle/>
          <a:p>
            <a:endParaRPr lang="en-US" dirty="0">
              <a:latin typeface="Helvetica Regular" charset="0"/>
            </a:endParaRPr>
          </a:p>
        </p:txBody>
      </p:sp>
      <p:sp>
        <p:nvSpPr>
          <p:cNvPr id="4" name="TextBox 3"/>
          <p:cNvSpPr txBox="1"/>
          <p:nvPr/>
        </p:nvSpPr>
        <p:spPr>
          <a:xfrm>
            <a:off x="-266095" y="2873592"/>
            <a:ext cx="184666" cy="384721"/>
          </a:xfrm>
          <a:prstGeom prst="rect">
            <a:avLst/>
          </a:prstGeom>
          <a:noFill/>
        </p:spPr>
        <p:txBody>
          <a:bodyPr wrap="none" rtlCol="0">
            <a:spAutoFit/>
          </a:bodyPr>
          <a:lstStyle/>
          <a:p>
            <a:endParaRPr lang="en-US" dirty="0">
              <a:latin typeface="Helvetica Regular" charset="0"/>
            </a:endParaRPr>
          </a:p>
        </p:txBody>
      </p:sp>
      <p:sp>
        <p:nvSpPr>
          <p:cNvPr id="8" name="TextBox 7"/>
          <p:cNvSpPr txBox="1"/>
          <p:nvPr/>
        </p:nvSpPr>
        <p:spPr>
          <a:xfrm>
            <a:off x="13208000" y="6262677"/>
            <a:ext cx="184666" cy="384721"/>
          </a:xfrm>
          <a:prstGeom prst="rect">
            <a:avLst/>
          </a:prstGeom>
          <a:noFill/>
        </p:spPr>
        <p:txBody>
          <a:bodyPr wrap="none" rtlCol="0">
            <a:spAutoFit/>
          </a:bodyPr>
          <a:lstStyle/>
          <a:p>
            <a:endParaRPr lang="en-US" dirty="0">
              <a:latin typeface="Helvetica Regular" charset="0"/>
            </a:endParaRPr>
          </a:p>
        </p:txBody>
      </p:sp>
      <p:sp>
        <p:nvSpPr>
          <p:cNvPr id="3" name="TextBox 2"/>
          <p:cNvSpPr txBox="1"/>
          <p:nvPr/>
        </p:nvSpPr>
        <p:spPr>
          <a:xfrm>
            <a:off x="0" y="4842725"/>
            <a:ext cx="12192000" cy="1007968"/>
          </a:xfrm>
          <a:prstGeom prst="rect">
            <a:avLst/>
          </a:prstGeom>
          <a:noFill/>
        </p:spPr>
        <p:txBody>
          <a:bodyPr wrap="square" rtlCol="0">
            <a:spAutoFit/>
          </a:bodyPr>
          <a:lstStyle/>
          <a:p>
            <a:pPr algn="ctr"/>
            <a:r>
              <a:rPr lang="es-ES" sz="3200" dirty="0">
                <a:solidFill>
                  <a:srgbClr val="FFFFFF"/>
                </a:solidFill>
                <a:latin typeface="Helvetica Regular" pitchFamily="18" charset="0"/>
              </a:rPr>
              <a:t>UN PLAN DE 2 A 3 AÑOS PARA CONSTRUIR UNA BASE </a:t>
            </a:r>
          </a:p>
          <a:p>
            <a:pPr algn="ctr">
              <a:lnSpc>
                <a:spcPts val="3280"/>
              </a:lnSpc>
            </a:pPr>
            <a:r>
              <a:rPr lang="es-ES" sz="3200" dirty="0">
                <a:solidFill>
                  <a:srgbClr val="FFFFFF"/>
                </a:solidFill>
                <a:latin typeface="Helvetica Regular" pitchFamily="18" charset="0"/>
              </a:rPr>
              <a:t>PARA SU FUTURO FINANCIERO</a:t>
            </a:r>
          </a:p>
        </p:txBody>
      </p:sp>
      <p:pic>
        <p:nvPicPr>
          <p:cNvPr id="16" name="Picture 15"/>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4206053" y="5782579"/>
            <a:ext cx="3803253" cy="307807"/>
          </a:xfrm>
          <a:prstGeom prst="rect">
            <a:avLst/>
          </a:prstGeom>
        </p:spPr>
      </p:pic>
      <p:sp>
        <p:nvSpPr>
          <p:cNvPr id="14" name="Rectangle 13"/>
          <p:cNvSpPr/>
          <p:nvPr/>
        </p:nvSpPr>
        <p:spPr>
          <a:xfrm>
            <a:off x="523367" y="4611454"/>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7" name="Rectangle 16"/>
          <p:cNvSpPr/>
          <p:nvPr/>
        </p:nvSpPr>
        <p:spPr>
          <a:xfrm>
            <a:off x="11183410" y="4611454"/>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Tree>
    <p:extLst>
      <p:ext uri="{BB962C8B-B14F-4D97-AF65-F5344CB8AC3E}">
        <p14:creationId xmlns:p14="http://schemas.microsoft.com/office/powerpoint/2010/main" val="1943089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 name="Rectangle 104"/>
          <p:cNvSpPr/>
          <p:nvPr/>
        </p:nvSpPr>
        <p:spPr>
          <a:xfrm>
            <a:off x="585594" y="706429"/>
            <a:ext cx="4417789" cy="2136719"/>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Helvetica Regular"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38" name="Rectangle 137"/>
          <p:cNvSpPr/>
          <p:nvPr/>
        </p:nvSpPr>
        <p:spPr>
          <a:xfrm>
            <a:off x="713404" y="2640854"/>
            <a:ext cx="4283450"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0000"/>
                </a:solidFill>
                <a:effectLst/>
                <a:uLnTx/>
                <a:uFillTx/>
                <a:latin typeface="Helvetica Regular" pitchFamily="18" charset="0"/>
                <a:ea typeface="+mn-ea"/>
                <a:cs typeface="+mn-cs"/>
              </a:rPr>
              <a:t>PROMUEVE EL TRABAJO EN EQUIPO</a:t>
            </a:r>
          </a:p>
        </p:txBody>
      </p:sp>
      <p:sp>
        <p:nvSpPr>
          <p:cNvPr id="142" name="Rectangle 141"/>
          <p:cNvSpPr/>
          <p:nvPr/>
        </p:nvSpPr>
        <p:spPr>
          <a:xfrm>
            <a:off x="713699" y="3510952"/>
            <a:ext cx="4272188"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0000"/>
                </a:solidFill>
                <a:effectLst/>
                <a:uLnTx/>
                <a:uFillTx/>
                <a:latin typeface="Helvetica Regular" pitchFamily="18" charset="0"/>
                <a:ea typeface="+mn-ea"/>
                <a:cs typeface="+mn-cs"/>
              </a:rPr>
              <a:t>TODOS RECIBEN EL 100% DEL CRÉDITO POR VENTAS Y VOLUMEN GENERADOS</a:t>
            </a:r>
          </a:p>
        </p:txBody>
      </p:sp>
      <p:sp>
        <p:nvSpPr>
          <p:cNvPr id="145" name="Rectangle 144"/>
          <p:cNvSpPr/>
          <p:nvPr/>
        </p:nvSpPr>
        <p:spPr>
          <a:xfrm>
            <a:off x="713699" y="4560247"/>
            <a:ext cx="4554071"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0000"/>
                </a:solidFill>
                <a:effectLst/>
                <a:uLnTx/>
                <a:uFillTx/>
                <a:latin typeface="Helvetica Regular" pitchFamily="18" charset="0"/>
                <a:ea typeface="+mn-ea"/>
                <a:cs typeface="+mn-cs"/>
              </a:rPr>
              <a:t>EL POTENCIAL DE GANANCIAS NO SE DETERMINA POR LA POSICIÓN</a:t>
            </a:r>
          </a:p>
        </p:txBody>
      </p:sp>
      <p:grpSp>
        <p:nvGrpSpPr>
          <p:cNvPr id="2" name="Group 1"/>
          <p:cNvGrpSpPr/>
          <p:nvPr/>
        </p:nvGrpSpPr>
        <p:grpSpPr>
          <a:xfrm>
            <a:off x="587779" y="706429"/>
            <a:ext cx="4532977" cy="1694545"/>
            <a:chOff x="587779" y="706429"/>
            <a:chExt cx="4532977" cy="1694545"/>
          </a:xfrm>
        </p:grpSpPr>
        <p:sp>
          <p:nvSpPr>
            <p:cNvPr id="140" name="Rectangle 139"/>
            <p:cNvSpPr/>
            <p:nvPr/>
          </p:nvSpPr>
          <p:spPr>
            <a:xfrm>
              <a:off x="587779" y="706429"/>
              <a:ext cx="4417789" cy="1694545"/>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Helvetica Regular" charset="0"/>
              </a:endParaRPr>
            </a:p>
          </p:txBody>
        </p:sp>
        <p:sp>
          <p:nvSpPr>
            <p:cNvPr id="233" name="TextBox 232"/>
            <p:cNvSpPr txBox="1"/>
            <p:nvPr/>
          </p:nvSpPr>
          <p:spPr>
            <a:xfrm>
              <a:off x="708254" y="867222"/>
              <a:ext cx="4412502" cy="15050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3400" b="1" i="0" u="none" strike="noStrike" kern="1200" cap="all" spc="0" normalizeH="0" baseline="0" noProof="0" dirty="0">
                  <a:ln>
                    <a:noFill/>
                  </a:ln>
                  <a:solidFill>
                    <a:srgbClr val="FFFFFF"/>
                  </a:solidFill>
                  <a:effectLst/>
                  <a:uLnTx/>
                  <a:uFillTx/>
                  <a:latin typeface="Helvetica Regular" pitchFamily="18" charset="0"/>
                  <a:ea typeface="+mn-ea"/>
                  <a:cs typeface="+mn-cs"/>
                </a:rPr>
                <a:t>ESTRUCTURA VERTICAL</a:t>
              </a:r>
            </a:p>
          </p:txBody>
        </p:sp>
      </p:grpSp>
      <p:pic>
        <p:nvPicPr>
          <p:cNvPr id="363" name="Picture 3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6033" y="3538074"/>
            <a:ext cx="857995" cy="732518"/>
          </a:xfrm>
          <a:prstGeom prst="rect">
            <a:avLst/>
          </a:prstGeom>
        </p:spPr>
      </p:pic>
      <p:sp>
        <p:nvSpPr>
          <p:cNvPr id="302" name="Left-Right Arrow 301"/>
          <p:cNvSpPr>
            <a:spLocks noChangeArrowheads="1"/>
          </p:cNvSpPr>
          <p:nvPr/>
        </p:nvSpPr>
        <p:spPr bwMode="auto">
          <a:xfrm>
            <a:off x="5944121" y="5566812"/>
            <a:ext cx="5615355" cy="800100"/>
          </a:xfrm>
          <a:prstGeom prst="leftRightArrow">
            <a:avLst>
              <a:gd name="adj1" fmla="val 58791"/>
              <a:gd name="adj2" fmla="val 68571"/>
            </a:avLst>
          </a:prstGeom>
          <a:solidFill>
            <a:schemeClr val="bg1"/>
          </a:solidFill>
          <a:ln>
            <a:noFill/>
          </a:ln>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pic>
        <p:nvPicPr>
          <p:cNvPr id="362" name="Picture 3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9469" y="2404878"/>
            <a:ext cx="857523" cy="745229"/>
          </a:xfrm>
          <a:prstGeom prst="rect">
            <a:avLst/>
          </a:prstGeom>
        </p:spPr>
      </p:pic>
      <p:pic>
        <p:nvPicPr>
          <p:cNvPr id="361" name="Picture 36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28" y="2401440"/>
            <a:ext cx="861005" cy="752104"/>
          </a:xfrm>
          <a:prstGeom prst="rect">
            <a:avLst/>
          </a:prstGeom>
        </p:spPr>
      </p:pic>
      <p:pic>
        <p:nvPicPr>
          <p:cNvPr id="364" name="Picture 36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30320" y="3535620"/>
            <a:ext cx="855820" cy="737426"/>
          </a:xfrm>
          <a:prstGeom prst="rect">
            <a:avLst/>
          </a:prstGeom>
        </p:spPr>
      </p:pic>
      <p:pic>
        <p:nvPicPr>
          <p:cNvPr id="360" name="Picture 3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8043" y="289973"/>
            <a:ext cx="1581370" cy="1581370"/>
          </a:xfrm>
          <a:prstGeom prst="rect">
            <a:avLst/>
          </a:prstGeom>
        </p:spPr>
      </p:pic>
      <p:pic>
        <p:nvPicPr>
          <p:cNvPr id="368" name="Picture 36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64528" y="3539522"/>
            <a:ext cx="854604" cy="729623"/>
          </a:xfrm>
          <a:prstGeom prst="rect">
            <a:avLst/>
          </a:prstGeom>
        </p:spPr>
      </p:pic>
      <p:pic>
        <p:nvPicPr>
          <p:cNvPr id="365" name="Picture 36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7861" y="2400976"/>
            <a:ext cx="854337" cy="753033"/>
          </a:xfrm>
          <a:prstGeom prst="rect">
            <a:avLst/>
          </a:prstGeom>
        </p:spPr>
      </p:pic>
      <p:pic>
        <p:nvPicPr>
          <p:cNvPr id="395" name="Picture 39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41143" y="3540033"/>
            <a:ext cx="857376" cy="728601"/>
          </a:xfrm>
          <a:prstGeom prst="rect">
            <a:avLst/>
          </a:prstGeom>
        </p:spPr>
      </p:pic>
      <p:sp>
        <p:nvSpPr>
          <p:cNvPr id="106" name="TextBox 105"/>
          <p:cNvSpPr txBox="1"/>
          <p:nvPr/>
        </p:nvSpPr>
        <p:spPr>
          <a:xfrm>
            <a:off x="706069" y="867611"/>
            <a:ext cx="4257182" cy="15050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3400" b="1" i="0" u="none" strike="noStrike" kern="1200" cap="all" spc="0" normalizeH="0" baseline="0" noProof="0" dirty="0">
                <a:ln>
                  <a:noFill/>
                </a:ln>
                <a:solidFill>
                  <a:srgbClr val="FFFFFF"/>
                </a:solidFill>
                <a:effectLst/>
                <a:uLnTx/>
                <a:uFillTx/>
                <a:latin typeface="Helvetica Regular" pitchFamily="18" charset="0"/>
                <a:ea typeface="+mn-ea"/>
                <a:cs typeface="+mn-cs"/>
              </a:rPr>
              <a:t>ESTRUCTURA HORIZONTAL</a:t>
            </a:r>
          </a:p>
        </p:txBody>
      </p:sp>
      <p:pic>
        <p:nvPicPr>
          <p:cNvPr id="366" name="Picture 3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2629" y="3529768"/>
            <a:ext cx="857602" cy="749131"/>
          </a:xfrm>
          <a:prstGeom prst="rect">
            <a:avLst/>
          </a:prstGeom>
        </p:spPr>
      </p:pic>
      <p:sp>
        <p:nvSpPr>
          <p:cNvPr id="303" name="Rectangle 302"/>
          <p:cNvSpPr/>
          <p:nvPr/>
        </p:nvSpPr>
        <p:spPr>
          <a:xfrm>
            <a:off x="6613900" y="4898969"/>
            <a:ext cx="4343002" cy="646331"/>
          </a:xfrm>
          <a:prstGeom prst="rect">
            <a:avLst/>
          </a:prstGeom>
          <a:effectLst/>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Helvetica Regular" pitchFamily="18" charset="0"/>
                <a:ea typeface="+mn-ea"/>
                <a:cs typeface="+mn-cs"/>
              </a:rPr>
              <a:t>BIENES RAÍCES, SEGUROS, VENTAS, NEGOCIOS TRADICIONALES</a:t>
            </a:r>
          </a:p>
        </p:txBody>
      </p:sp>
      <p:pic>
        <p:nvPicPr>
          <p:cNvPr id="394" name="Picture 39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94423" y="3530240"/>
            <a:ext cx="860415" cy="748187"/>
          </a:xfrm>
          <a:prstGeom prst="rect">
            <a:avLst/>
          </a:prstGeom>
        </p:spPr>
      </p:pic>
      <p:sp>
        <p:nvSpPr>
          <p:cNvPr id="304" name="Rectangle 9"/>
          <p:cNvSpPr>
            <a:spLocks noChangeArrowheads="1"/>
          </p:cNvSpPr>
          <p:nvPr/>
        </p:nvSpPr>
        <p:spPr bwMode="auto">
          <a:xfrm>
            <a:off x="6481222" y="5762652"/>
            <a:ext cx="4475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FB7FF"/>
                </a:solidFill>
                <a:effectLst/>
                <a:uLnTx/>
                <a:uFillTx/>
                <a:latin typeface="Helvetica Regular" pitchFamily="18" charset="0"/>
                <a:ea typeface="+mn-ea"/>
                <a:cs typeface="+mn-cs"/>
              </a:rPr>
              <a:t>TODOS COMPITEN</a:t>
            </a:r>
          </a:p>
        </p:txBody>
      </p:sp>
      <p:grpSp>
        <p:nvGrpSpPr>
          <p:cNvPr id="305" name="Group 304"/>
          <p:cNvGrpSpPr/>
          <p:nvPr/>
        </p:nvGrpSpPr>
        <p:grpSpPr>
          <a:xfrm flipH="1">
            <a:off x="10865019" y="3079750"/>
            <a:ext cx="694457" cy="427040"/>
            <a:chOff x="928039" y="3567540"/>
            <a:chExt cx="694457" cy="427040"/>
          </a:xfrm>
        </p:grpSpPr>
        <p:cxnSp>
          <p:nvCxnSpPr>
            <p:cNvPr id="306" name="Straight Connector 305"/>
            <p:cNvCxnSpPr/>
            <p:nvPr/>
          </p:nvCxnSpPr>
          <p:spPr bwMode="auto">
            <a:xfrm flipH="1">
              <a:off x="936488" y="3567540"/>
              <a:ext cx="686008" cy="9055"/>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07" name="Straight Connector 306"/>
            <p:cNvCxnSpPr/>
            <p:nvPr/>
          </p:nvCxnSpPr>
          <p:spPr bwMode="auto">
            <a:xfrm flipV="1">
              <a:off x="928039" y="3567541"/>
              <a:ext cx="8449" cy="427039"/>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08" name="Group 307"/>
          <p:cNvGrpSpPr/>
          <p:nvPr/>
        </p:nvGrpSpPr>
        <p:grpSpPr>
          <a:xfrm>
            <a:off x="6167265" y="3079752"/>
            <a:ext cx="554467" cy="427039"/>
            <a:chOff x="1343916" y="3567542"/>
            <a:chExt cx="554467" cy="427039"/>
          </a:xfrm>
        </p:grpSpPr>
        <p:cxnSp>
          <p:nvCxnSpPr>
            <p:cNvPr id="309" name="Straight Connector 308"/>
            <p:cNvCxnSpPr>
              <a:stCxn id="352" idx="1"/>
            </p:cNvCxnSpPr>
            <p:nvPr/>
          </p:nvCxnSpPr>
          <p:spPr bwMode="auto">
            <a:xfrm flipH="1">
              <a:off x="1343916" y="3567542"/>
              <a:ext cx="554467" cy="9053"/>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10" name="Straight Connector 309"/>
            <p:cNvCxnSpPr/>
            <p:nvPr/>
          </p:nvCxnSpPr>
          <p:spPr bwMode="auto">
            <a:xfrm flipV="1">
              <a:off x="1343916" y="3576595"/>
              <a:ext cx="0" cy="417986"/>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11" name="Group 12"/>
          <p:cNvGrpSpPr>
            <a:grpSpLocks/>
          </p:cNvGrpSpPr>
          <p:nvPr/>
        </p:nvGrpSpPr>
        <p:grpSpPr bwMode="auto">
          <a:xfrm>
            <a:off x="7636128" y="1905001"/>
            <a:ext cx="152400" cy="938213"/>
            <a:chOff x="3216" y="1296"/>
            <a:chExt cx="96" cy="591"/>
          </a:xfrm>
        </p:grpSpPr>
        <p:sp>
          <p:nvSpPr>
            <p:cNvPr id="312" name="Line 13"/>
            <p:cNvSpPr>
              <a:spLocks noChangeShapeType="1"/>
            </p:cNvSpPr>
            <p:nvPr/>
          </p:nvSpPr>
          <p:spPr bwMode="auto">
            <a:xfrm>
              <a:off x="321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13" name="Line 14"/>
            <p:cNvSpPr>
              <a:spLocks noChangeShapeType="1"/>
            </p:cNvSpPr>
            <p:nvPr/>
          </p:nvSpPr>
          <p:spPr bwMode="auto">
            <a:xfrm flipV="1">
              <a:off x="3312"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grpSp>
        <p:nvGrpSpPr>
          <p:cNvPr id="314" name="Group 15"/>
          <p:cNvGrpSpPr>
            <a:grpSpLocks/>
          </p:cNvGrpSpPr>
          <p:nvPr/>
        </p:nvGrpSpPr>
        <p:grpSpPr bwMode="auto">
          <a:xfrm>
            <a:off x="9160128" y="1905001"/>
            <a:ext cx="152400" cy="938213"/>
            <a:chOff x="4176" y="1296"/>
            <a:chExt cx="96" cy="591"/>
          </a:xfrm>
        </p:grpSpPr>
        <p:sp>
          <p:nvSpPr>
            <p:cNvPr id="315" name="Line 16"/>
            <p:cNvSpPr>
              <a:spLocks noChangeShapeType="1"/>
            </p:cNvSpPr>
            <p:nvPr/>
          </p:nvSpPr>
          <p:spPr bwMode="auto">
            <a:xfrm>
              <a:off x="417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16" name="Line 17"/>
            <p:cNvSpPr>
              <a:spLocks noChangeShapeType="1"/>
            </p:cNvSpPr>
            <p:nvPr/>
          </p:nvSpPr>
          <p:spPr bwMode="auto">
            <a:xfrm flipV="1">
              <a:off x="4176"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grpSp>
        <p:nvGrpSpPr>
          <p:cNvPr id="317" name="Group 18"/>
          <p:cNvGrpSpPr>
            <a:grpSpLocks/>
          </p:cNvGrpSpPr>
          <p:nvPr/>
        </p:nvGrpSpPr>
        <p:grpSpPr bwMode="auto">
          <a:xfrm>
            <a:off x="7636128" y="1905000"/>
            <a:ext cx="381000" cy="2166938"/>
            <a:chOff x="3216" y="1296"/>
            <a:chExt cx="240" cy="1365"/>
          </a:xfrm>
        </p:grpSpPr>
        <p:sp>
          <p:nvSpPr>
            <p:cNvPr id="318" name="Line 19"/>
            <p:cNvSpPr>
              <a:spLocks noChangeShapeType="1"/>
            </p:cNvSpPr>
            <p:nvPr/>
          </p:nvSpPr>
          <p:spPr bwMode="auto">
            <a:xfrm>
              <a:off x="3216"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19" name="Line 20"/>
            <p:cNvSpPr>
              <a:spLocks noChangeShapeType="1"/>
            </p:cNvSpPr>
            <p:nvPr/>
          </p:nvSpPr>
          <p:spPr bwMode="auto">
            <a:xfrm flipV="1">
              <a:off x="3408"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20" name="Line 21"/>
            <p:cNvSpPr>
              <a:spLocks noChangeShapeType="1"/>
            </p:cNvSpPr>
            <p:nvPr/>
          </p:nvSpPr>
          <p:spPr bwMode="auto">
            <a:xfrm>
              <a:off x="3216"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21" name="Line 22"/>
            <p:cNvSpPr>
              <a:spLocks noChangeShapeType="1"/>
            </p:cNvSpPr>
            <p:nvPr/>
          </p:nvSpPr>
          <p:spPr bwMode="auto">
            <a:xfrm flipV="1">
              <a:off x="3456"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22" name="Line 23"/>
            <p:cNvSpPr>
              <a:spLocks noChangeShapeType="1"/>
            </p:cNvSpPr>
            <p:nvPr/>
          </p:nvSpPr>
          <p:spPr bwMode="auto">
            <a:xfrm flipH="1">
              <a:off x="3216" y="1957"/>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grpSp>
        <p:nvGrpSpPr>
          <p:cNvPr id="323" name="Group 24"/>
          <p:cNvGrpSpPr>
            <a:grpSpLocks/>
          </p:cNvGrpSpPr>
          <p:nvPr/>
        </p:nvGrpSpPr>
        <p:grpSpPr bwMode="auto">
          <a:xfrm>
            <a:off x="8931528" y="1905000"/>
            <a:ext cx="381000" cy="2166938"/>
            <a:chOff x="4032" y="1296"/>
            <a:chExt cx="240" cy="1365"/>
          </a:xfrm>
        </p:grpSpPr>
        <p:sp>
          <p:nvSpPr>
            <p:cNvPr id="324" name="Line 25"/>
            <p:cNvSpPr>
              <a:spLocks noChangeShapeType="1"/>
            </p:cNvSpPr>
            <p:nvPr/>
          </p:nvSpPr>
          <p:spPr bwMode="auto">
            <a:xfrm flipH="1">
              <a:off x="4080"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25" name="Line 26"/>
            <p:cNvSpPr>
              <a:spLocks noChangeShapeType="1"/>
            </p:cNvSpPr>
            <p:nvPr/>
          </p:nvSpPr>
          <p:spPr bwMode="auto">
            <a:xfrm flipV="1">
              <a:off x="4080"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26" name="Line 27"/>
            <p:cNvSpPr>
              <a:spLocks noChangeShapeType="1"/>
            </p:cNvSpPr>
            <p:nvPr/>
          </p:nvSpPr>
          <p:spPr bwMode="auto">
            <a:xfrm flipH="1">
              <a:off x="4032"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27" name="Line 28"/>
            <p:cNvSpPr>
              <a:spLocks noChangeShapeType="1"/>
            </p:cNvSpPr>
            <p:nvPr/>
          </p:nvSpPr>
          <p:spPr bwMode="auto">
            <a:xfrm flipV="1">
              <a:off x="4032"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28" name="Line 29"/>
            <p:cNvSpPr>
              <a:spLocks noChangeShapeType="1"/>
            </p:cNvSpPr>
            <p:nvPr/>
          </p:nvSpPr>
          <p:spPr bwMode="auto">
            <a:xfrm>
              <a:off x="4032" y="1956"/>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grpSp>
        <p:nvGrpSpPr>
          <p:cNvPr id="329" name="Group 30"/>
          <p:cNvGrpSpPr>
            <a:grpSpLocks/>
          </p:cNvGrpSpPr>
          <p:nvPr/>
        </p:nvGrpSpPr>
        <p:grpSpPr bwMode="auto">
          <a:xfrm>
            <a:off x="7636128" y="1905000"/>
            <a:ext cx="609600" cy="3365500"/>
            <a:chOff x="3216" y="1296"/>
            <a:chExt cx="384" cy="2120"/>
          </a:xfrm>
        </p:grpSpPr>
        <p:sp>
          <p:nvSpPr>
            <p:cNvPr id="330" name="Line 31"/>
            <p:cNvSpPr>
              <a:spLocks noChangeShapeType="1"/>
            </p:cNvSpPr>
            <p:nvPr/>
          </p:nvSpPr>
          <p:spPr bwMode="auto">
            <a:xfrm>
              <a:off x="3216" y="3416"/>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31" name="Line 32"/>
            <p:cNvSpPr>
              <a:spLocks noChangeShapeType="1"/>
            </p:cNvSpPr>
            <p:nvPr/>
          </p:nvSpPr>
          <p:spPr bwMode="auto">
            <a:xfrm flipV="1">
              <a:off x="350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32" name="Line 33"/>
            <p:cNvSpPr>
              <a:spLocks noChangeShapeType="1"/>
            </p:cNvSpPr>
            <p:nvPr/>
          </p:nvSpPr>
          <p:spPr bwMode="auto">
            <a:xfrm>
              <a:off x="3216" y="3368"/>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33" name="Line 34"/>
            <p:cNvSpPr>
              <a:spLocks noChangeShapeType="1"/>
            </p:cNvSpPr>
            <p:nvPr/>
          </p:nvSpPr>
          <p:spPr bwMode="auto">
            <a:xfrm flipV="1">
              <a:off x="3552"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34" name="Line 35"/>
            <p:cNvSpPr>
              <a:spLocks noChangeShapeType="1"/>
            </p:cNvSpPr>
            <p:nvPr/>
          </p:nvSpPr>
          <p:spPr bwMode="auto">
            <a:xfrm flipH="1">
              <a:off x="321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35" name="Line 36"/>
            <p:cNvSpPr>
              <a:spLocks noChangeShapeType="1"/>
            </p:cNvSpPr>
            <p:nvPr/>
          </p:nvSpPr>
          <p:spPr bwMode="auto">
            <a:xfrm flipH="1">
              <a:off x="3216"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36" name="Line 37"/>
            <p:cNvSpPr>
              <a:spLocks noChangeShapeType="1"/>
            </p:cNvSpPr>
            <p:nvPr/>
          </p:nvSpPr>
          <p:spPr bwMode="auto">
            <a:xfrm flipV="1">
              <a:off x="3600" y="2726"/>
              <a:ext cx="0" cy="594"/>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37" name="Line 38"/>
            <p:cNvSpPr>
              <a:spLocks noChangeShapeType="1"/>
            </p:cNvSpPr>
            <p:nvPr/>
          </p:nvSpPr>
          <p:spPr bwMode="auto">
            <a:xfrm>
              <a:off x="3216" y="3320"/>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grpSp>
        <p:nvGrpSpPr>
          <p:cNvPr id="338" name="Group 39"/>
          <p:cNvGrpSpPr>
            <a:grpSpLocks/>
          </p:cNvGrpSpPr>
          <p:nvPr/>
        </p:nvGrpSpPr>
        <p:grpSpPr bwMode="auto">
          <a:xfrm>
            <a:off x="8702928" y="1905000"/>
            <a:ext cx="609600" cy="3368675"/>
            <a:chOff x="3888" y="1296"/>
            <a:chExt cx="384" cy="2122"/>
          </a:xfrm>
        </p:grpSpPr>
        <p:sp>
          <p:nvSpPr>
            <p:cNvPr id="339" name="Line 40"/>
            <p:cNvSpPr>
              <a:spLocks noChangeShapeType="1"/>
            </p:cNvSpPr>
            <p:nvPr/>
          </p:nvSpPr>
          <p:spPr bwMode="auto">
            <a:xfrm>
              <a:off x="3984" y="3418"/>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0" name="Line 41"/>
            <p:cNvSpPr>
              <a:spLocks noChangeShapeType="1"/>
            </p:cNvSpPr>
            <p:nvPr/>
          </p:nvSpPr>
          <p:spPr bwMode="auto">
            <a:xfrm flipV="1">
              <a:off x="398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1" name="Line 42"/>
            <p:cNvSpPr>
              <a:spLocks noChangeShapeType="1"/>
            </p:cNvSpPr>
            <p:nvPr/>
          </p:nvSpPr>
          <p:spPr bwMode="auto">
            <a:xfrm flipH="1">
              <a:off x="3936" y="3370"/>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2" name="Line 43"/>
            <p:cNvSpPr>
              <a:spLocks noChangeShapeType="1"/>
            </p:cNvSpPr>
            <p:nvPr/>
          </p:nvSpPr>
          <p:spPr bwMode="auto">
            <a:xfrm flipV="1">
              <a:off x="3936"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3" name="Line 44"/>
            <p:cNvSpPr>
              <a:spLocks noChangeShapeType="1"/>
            </p:cNvSpPr>
            <p:nvPr/>
          </p:nvSpPr>
          <p:spPr bwMode="auto">
            <a:xfrm>
              <a:off x="393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4" name="Line 45"/>
            <p:cNvSpPr>
              <a:spLocks noChangeShapeType="1"/>
            </p:cNvSpPr>
            <p:nvPr/>
          </p:nvSpPr>
          <p:spPr bwMode="auto">
            <a:xfrm>
              <a:off x="3888"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5" name="Line 46"/>
            <p:cNvSpPr>
              <a:spLocks noChangeShapeType="1"/>
            </p:cNvSpPr>
            <p:nvPr/>
          </p:nvSpPr>
          <p:spPr bwMode="auto">
            <a:xfrm flipV="1">
              <a:off x="3888" y="2726"/>
              <a:ext cx="0" cy="60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6" name="Line 47"/>
            <p:cNvSpPr>
              <a:spLocks noChangeShapeType="1"/>
            </p:cNvSpPr>
            <p:nvPr/>
          </p:nvSpPr>
          <p:spPr bwMode="auto">
            <a:xfrm>
              <a:off x="3888" y="3322"/>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grpSp>
        <p:nvGrpSpPr>
          <p:cNvPr id="369" name="Group 368"/>
          <p:cNvGrpSpPr/>
          <p:nvPr/>
        </p:nvGrpSpPr>
        <p:grpSpPr>
          <a:xfrm>
            <a:off x="7206343" y="1601043"/>
            <a:ext cx="3205217" cy="1926772"/>
            <a:chOff x="3169822" y="2088835"/>
            <a:chExt cx="3205217" cy="1926772"/>
          </a:xfrm>
        </p:grpSpPr>
        <p:grpSp>
          <p:nvGrpSpPr>
            <p:cNvPr id="370" name="Group 369"/>
            <p:cNvGrpSpPr/>
            <p:nvPr/>
          </p:nvGrpSpPr>
          <p:grpSpPr>
            <a:xfrm>
              <a:off x="3169822" y="2514600"/>
              <a:ext cx="3200400" cy="374166"/>
              <a:chOff x="2914583" y="2352675"/>
              <a:chExt cx="3750378" cy="438465"/>
            </a:xfrm>
          </p:grpSpPr>
          <p:cxnSp>
            <p:nvCxnSpPr>
              <p:cNvPr id="376" name="Straight Connector 375"/>
              <p:cNvCxnSpPr/>
              <p:nvPr/>
            </p:nvCxnSpPr>
            <p:spPr bwMode="auto">
              <a:xfrm>
                <a:off x="2914583" y="2362200"/>
                <a:ext cx="375037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7" name="Straight Connector 376"/>
              <p:cNvCxnSpPr/>
              <p:nvPr/>
            </p:nvCxnSpPr>
            <p:spPr bwMode="auto">
              <a:xfrm>
                <a:off x="2914583"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8" name="Straight Connector 377"/>
              <p:cNvCxnSpPr/>
              <p:nvPr/>
            </p:nvCxnSpPr>
            <p:spPr bwMode="auto">
              <a:xfrm>
                <a:off x="4166728"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9" name="Straight Connector 378"/>
              <p:cNvCxnSpPr/>
              <p:nvPr/>
            </p:nvCxnSpPr>
            <p:spPr bwMode="auto">
              <a:xfrm>
                <a:off x="5414835"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80" name="Straight Connector 379"/>
              <p:cNvCxnSpPr/>
              <p:nvPr/>
            </p:nvCxnSpPr>
            <p:spPr bwMode="auto">
              <a:xfrm>
                <a:off x="6664961" y="235267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cxnSp>
          <p:nvCxnSpPr>
            <p:cNvPr id="371" name="Straight Connector 370"/>
            <p:cNvCxnSpPr/>
            <p:nvPr/>
          </p:nvCxnSpPr>
          <p:spPr bwMode="auto">
            <a:xfrm>
              <a:off x="3169822"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2" name="Straight Connector 371"/>
            <p:cNvCxnSpPr/>
            <p:nvPr/>
          </p:nvCxnSpPr>
          <p:spPr bwMode="auto">
            <a:xfrm>
              <a:off x="4229291"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3" name="Straight Connector 372"/>
            <p:cNvCxnSpPr/>
            <p:nvPr/>
          </p:nvCxnSpPr>
          <p:spPr bwMode="auto">
            <a:xfrm>
              <a:off x="5303422"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4" name="Straight Connector 373"/>
            <p:cNvCxnSpPr/>
            <p:nvPr/>
          </p:nvCxnSpPr>
          <p:spPr bwMode="auto">
            <a:xfrm>
              <a:off x="6375039"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5" name="Straight Connector 374"/>
            <p:cNvCxnSpPr/>
            <p:nvPr/>
          </p:nvCxnSpPr>
          <p:spPr bwMode="auto">
            <a:xfrm>
              <a:off x="4765344" y="208883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
        <p:nvSpPr>
          <p:cNvPr id="396" name="Left-Right Arrow 395"/>
          <p:cNvSpPr>
            <a:spLocks noChangeArrowheads="1"/>
          </p:cNvSpPr>
          <p:nvPr/>
        </p:nvSpPr>
        <p:spPr bwMode="auto">
          <a:xfrm rot="5400000">
            <a:off x="8944064" y="3193844"/>
            <a:ext cx="5615355" cy="798560"/>
          </a:xfrm>
          <a:prstGeom prst="leftRightArrow">
            <a:avLst>
              <a:gd name="adj1" fmla="val 58791"/>
              <a:gd name="adj2" fmla="val 68571"/>
            </a:avLst>
          </a:prstGeom>
          <a:solidFill>
            <a:schemeClr val="bg1"/>
          </a:solidFill>
          <a:ln>
            <a:noFill/>
          </a:ln>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FB7FF"/>
                </a:solidFill>
                <a:effectLst/>
                <a:uLnTx/>
                <a:uFillTx/>
                <a:latin typeface="Helvetica Regular" pitchFamily="18" charset="0"/>
                <a:ea typeface="+mn-ea"/>
                <a:cs typeface="+mn-cs"/>
              </a:rPr>
              <a:t>TODOS TRABAJAN EN ARMONÍA</a:t>
            </a:r>
          </a:p>
        </p:txBody>
      </p:sp>
      <p:grpSp>
        <p:nvGrpSpPr>
          <p:cNvPr id="347" name="Group 48"/>
          <p:cNvGrpSpPr>
            <a:grpSpLocks/>
          </p:cNvGrpSpPr>
          <p:nvPr/>
        </p:nvGrpSpPr>
        <p:grpSpPr bwMode="auto">
          <a:xfrm>
            <a:off x="5807331" y="1871663"/>
            <a:ext cx="1658939" cy="4545013"/>
            <a:chOff x="2064" y="1275"/>
            <a:chExt cx="1045" cy="2863"/>
          </a:xfrm>
        </p:grpSpPr>
        <p:sp>
          <p:nvSpPr>
            <p:cNvPr id="348" name="Line 49"/>
            <p:cNvSpPr>
              <a:spLocks noChangeShapeType="1"/>
            </p:cNvSpPr>
            <p:nvPr/>
          </p:nvSpPr>
          <p:spPr bwMode="auto">
            <a:xfrm>
              <a:off x="2208" y="413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49" name="Line 50"/>
            <p:cNvSpPr>
              <a:spLocks noChangeShapeType="1"/>
            </p:cNvSpPr>
            <p:nvPr/>
          </p:nvSpPr>
          <p:spPr bwMode="auto">
            <a:xfrm flipV="1">
              <a:off x="2208" y="1275"/>
              <a:ext cx="0" cy="28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0" name="Line 51"/>
            <p:cNvSpPr>
              <a:spLocks noChangeShapeType="1"/>
            </p:cNvSpPr>
            <p:nvPr/>
          </p:nvSpPr>
          <p:spPr bwMode="auto">
            <a:xfrm flipH="1" flipV="1">
              <a:off x="2160" y="4090"/>
              <a:ext cx="432" cy="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1" name="Line 52"/>
            <p:cNvSpPr>
              <a:spLocks noChangeShapeType="1"/>
            </p:cNvSpPr>
            <p:nvPr/>
          </p:nvSpPr>
          <p:spPr bwMode="auto">
            <a:xfrm flipV="1">
              <a:off x="2160" y="2036"/>
              <a:ext cx="0" cy="205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2"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3" name="Line 54"/>
            <p:cNvSpPr>
              <a:spLocks noChangeShapeType="1"/>
            </p:cNvSpPr>
            <p:nvPr/>
          </p:nvSpPr>
          <p:spPr bwMode="auto">
            <a:xfrm>
              <a:off x="2112" y="2727"/>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4" name="Line 55"/>
            <p:cNvSpPr>
              <a:spLocks noChangeShapeType="1"/>
            </p:cNvSpPr>
            <p:nvPr/>
          </p:nvSpPr>
          <p:spPr bwMode="auto">
            <a:xfrm flipV="1">
              <a:off x="2112" y="2727"/>
              <a:ext cx="0" cy="131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5" name="Line 56"/>
            <p:cNvSpPr>
              <a:spLocks noChangeShapeType="1"/>
            </p:cNvSpPr>
            <p:nvPr/>
          </p:nvSpPr>
          <p:spPr bwMode="auto">
            <a:xfrm>
              <a:off x="2112" y="404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6" name="Line 57"/>
            <p:cNvSpPr>
              <a:spLocks noChangeShapeType="1"/>
            </p:cNvSpPr>
            <p:nvPr/>
          </p:nvSpPr>
          <p:spPr bwMode="auto">
            <a:xfrm flipV="1">
              <a:off x="2208" y="1275"/>
              <a:ext cx="901"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7" name="Line 58"/>
            <p:cNvSpPr>
              <a:spLocks noChangeShapeType="1"/>
            </p:cNvSpPr>
            <p:nvPr/>
          </p:nvSpPr>
          <p:spPr bwMode="auto">
            <a:xfrm flipV="1">
              <a:off x="2064" y="3362"/>
              <a:ext cx="0" cy="63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8" name="Line 59"/>
            <p:cNvSpPr>
              <a:spLocks noChangeShapeType="1"/>
            </p:cNvSpPr>
            <p:nvPr/>
          </p:nvSpPr>
          <p:spPr bwMode="auto">
            <a:xfrm>
              <a:off x="2064" y="399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59" name="Line 60"/>
            <p:cNvSpPr>
              <a:spLocks noChangeShapeType="1"/>
            </p:cNvSpPr>
            <p:nvPr/>
          </p:nvSpPr>
          <p:spPr bwMode="auto">
            <a:xfrm>
              <a:off x="2064" y="3362"/>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grpSp>
        <p:nvGrpSpPr>
          <p:cNvPr id="381" name="Group 48"/>
          <p:cNvGrpSpPr>
            <a:grpSpLocks/>
          </p:cNvGrpSpPr>
          <p:nvPr/>
        </p:nvGrpSpPr>
        <p:grpSpPr bwMode="auto">
          <a:xfrm flipH="1">
            <a:off x="9480176" y="1871662"/>
            <a:ext cx="1645024" cy="4529138"/>
            <a:chOff x="2064" y="1275"/>
            <a:chExt cx="1101" cy="2853"/>
          </a:xfrm>
        </p:grpSpPr>
        <p:sp>
          <p:nvSpPr>
            <p:cNvPr id="382" name="Line 49"/>
            <p:cNvSpPr>
              <a:spLocks noChangeShapeType="1"/>
            </p:cNvSpPr>
            <p:nvPr/>
          </p:nvSpPr>
          <p:spPr bwMode="auto">
            <a:xfrm>
              <a:off x="2208" y="412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83" name="Line 50"/>
            <p:cNvSpPr>
              <a:spLocks noChangeShapeType="1"/>
            </p:cNvSpPr>
            <p:nvPr/>
          </p:nvSpPr>
          <p:spPr bwMode="auto">
            <a:xfrm flipV="1">
              <a:off x="2208" y="1275"/>
              <a:ext cx="0" cy="285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84" name="Line 51"/>
            <p:cNvSpPr>
              <a:spLocks noChangeShapeType="1"/>
            </p:cNvSpPr>
            <p:nvPr/>
          </p:nvSpPr>
          <p:spPr bwMode="auto">
            <a:xfrm flipH="1">
              <a:off x="2160" y="4080"/>
              <a:ext cx="43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85" name="Line 52"/>
            <p:cNvSpPr>
              <a:spLocks noChangeShapeType="1"/>
            </p:cNvSpPr>
            <p:nvPr/>
          </p:nvSpPr>
          <p:spPr bwMode="auto">
            <a:xfrm flipV="1">
              <a:off x="2160" y="2036"/>
              <a:ext cx="0" cy="204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86"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87" name="Line 54"/>
            <p:cNvSpPr>
              <a:spLocks noChangeShapeType="1"/>
            </p:cNvSpPr>
            <p:nvPr/>
          </p:nvSpPr>
          <p:spPr bwMode="auto">
            <a:xfrm>
              <a:off x="2112" y="2726"/>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88" name="Line 55"/>
            <p:cNvSpPr>
              <a:spLocks noChangeShapeType="1"/>
            </p:cNvSpPr>
            <p:nvPr/>
          </p:nvSpPr>
          <p:spPr bwMode="auto">
            <a:xfrm flipV="1">
              <a:off x="2112" y="2727"/>
              <a:ext cx="0" cy="130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89" name="Line 56"/>
            <p:cNvSpPr>
              <a:spLocks noChangeShapeType="1"/>
            </p:cNvSpPr>
            <p:nvPr/>
          </p:nvSpPr>
          <p:spPr bwMode="auto">
            <a:xfrm>
              <a:off x="2112" y="403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90" name="Line 57"/>
            <p:cNvSpPr>
              <a:spLocks noChangeShapeType="1"/>
            </p:cNvSpPr>
            <p:nvPr/>
          </p:nvSpPr>
          <p:spPr bwMode="auto">
            <a:xfrm>
              <a:off x="2208" y="1275"/>
              <a:ext cx="957"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91" name="Line 58"/>
            <p:cNvSpPr>
              <a:spLocks noChangeShapeType="1"/>
            </p:cNvSpPr>
            <p:nvPr/>
          </p:nvSpPr>
          <p:spPr bwMode="auto">
            <a:xfrm flipV="1">
              <a:off x="2064" y="3362"/>
              <a:ext cx="0" cy="62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92" name="Line 59"/>
            <p:cNvSpPr>
              <a:spLocks noChangeShapeType="1"/>
            </p:cNvSpPr>
            <p:nvPr/>
          </p:nvSpPr>
          <p:spPr bwMode="auto">
            <a:xfrm>
              <a:off x="2064" y="398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sp>
          <p:nvSpPr>
            <p:cNvPr id="393" name="Line 60"/>
            <p:cNvSpPr>
              <a:spLocks noChangeShapeType="1"/>
            </p:cNvSpPr>
            <p:nvPr/>
          </p:nvSpPr>
          <p:spPr bwMode="auto">
            <a:xfrm>
              <a:off x="2064" y="3364"/>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Regular" charset="0"/>
                <a:ea typeface="Helvetica Regular" charset="0"/>
                <a:cs typeface="Helvetica Regular" charset="0"/>
              </a:endParaRPr>
            </a:p>
          </p:txBody>
        </p:sp>
      </p:grpSp>
      <p:pic>
        <p:nvPicPr>
          <p:cNvPr id="367" name="Picture 36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62499" y="2400976"/>
            <a:ext cx="858662" cy="753033"/>
          </a:xfrm>
          <a:prstGeom prst="rect">
            <a:avLst/>
          </a:prstGeom>
        </p:spPr>
      </p:pic>
      <p:pic>
        <p:nvPicPr>
          <p:cNvPr id="109" name="Picture 108">
            <a:extLst>
              <a:ext uri="{FF2B5EF4-FFF2-40B4-BE49-F238E27FC236}">
                <a16:creationId xmlns:a16="http://schemas.microsoft.com/office/drawing/2014/main" id="{04FB6CD6-186D-D54D-A537-B5981ED3FD9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422838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afterEffect">
                                  <p:stCondLst>
                                    <p:cond delay="1500"/>
                                  </p:stCondLst>
                                  <p:childTnLst>
                                    <p:set>
                                      <p:cBhvr>
                                        <p:cTn id="6" dur="1" fill="hold">
                                          <p:stCondLst>
                                            <p:cond delay="0"/>
                                          </p:stCondLst>
                                        </p:cTn>
                                        <p:tgtEl>
                                          <p:spTgt spid="302"/>
                                        </p:tgtEl>
                                        <p:attrNameLst>
                                          <p:attrName>style.visibility</p:attrName>
                                        </p:attrNameLst>
                                      </p:cBhvr>
                                      <p:to>
                                        <p:strVal val="visible"/>
                                      </p:to>
                                    </p:set>
                                    <p:animEffect transition="in" filter="barn(outVertical)">
                                      <p:cBhvr>
                                        <p:cTn id="7" dur="500"/>
                                        <p:tgtEl>
                                          <p:spTgt spid="302"/>
                                        </p:tgtEl>
                                      </p:cBhvr>
                                    </p:animEffect>
                                  </p:childTnLst>
                                </p:cTn>
                              </p:par>
                            </p:childTnLst>
                          </p:cTn>
                        </p:par>
                        <p:par>
                          <p:cTn id="8" fill="hold">
                            <p:stCondLst>
                              <p:cond delay="2000"/>
                            </p:stCondLst>
                            <p:childTnLst>
                              <p:par>
                                <p:cTn id="9" presetID="16" presetClass="entr" presetSubtype="37" fill="hold" grpId="1"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barn(outVertical)">
                                      <p:cBhvr>
                                        <p:cTn id="11" dur="500"/>
                                        <p:tgtEl>
                                          <p:spTgt spid="3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6"/>
                                        </p:tgtEl>
                                      </p:cBhvr>
                                    </p:animEffect>
                                    <p:set>
                                      <p:cBhvr>
                                        <p:cTn id="16" dur="1" fill="hold">
                                          <p:stCondLst>
                                            <p:cond delay="499"/>
                                          </p:stCondLst>
                                        </p:cTn>
                                        <p:tgtEl>
                                          <p:spTgt spid="10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5"/>
                                        </p:tgtEl>
                                      </p:cBhvr>
                                    </p:animEffect>
                                    <p:set>
                                      <p:cBhvr>
                                        <p:cTn id="19" dur="1" fill="hold">
                                          <p:stCondLst>
                                            <p:cond delay="499"/>
                                          </p:stCondLst>
                                        </p:cTn>
                                        <p:tgtEl>
                                          <p:spTgt spid="105"/>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grpId="0" nodeType="afterEffect">
                                  <p:stCondLst>
                                    <p:cond delay="0"/>
                                  </p:stCondLst>
                                  <p:childTnLst>
                                    <p:animEffect transition="out" filter="fade">
                                      <p:cBhvr>
                                        <p:cTn id="22" dur="500"/>
                                        <p:tgtEl>
                                          <p:spTgt spid="302"/>
                                        </p:tgtEl>
                                      </p:cBhvr>
                                    </p:animEffect>
                                    <p:set>
                                      <p:cBhvr>
                                        <p:cTn id="23" dur="1" fill="hold">
                                          <p:stCondLst>
                                            <p:cond delay="499"/>
                                          </p:stCondLst>
                                        </p:cTn>
                                        <p:tgtEl>
                                          <p:spTgt spid="30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04"/>
                                        </p:tgtEl>
                                      </p:cBhvr>
                                    </p:animEffect>
                                    <p:set>
                                      <p:cBhvr>
                                        <p:cTn id="26" dur="1" fill="hold">
                                          <p:stCondLst>
                                            <p:cond delay="499"/>
                                          </p:stCondLst>
                                        </p:cTn>
                                        <p:tgtEl>
                                          <p:spTgt spid="30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03"/>
                                        </p:tgtEl>
                                      </p:cBhvr>
                                    </p:animEffect>
                                    <p:set>
                                      <p:cBhvr>
                                        <p:cTn id="29" dur="1" fill="hold">
                                          <p:stCondLst>
                                            <p:cond delay="499"/>
                                          </p:stCondLst>
                                        </p:cTn>
                                        <p:tgtEl>
                                          <p:spTgt spid="303"/>
                                        </p:tgtEl>
                                        <p:attrNameLst>
                                          <p:attrName>style.visibility</p:attrName>
                                        </p:attrNameLst>
                                      </p:cBhvr>
                                      <p:to>
                                        <p:strVal val="hidden"/>
                                      </p:to>
                                    </p:set>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69"/>
                                        </p:tgtEl>
                                      </p:cBhvr>
                                    </p:animEffect>
                                    <p:set>
                                      <p:cBhvr>
                                        <p:cTn id="33" dur="1" fill="hold">
                                          <p:stCondLst>
                                            <p:cond delay="499"/>
                                          </p:stCondLst>
                                        </p:cTn>
                                        <p:tgtEl>
                                          <p:spTgt spid="369"/>
                                        </p:tgtEl>
                                        <p:attrNameLst>
                                          <p:attrName>style.visibility</p:attrName>
                                        </p:attrNameLst>
                                      </p:cBhvr>
                                      <p:to>
                                        <p:strVal val="hidden"/>
                                      </p:to>
                                    </p:set>
                                  </p:childTnLst>
                                </p:cTn>
                              </p:par>
                            </p:childTnLst>
                          </p:cTn>
                        </p:par>
                        <p:par>
                          <p:cTn id="34" fill="hold">
                            <p:stCondLst>
                              <p:cond delay="1500"/>
                            </p:stCondLst>
                            <p:childTnLst>
                              <p:par>
                                <p:cTn id="35" presetID="10" presetClass="exit" presetSubtype="0" fill="hold" nodeType="afterEffect">
                                  <p:stCondLst>
                                    <p:cond delay="0"/>
                                  </p:stCondLst>
                                  <p:childTnLst>
                                    <p:animEffect transition="out" filter="fade">
                                      <p:cBhvr>
                                        <p:cTn id="36" dur="500"/>
                                        <p:tgtEl>
                                          <p:spTgt spid="394"/>
                                        </p:tgtEl>
                                      </p:cBhvr>
                                    </p:animEffect>
                                    <p:set>
                                      <p:cBhvr>
                                        <p:cTn id="37" dur="1" fill="hold">
                                          <p:stCondLst>
                                            <p:cond delay="499"/>
                                          </p:stCondLst>
                                        </p:cTn>
                                        <p:tgtEl>
                                          <p:spTgt spid="39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95"/>
                                        </p:tgtEl>
                                      </p:cBhvr>
                                    </p:animEffect>
                                    <p:set>
                                      <p:cBhvr>
                                        <p:cTn id="40" dur="1" fill="hold">
                                          <p:stCondLst>
                                            <p:cond delay="499"/>
                                          </p:stCondLst>
                                        </p:cTn>
                                        <p:tgtEl>
                                          <p:spTgt spid="39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05"/>
                                        </p:tgtEl>
                                      </p:cBhvr>
                                    </p:animEffect>
                                    <p:set>
                                      <p:cBhvr>
                                        <p:cTn id="43" dur="1" fill="hold">
                                          <p:stCondLst>
                                            <p:cond delay="499"/>
                                          </p:stCondLst>
                                        </p:cTn>
                                        <p:tgtEl>
                                          <p:spTgt spid="30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08"/>
                                        </p:tgtEl>
                                      </p:cBhvr>
                                    </p:animEffect>
                                    <p:set>
                                      <p:cBhvr>
                                        <p:cTn id="46" dur="1" fill="hold">
                                          <p:stCondLst>
                                            <p:cond delay="499"/>
                                          </p:stCondLst>
                                        </p:cTn>
                                        <p:tgtEl>
                                          <p:spTgt spid="308"/>
                                        </p:tgtEl>
                                        <p:attrNameLst>
                                          <p:attrName>style.visibility</p:attrName>
                                        </p:attrNameLst>
                                      </p:cBhvr>
                                      <p:to>
                                        <p:strVal val="hidden"/>
                                      </p:to>
                                    </p:set>
                                  </p:childTnLst>
                                </p:cTn>
                              </p:par>
                            </p:childTnLst>
                          </p:cTn>
                        </p:par>
                        <p:par>
                          <p:cTn id="47" fill="hold">
                            <p:stCondLst>
                              <p:cond delay="2000"/>
                            </p:stCondLst>
                            <p:childTnLst>
                              <p:par>
                                <p:cTn id="48" presetID="16" presetClass="entr" presetSubtype="42" fill="hold" grpId="0" nodeType="afterEffect">
                                  <p:stCondLst>
                                    <p:cond delay="0"/>
                                  </p:stCondLst>
                                  <p:childTnLst>
                                    <p:set>
                                      <p:cBhvr>
                                        <p:cTn id="49" dur="1" fill="hold">
                                          <p:stCondLst>
                                            <p:cond delay="0"/>
                                          </p:stCondLst>
                                        </p:cTn>
                                        <p:tgtEl>
                                          <p:spTgt spid="396"/>
                                        </p:tgtEl>
                                        <p:attrNameLst>
                                          <p:attrName>style.visibility</p:attrName>
                                        </p:attrNameLst>
                                      </p:cBhvr>
                                      <p:to>
                                        <p:strVal val="visible"/>
                                      </p:to>
                                    </p:set>
                                    <p:animEffect transition="in" filter="barn(outHorizontal)">
                                      <p:cBhvr>
                                        <p:cTn id="50" dur="500"/>
                                        <p:tgtEl>
                                          <p:spTgt spid="396"/>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fade">
                                      <p:cBhvr>
                                        <p:cTn id="56" dur="500"/>
                                        <p:tgtEl>
                                          <p:spTgt spid="1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5"/>
                                        </p:tgtEl>
                                        <p:attrNameLst>
                                          <p:attrName>style.visibility</p:attrName>
                                        </p:attrNameLst>
                                      </p:cBhvr>
                                      <p:to>
                                        <p:strVal val="visible"/>
                                      </p:to>
                                    </p:set>
                                    <p:animEffect transition="in" filter="fade">
                                      <p:cBhvr>
                                        <p:cTn id="62" dur="500"/>
                                        <p:tgtEl>
                                          <p:spTgt spid="145"/>
                                        </p:tgtEl>
                                      </p:cBhvr>
                                    </p:animEffect>
                                  </p:childTnLst>
                                </p:cTn>
                              </p:par>
                            </p:childTnLst>
                          </p:cTn>
                        </p:par>
                        <p:par>
                          <p:cTn id="63" fill="hold">
                            <p:stCondLst>
                              <p:cond delay="2500"/>
                            </p:stCondLst>
                            <p:childTnLst>
                              <p:par>
                                <p:cTn id="64" presetID="6" presetClass="emph" presetSubtype="0" fill="hold" nodeType="afterEffect">
                                  <p:stCondLst>
                                    <p:cond delay="0"/>
                                  </p:stCondLst>
                                  <p:childTnLst>
                                    <p:animScale>
                                      <p:cBhvr>
                                        <p:cTn id="65" dur="2000" fill="hold"/>
                                        <p:tgtEl>
                                          <p:spTgt spid="360"/>
                                        </p:tgtEl>
                                      </p:cBhvr>
                                      <p:by x="150000" y="150000"/>
                                    </p:animScale>
                                  </p:childTnLst>
                                </p:cTn>
                              </p:par>
                              <p:par>
                                <p:cTn id="66" presetID="42" presetClass="path" presetSubtype="0" accel="50000" decel="50000" fill="hold" nodeType="withEffect">
                                  <p:stCondLst>
                                    <p:cond delay="0"/>
                                  </p:stCondLst>
                                  <p:childTnLst>
                                    <p:animMotion origin="layout" path="M 2.70833E-6 1.11111E-6 L -0.02643 -0.00232 " pathEditMode="relative" rAng="0" ptsTypes="AA">
                                      <p:cBhvr>
                                        <p:cTn id="67" dur="2000" fill="hold"/>
                                        <p:tgtEl>
                                          <p:spTgt spid="360"/>
                                        </p:tgtEl>
                                        <p:attrNameLst>
                                          <p:attrName>ppt_x</p:attrName>
                                          <p:attrName>ppt_y</p:attrName>
                                        </p:attrNameLst>
                                      </p:cBhvr>
                                      <p:rCtr x="-1328" y="-116"/>
                                    </p:animMotion>
                                  </p:childTnLst>
                                </p:cTn>
                              </p:par>
                              <p:par>
                                <p:cTn id="68" presetID="0" presetClass="path" presetSubtype="0" accel="50000" decel="50000" fill="hold" nodeType="withEffect">
                                  <p:stCondLst>
                                    <p:cond delay="100"/>
                                  </p:stCondLst>
                                  <p:childTnLst>
                                    <p:animMotion origin="layout" path="M -3.75E-6 -1.11111E-6 L -0.0483 -1.11111E-6 " pathEditMode="relative" rAng="0" ptsTypes="AA">
                                      <p:cBhvr>
                                        <p:cTn id="69" dur="2000" fill="hold"/>
                                        <p:tgtEl>
                                          <p:spTgt spid="367"/>
                                        </p:tgtEl>
                                        <p:attrNameLst>
                                          <p:attrName>ppt_x</p:attrName>
                                          <p:attrName>ppt_y</p:attrName>
                                        </p:attrNameLst>
                                      </p:cBhvr>
                                      <p:rCtr x="-2422" y="0"/>
                                    </p:animMotion>
                                  </p:childTnLst>
                                </p:cTn>
                              </p:par>
                              <p:par>
                                <p:cTn id="70" presetID="0" presetClass="path" presetSubtype="0" accel="50000" decel="50000" fill="hold" nodeType="withEffect">
                                  <p:stCondLst>
                                    <p:cond delay="100"/>
                                  </p:stCondLst>
                                  <p:childTnLst>
                                    <p:animMotion origin="layout" path="M -3.75E-6 -2.96296E-6 L -0.04635 0.29375 " pathEditMode="relative" rAng="0" ptsTypes="AA">
                                      <p:cBhvr>
                                        <p:cTn id="71" dur="2000" fill="hold"/>
                                        <p:tgtEl>
                                          <p:spTgt spid="368"/>
                                        </p:tgtEl>
                                        <p:attrNameLst>
                                          <p:attrName>ppt_x</p:attrName>
                                          <p:attrName>ppt_y</p:attrName>
                                        </p:attrNameLst>
                                      </p:cBhvr>
                                      <p:rCtr x="-2318" y="14676"/>
                                    </p:animMotion>
                                  </p:childTnLst>
                                </p:cTn>
                              </p:par>
                              <p:par>
                                <p:cTn id="72" presetID="0" presetClass="path" presetSubtype="0" accel="50000" decel="50000" fill="hold" nodeType="withEffect">
                                  <p:stCondLst>
                                    <p:cond delay="0"/>
                                  </p:stCondLst>
                                  <p:childTnLst>
                                    <p:animMotion origin="layout" path="M -3.75E-6 -2.96296E-6 L -0.1763 0.29746 " pathEditMode="relative" rAng="0" ptsTypes="AA">
                                      <p:cBhvr>
                                        <p:cTn id="73" dur="2000" fill="hold"/>
                                        <p:tgtEl>
                                          <p:spTgt spid="363"/>
                                        </p:tgtEl>
                                        <p:attrNameLst>
                                          <p:attrName>ppt_x</p:attrName>
                                          <p:attrName>ppt_y</p:attrName>
                                        </p:attrNameLst>
                                      </p:cBhvr>
                                      <p:rCtr x="-8815" y="14861"/>
                                    </p:animMotion>
                                  </p:childTnLst>
                                </p:cTn>
                              </p:par>
                              <p:par>
                                <p:cTn id="74" presetID="0" presetClass="path" presetSubtype="0" accel="50000" decel="50000" fill="hold" nodeType="withEffect">
                                  <p:stCondLst>
                                    <p:cond delay="0"/>
                                  </p:stCondLst>
                                  <p:childTnLst>
                                    <p:animMotion origin="layout" path="M -3.75E-6 -2.96296E-6 L 0.12865 0.1419 " pathEditMode="relative" rAng="0" ptsTypes="AA">
                                      <p:cBhvr>
                                        <p:cTn id="75" dur="2000" fill="hold"/>
                                        <p:tgtEl>
                                          <p:spTgt spid="364"/>
                                        </p:tgtEl>
                                        <p:attrNameLst>
                                          <p:attrName>ppt_x</p:attrName>
                                          <p:attrName>ppt_y</p:attrName>
                                        </p:attrNameLst>
                                      </p:cBhvr>
                                      <p:rCtr x="6432" y="7083"/>
                                    </p:animMotion>
                                  </p:childTnLst>
                                </p:cTn>
                              </p:par>
                              <p:par>
                                <p:cTn id="76" presetID="0" presetClass="path" presetSubtype="0" accel="50000" decel="50000" fill="hold" nodeType="withEffect">
                                  <p:stCondLst>
                                    <p:cond delay="100"/>
                                  </p:stCondLst>
                                  <p:childTnLst>
                                    <p:animMotion origin="layout" path="M -3.75E-6 -2.96296E-6 L 4.79167E-6 -4.44444E-6 " pathEditMode="relative" rAng="0" ptsTypes="AA">
                                      <p:cBhvr>
                                        <p:cTn id="77" dur="2000" fill="hold"/>
                                        <p:tgtEl>
                                          <p:spTgt spid="366"/>
                                        </p:tgtEl>
                                        <p:attrNameLst>
                                          <p:attrName>ppt_x</p:attrName>
                                          <p:attrName>ppt_y</p:attrName>
                                        </p:attrNameLst>
                                      </p:cBhvr>
                                      <p:rCtr x="39" y="-1250"/>
                                    </p:animMotion>
                                  </p:childTnLst>
                                </p:cTn>
                              </p:par>
                              <p:par>
                                <p:cTn id="78" presetID="0" presetClass="path" presetSubtype="0" accel="50000" decel="50000" fill="hold" nodeType="withEffect">
                                  <p:stCondLst>
                                    <p:cond delay="0"/>
                                  </p:stCondLst>
                                  <p:childTnLst>
                                    <p:animMotion origin="layout" path="M -3.75E-6 -1.11111E-6 L -0.175 4.07407E-6 " pathEditMode="relative" rAng="0" ptsTypes="AA">
                                      <p:cBhvr>
                                        <p:cTn id="79" dur="2000" fill="hold"/>
                                        <p:tgtEl>
                                          <p:spTgt spid="365"/>
                                        </p:tgtEl>
                                        <p:attrNameLst>
                                          <p:attrName>ppt_x</p:attrName>
                                          <p:attrName>ppt_y</p:attrName>
                                        </p:attrNameLst>
                                      </p:cBhvr>
                                      <p:rCtr x="-8815" y="-833"/>
                                    </p:animMotion>
                                  </p:childTnLst>
                                </p:cTn>
                              </p:par>
                              <p:par>
                                <p:cTn id="80" presetID="0" presetClass="path" presetSubtype="0" accel="50000" decel="50000" fill="hold" nodeType="withEffect">
                                  <p:stCondLst>
                                    <p:cond delay="0"/>
                                  </p:stCondLst>
                                  <p:childTnLst>
                                    <p:animMotion origin="layout" path="M -3.75E-6 -1.11111E-6 L -0.00143 0.30625 " pathEditMode="relative" rAng="0" ptsTypes="AA">
                                      <p:cBhvr>
                                        <p:cTn id="81" dur="2000" fill="hold"/>
                                        <p:tgtEl>
                                          <p:spTgt spid="361"/>
                                        </p:tgtEl>
                                        <p:attrNameLst>
                                          <p:attrName>ppt_x</p:attrName>
                                          <p:attrName>ppt_y</p:attrName>
                                        </p:attrNameLst>
                                      </p:cBhvr>
                                      <p:rCtr x="-78" y="15301"/>
                                    </p:animMotion>
                                  </p:childTnLst>
                                </p:cTn>
                              </p:par>
                              <p:par>
                                <p:cTn id="82" presetID="0" presetClass="path" presetSubtype="0" accel="50000" decel="50000" fill="hold" nodeType="withEffect">
                                  <p:stCondLst>
                                    <p:cond delay="0"/>
                                  </p:stCondLst>
                                  <p:childTnLst>
                                    <p:animMotion origin="layout" path="M -3.75E-6 0.00671 L 0.1267 0.16273 " pathEditMode="relative" rAng="0" ptsTypes="AA">
                                      <p:cBhvr>
                                        <p:cTn id="83" dur="2000" fill="hold"/>
                                        <p:tgtEl>
                                          <p:spTgt spid="362"/>
                                        </p:tgtEl>
                                        <p:attrNameLst>
                                          <p:attrName>ppt_x</p:attrName>
                                          <p:attrName>ppt_y</p:attrName>
                                        </p:attrNameLst>
                                      </p:cBhvr>
                                      <p:rCtr x="6328" y="7801"/>
                                    </p:animMotion>
                                  </p:childTnLst>
                                </p:cTn>
                              </p:par>
                            </p:childTnLst>
                          </p:cTn>
                        </p:par>
                        <p:par>
                          <p:cTn id="84" fill="hold">
                            <p:stCondLst>
                              <p:cond delay="4600"/>
                            </p:stCondLst>
                            <p:childTnLst>
                              <p:par>
                                <p:cTn id="85" presetID="22" presetClass="entr" presetSubtype="4" fill="hold" nodeType="afterEffect">
                                  <p:stCondLst>
                                    <p:cond delay="0"/>
                                  </p:stCondLst>
                                  <p:childTnLst>
                                    <p:set>
                                      <p:cBhvr>
                                        <p:cTn id="86" dur="1" fill="hold">
                                          <p:stCondLst>
                                            <p:cond delay="0"/>
                                          </p:stCondLst>
                                        </p:cTn>
                                        <p:tgtEl>
                                          <p:spTgt spid="311"/>
                                        </p:tgtEl>
                                        <p:attrNameLst>
                                          <p:attrName>style.visibility</p:attrName>
                                        </p:attrNameLst>
                                      </p:cBhvr>
                                      <p:to>
                                        <p:strVal val="visible"/>
                                      </p:to>
                                    </p:set>
                                    <p:animEffect transition="in" filter="wipe(down)">
                                      <p:cBhvr>
                                        <p:cTn id="87" dur="500"/>
                                        <p:tgtEl>
                                          <p:spTgt spid="311"/>
                                        </p:tgtEl>
                                      </p:cBhvr>
                                    </p:animEffect>
                                  </p:childTnLst>
                                </p:cTn>
                              </p:par>
                            </p:childTnLst>
                          </p:cTn>
                        </p:par>
                        <p:par>
                          <p:cTn id="88" fill="hold">
                            <p:stCondLst>
                              <p:cond delay="5100"/>
                            </p:stCondLst>
                            <p:childTnLst>
                              <p:par>
                                <p:cTn id="89" presetID="22" presetClass="entr" presetSubtype="4" fill="hold" nodeType="afterEffect">
                                  <p:stCondLst>
                                    <p:cond delay="0"/>
                                  </p:stCondLst>
                                  <p:childTnLst>
                                    <p:set>
                                      <p:cBhvr>
                                        <p:cTn id="90" dur="1" fill="hold">
                                          <p:stCondLst>
                                            <p:cond delay="0"/>
                                          </p:stCondLst>
                                        </p:cTn>
                                        <p:tgtEl>
                                          <p:spTgt spid="314"/>
                                        </p:tgtEl>
                                        <p:attrNameLst>
                                          <p:attrName>style.visibility</p:attrName>
                                        </p:attrNameLst>
                                      </p:cBhvr>
                                      <p:to>
                                        <p:strVal val="visible"/>
                                      </p:to>
                                    </p:set>
                                    <p:animEffect transition="in" filter="wipe(down)">
                                      <p:cBhvr>
                                        <p:cTn id="91" dur="500"/>
                                        <p:tgtEl>
                                          <p:spTgt spid="314"/>
                                        </p:tgtEl>
                                      </p:cBhvr>
                                    </p:animEffect>
                                  </p:childTnLst>
                                </p:cTn>
                              </p:par>
                            </p:childTnLst>
                          </p:cTn>
                        </p:par>
                        <p:par>
                          <p:cTn id="92" fill="hold">
                            <p:stCondLst>
                              <p:cond delay="5600"/>
                            </p:stCondLst>
                            <p:childTnLst>
                              <p:par>
                                <p:cTn id="93" presetID="22" presetClass="entr" presetSubtype="4" fill="hold" nodeType="afterEffect">
                                  <p:stCondLst>
                                    <p:cond delay="0"/>
                                  </p:stCondLst>
                                  <p:childTnLst>
                                    <p:set>
                                      <p:cBhvr>
                                        <p:cTn id="94" dur="1" fill="hold">
                                          <p:stCondLst>
                                            <p:cond delay="0"/>
                                          </p:stCondLst>
                                        </p:cTn>
                                        <p:tgtEl>
                                          <p:spTgt spid="317"/>
                                        </p:tgtEl>
                                        <p:attrNameLst>
                                          <p:attrName>style.visibility</p:attrName>
                                        </p:attrNameLst>
                                      </p:cBhvr>
                                      <p:to>
                                        <p:strVal val="visible"/>
                                      </p:to>
                                    </p:set>
                                    <p:animEffect transition="in" filter="wipe(down)">
                                      <p:cBhvr>
                                        <p:cTn id="95" dur="500"/>
                                        <p:tgtEl>
                                          <p:spTgt spid="317"/>
                                        </p:tgtEl>
                                      </p:cBhvr>
                                    </p:animEffect>
                                  </p:childTnLst>
                                </p:cTn>
                              </p:par>
                            </p:childTnLst>
                          </p:cTn>
                        </p:par>
                        <p:par>
                          <p:cTn id="96" fill="hold">
                            <p:stCondLst>
                              <p:cond delay="6100"/>
                            </p:stCondLst>
                            <p:childTnLst>
                              <p:par>
                                <p:cTn id="97" presetID="22" presetClass="entr" presetSubtype="4" fill="hold" nodeType="afterEffect">
                                  <p:stCondLst>
                                    <p:cond delay="0"/>
                                  </p:stCondLst>
                                  <p:childTnLst>
                                    <p:set>
                                      <p:cBhvr>
                                        <p:cTn id="98" dur="1" fill="hold">
                                          <p:stCondLst>
                                            <p:cond delay="0"/>
                                          </p:stCondLst>
                                        </p:cTn>
                                        <p:tgtEl>
                                          <p:spTgt spid="323"/>
                                        </p:tgtEl>
                                        <p:attrNameLst>
                                          <p:attrName>style.visibility</p:attrName>
                                        </p:attrNameLst>
                                      </p:cBhvr>
                                      <p:to>
                                        <p:strVal val="visible"/>
                                      </p:to>
                                    </p:set>
                                    <p:animEffect transition="in" filter="wipe(down)">
                                      <p:cBhvr>
                                        <p:cTn id="99" dur="500"/>
                                        <p:tgtEl>
                                          <p:spTgt spid="323"/>
                                        </p:tgtEl>
                                      </p:cBhvr>
                                    </p:animEffect>
                                  </p:childTnLst>
                                </p:cTn>
                              </p:par>
                            </p:childTnLst>
                          </p:cTn>
                        </p:par>
                        <p:par>
                          <p:cTn id="100" fill="hold">
                            <p:stCondLst>
                              <p:cond delay="6600"/>
                            </p:stCondLst>
                            <p:childTnLst>
                              <p:par>
                                <p:cTn id="101" presetID="22" presetClass="entr" presetSubtype="4" fill="hold" nodeType="afterEffect">
                                  <p:stCondLst>
                                    <p:cond delay="0"/>
                                  </p:stCondLst>
                                  <p:childTnLst>
                                    <p:set>
                                      <p:cBhvr>
                                        <p:cTn id="102" dur="1" fill="hold">
                                          <p:stCondLst>
                                            <p:cond delay="0"/>
                                          </p:stCondLst>
                                        </p:cTn>
                                        <p:tgtEl>
                                          <p:spTgt spid="329"/>
                                        </p:tgtEl>
                                        <p:attrNameLst>
                                          <p:attrName>style.visibility</p:attrName>
                                        </p:attrNameLst>
                                      </p:cBhvr>
                                      <p:to>
                                        <p:strVal val="visible"/>
                                      </p:to>
                                    </p:set>
                                    <p:animEffect transition="in" filter="wipe(down)">
                                      <p:cBhvr>
                                        <p:cTn id="103" dur="500"/>
                                        <p:tgtEl>
                                          <p:spTgt spid="329"/>
                                        </p:tgtEl>
                                      </p:cBhvr>
                                    </p:animEffect>
                                  </p:childTnLst>
                                </p:cTn>
                              </p:par>
                            </p:childTnLst>
                          </p:cTn>
                        </p:par>
                        <p:par>
                          <p:cTn id="104" fill="hold">
                            <p:stCondLst>
                              <p:cond delay="7100"/>
                            </p:stCondLst>
                            <p:childTnLst>
                              <p:par>
                                <p:cTn id="105" presetID="22" presetClass="entr" presetSubtype="4" fill="hold" nodeType="afterEffect">
                                  <p:stCondLst>
                                    <p:cond delay="0"/>
                                  </p:stCondLst>
                                  <p:childTnLst>
                                    <p:set>
                                      <p:cBhvr>
                                        <p:cTn id="106" dur="1" fill="hold">
                                          <p:stCondLst>
                                            <p:cond delay="0"/>
                                          </p:stCondLst>
                                        </p:cTn>
                                        <p:tgtEl>
                                          <p:spTgt spid="338"/>
                                        </p:tgtEl>
                                        <p:attrNameLst>
                                          <p:attrName>style.visibility</p:attrName>
                                        </p:attrNameLst>
                                      </p:cBhvr>
                                      <p:to>
                                        <p:strVal val="visible"/>
                                      </p:to>
                                    </p:set>
                                    <p:animEffect transition="in" filter="wipe(down)">
                                      <p:cBhvr>
                                        <p:cTn id="107" dur="500"/>
                                        <p:tgtEl>
                                          <p:spTgt spid="338"/>
                                        </p:tgtEl>
                                      </p:cBhvr>
                                    </p:animEffect>
                                  </p:childTnLst>
                                </p:cTn>
                              </p:par>
                            </p:childTnLst>
                          </p:cTn>
                        </p:par>
                        <p:par>
                          <p:cTn id="108" fill="hold">
                            <p:stCondLst>
                              <p:cond delay="7600"/>
                            </p:stCondLst>
                            <p:childTnLst>
                              <p:par>
                                <p:cTn id="109" presetID="22" presetClass="entr" presetSubtype="4" fill="hold" nodeType="afterEffect">
                                  <p:stCondLst>
                                    <p:cond delay="0"/>
                                  </p:stCondLst>
                                  <p:childTnLst>
                                    <p:set>
                                      <p:cBhvr>
                                        <p:cTn id="110" dur="1" fill="hold">
                                          <p:stCondLst>
                                            <p:cond delay="0"/>
                                          </p:stCondLst>
                                        </p:cTn>
                                        <p:tgtEl>
                                          <p:spTgt spid="347"/>
                                        </p:tgtEl>
                                        <p:attrNameLst>
                                          <p:attrName>style.visibility</p:attrName>
                                        </p:attrNameLst>
                                      </p:cBhvr>
                                      <p:to>
                                        <p:strVal val="visible"/>
                                      </p:to>
                                    </p:set>
                                    <p:animEffect transition="in" filter="wipe(down)">
                                      <p:cBhvr>
                                        <p:cTn id="111" dur="500"/>
                                        <p:tgtEl>
                                          <p:spTgt spid="347"/>
                                        </p:tgtEl>
                                      </p:cBhvr>
                                    </p:animEffect>
                                  </p:childTnLst>
                                </p:cTn>
                              </p:par>
                            </p:childTnLst>
                          </p:cTn>
                        </p:par>
                        <p:par>
                          <p:cTn id="112" fill="hold">
                            <p:stCondLst>
                              <p:cond delay="8100"/>
                            </p:stCondLst>
                            <p:childTnLst>
                              <p:par>
                                <p:cTn id="113" presetID="22" presetClass="entr" presetSubtype="4" fill="hold" nodeType="afterEffect">
                                  <p:stCondLst>
                                    <p:cond delay="0"/>
                                  </p:stCondLst>
                                  <p:childTnLst>
                                    <p:set>
                                      <p:cBhvr>
                                        <p:cTn id="114" dur="1" fill="hold">
                                          <p:stCondLst>
                                            <p:cond delay="0"/>
                                          </p:stCondLst>
                                        </p:cTn>
                                        <p:tgtEl>
                                          <p:spTgt spid="381"/>
                                        </p:tgtEl>
                                        <p:attrNameLst>
                                          <p:attrName>style.visibility</p:attrName>
                                        </p:attrNameLst>
                                      </p:cBhvr>
                                      <p:to>
                                        <p:strVal val="visible"/>
                                      </p:to>
                                    </p:set>
                                    <p:animEffect transition="in" filter="wipe(down)">
                                      <p:cBhvr>
                                        <p:cTn id="115"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38" grpId="0"/>
      <p:bldP spid="142" grpId="0"/>
      <p:bldP spid="145" grpId="0"/>
      <p:bldP spid="302" grpId="0" animBg="1"/>
      <p:bldP spid="302" grpId="1" animBg="1"/>
      <p:bldP spid="106" grpId="0"/>
      <p:bldP spid="303" grpId="0"/>
      <p:bldP spid="304" grpId="0"/>
      <p:bldP spid="304" grpId="1"/>
      <p:bldP spid="39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nkstockPhotos-466210015.jpg"/>
          <p:cNvPicPr>
            <a:picLocks noChangeAspect="1"/>
          </p:cNvPicPr>
          <p:nvPr/>
        </p:nvPicPr>
        <p:blipFill rotWithShape="1">
          <a:blip r:embed="rId3" cstate="screen">
            <a:extLst>
              <a:ext uri="{28A0092B-C50C-407E-A947-70E740481C1C}">
                <a14:useLocalDpi xmlns:a14="http://schemas.microsoft.com/office/drawing/2010/main"/>
              </a:ext>
            </a:extLst>
          </a:blip>
          <a:srcRect l="8047" t="13196" r="6391" b="14910"/>
          <a:stretch/>
        </p:blipFill>
        <p:spPr>
          <a:xfrm>
            <a:off x="0" y="0"/>
            <a:ext cx="12242801" cy="6858000"/>
          </a:xfrm>
          <a:prstGeom prst="rect">
            <a:avLst/>
          </a:prstGeom>
        </p:spPr>
      </p:pic>
      <p:sp>
        <p:nvSpPr>
          <p:cNvPr id="20" name="Rectangle 19"/>
          <p:cNvSpPr/>
          <p:nvPr/>
        </p:nvSpPr>
        <p:spPr>
          <a:xfrm>
            <a:off x="2211216" y="2225847"/>
            <a:ext cx="7772400" cy="3789942"/>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30000" noProof="0" dirty="0">
              <a:ln>
                <a:noFill/>
              </a:ln>
              <a:solidFill>
                <a:prstClr val="white"/>
              </a:solidFill>
              <a:effectLst/>
              <a:uLnTx/>
              <a:uFillTx/>
              <a:latin typeface="Helvetica Regular" charset="0"/>
              <a:ea typeface="+mn-ea"/>
              <a:cs typeface="Helvetica Regular" charset="0"/>
            </a:endParaRPr>
          </a:p>
        </p:txBody>
      </p:sp>
      <p:sp>
        <p:nvSpPr>
          <p:cNvPr id="19" name="Rectangle 18"/>
          <p:cNvSpPr/>
          <p:nvPr/>
        </p:nvSpPr>
        <p:spPr>
          <a:xfrm>
            <a:off x="2213153" y="703514"/>
            <a:ext cx="7772222" cy="1143000"/>
          </a:xfrm>
          <a:prstGeom prst="rect">
            <a:avLst/>
          </a:prstGeom>
          <a:solidFill>
            <a:srgbClr val="0FB7FF">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14" name="Rectangle 13"/>
          <p:cNvSpPr/>
          <p:nvPr/>
        </p:nvSpPr>
        <p:spPr>
          <a:xfrm>
            <a:off x="2229556" y="2812770"/>
            <a:ext cx="7732888" cy="2616097"/>
          </a:xfrm>
          <a:prstGeom prst="rect">
            <a:avLst/>
          </a:prstGeom>
        </p:spPr>
        <p:txBody>
          <a:bodyPr wrap="square" lIns="91414" tIns="45718" rIns="91414" bIns="45718" anchor="ctr">
            <a:spAutoFit/>
          </a:bodyPr>
          <a:lstStyle/>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600" b="1" i="0" u="none" strike="noStrike" kern="1200" cap="none" spc="0" normalizeH="0" baseline="0" noProof="0" dirty="0">
                <a:ln>
                  <a:noFill/>
                </a:ln>
                <a:solidFill>
                  <a:srgbClr val="000000"/>
                </a:solidFill>
                <a:effectLst/>
                <a:uLnTx/>
                <a:uFillTx/>
                <a:latin typeface="Helvetica Regular" pitchFamily="18" charset="0"/>
                <a:ea typeface="+mn-ea"/>
                <a:cs typeface="+mn-cs"/>
              </a:rPr>
              <a:t>SISTEMATIZACIÓN, ESTANDARIZACIÓN, UNIFORMIDAD</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600" b="1" i="0" u="none" strike="noStrike" kern="1200" cap="none" spc="0" normalizeH="0" baseline="0" noProof="0" dirty="0">
                <a:ln>
                  <a:noFill/>
                </a:ln>
                <a:solidFill>
                  <a:srgbClr val="000000"/>
                </a:solidFill>
                <a:effectLst/>
                <a:uLnTx/>
                <a:uFillTx/>
                <a:latin typeface="Helvetica Regular" pitchFamily="18" charset="0"/>
                <a:ea typeface="+mn-ea"/>
                <a:cs typeface="+mn-cs"/>
              </a:rPr>
              <a:t>SISTEMAS DE ADMINISTRACIÓN AVANZADOS</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600" b="1" i="0" u="none" strike="noStrike" kern="1200" cap="none" spc="0" normalizeH="0" baseline="0" noProof="0" dirty="0">
                <a:ln>
                  <a:noFill/>
                </a:ln>
                <a:solidFill>
                  <a:srgbClr val="000000"/>
                </a:solidFill>
                <a:effectLst/>
                <a:uLnTx/>
                <a:uFillTx/>
                <a:latin typeface="Helvetica Regular" pitchFamily="18" charset="0"/>
                <a:ea typeface="+mn-ea"/>
                <a:cs typeface="+mn-cs"/>
              </a:rPr>
              <a:t>HERRAMIENTAS PROFESIONALES DE MARKETING</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600" b="1" i="0" u="none" strike="noStrike" kern="1200" cap="none" spc="0" normalizeH="0" baseline="0" noProof="0" dirty="0">
                <a:ln>
                  <a:noFill/>
                </a:ln>
                <a:solidFill>
                  <a:srgbClr val="000000"/>
                </a:solidFill>
                <a:effectLst/>
                <a:uLnTx/>
                <a:uFillTx/>
                <a:latin typeface="Helvetica Regular" pitchFamily="18" charset="0"/>
                <a:ea typeface="+mn-ea"/>
                <a:cs typeface="+mn-cs"/>
              </a:rPr>
              <a:t>SISTEMAS DE FORMACIÓN ESTANDARIZADOS</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600" b="1" i="0" u="none" strike="noStrike" kern="1200" cap="none" spc="0" normalizeH="0" baseline="0" noProof="0" dirty="0">
                <a:ln>
                  <a:noFill/>
                </a:ln>
                <a:solidFill>
                  <a:srgbClr val="000000"/>
                </a:solidFill>
                <a:effectLst/>
                <a:uLnTx/>
                <a:uFillTx/>
                <a:latin typeface="Helvetica Regular" pitchFamily="18" charset="0"/>
                <a:ea typeface="+mn-ea"/>
                <a:cs typeface="+mn-cs"/>
              </a:rPr>
              <a:t>BRANDING Y MAYOR VISIBILIDAD</a:t>
            </a:r>
          </a:p>
        </p:txBody>
      </p:sp>
      <p:sp>
        <p:nvSpPr>
          <p:cNvPr id="11" name="TextBox 10"/>
          <p:cNvSpPr txBox="1"/>
          <p:nvPr/>
        </p:nvSpPr>
        <p:spPr>
          <a:xfrm>
            <a:off x="3714748" y="816581"/>
            <a:ext cx="476955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FFFFFF"/>
                </a:solidFill>
                <a:effectLst/>
                <a:uLnTx/>
                <a:uFillTx/>
                <a:latin typeface="Helvetica Regular" pitchFamily="18" charset="0"/>
                <a:ea typeface="+mn-ea"/>
                <a:cs typeface="+mn-cs"/>
              </a:rPr>
              <a:t>SIMILITUDES CON UNA FRANQUICIA</a:t>
            </a:r>
          </a:p>
        </p:txBody>
      </p:sp>
    </p:spTree>
    <p:extLst>
      <p:ext uri="{BB962C8B-B14F-4D97-AF65-F5344CB8AC3E}">
        <p14:creationId xmlns:p14="http://schemas.microsoft.com/office/powerpoint/2010/main" val="156653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897" t="17808" r="366" b="6512"/>
          <a:stretch/>
        </p:blipFill>
        <p:spPr>
          <a:xfrm>
            <a:off x="-399590" y="-173803"/>
            <a:ext cx="12810974" cy="7070992"/>
          </a:xfrm>
          <a:prstGeom prst="rect">
            <a:avLst/>
          </a:prstGeom>
        </p:spPr>
      </p:pic>
      <p:sp>
        <p:nvSpPr>
          <p:cNvPr id="16" name="Rectangle 15"/>
          <p:cNvSpPr/>
          <p:nvPr/>
        </p:nvSpPr>
        <p:spPr>
          <a:xfrm>
            <a:off x="2211216" y="2225847"/>
            <a:ext cx="7772400" cy="3789942"/>
          </a:xfrm>
          <a:prstGeom prst="rect">
            <a:avLst/>
          </a:prstGeom>
          <a:solidFill>
            <a:srgbClr val="FFFFFF">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30000" noProof="0" dirty="0">
              <a:ln>
                <a:noFill/>
              </a:ln>
              <a:solidFill>
                <a:prstClr val="white"/>
              </a:solidFill>
              <a:effectLst/>
              <a:uLnTx/>
              <a:uFillTx/>
              <a:latin typeface="Helvetica Regular" charset="0"/>
              <a:ea typeface="+mn-ea"/>
              <a:cs typeface="Helvetica Regular" charset="0"/>
            </a:endParaRPr>
          </a:p>
        </p:txBody>
      </p:sp>
      <p:sp>
        <p:nvSpPr>
          <p:cNvPr id="18" name="Rectangle 17"/>
          <p:cNvSpPr/>
          <p:nvPr/>
        </p:nvSpPr>
        <p:spPr>
          <a:xfrm>
            <a:off x="2213153" y="703514"/>
            <a:ext cx="7772222" cy="1143000"/>
          </a:xfrm>
          <a:prstGeom prst="rect">
            <a:avLst/>
          </a:prstGeom>
          <a:solidFill>
            <a:srgbClr val="DC4E00">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9" name="Rectangle 8"/>
          <p:cNvSpPr/>
          <p:nvPr/>
        </p:nvSpPr>
        <p:spPr>
          <a:xfrm>
            <a:off x="2250728" y="2318611"/>
            <a:ext cx="7732888" cy="3447093"/>
          </a:xfrm>
          <a:prstGeom prst="rect">
            <a:avLst/>
          </a:prstGeom>
        </p:spPr>
        <p:txBody>
          <a:bodyPr wrap="square" lIns="91414" tIns="45718" rIns="91414" bIns="45718">
            <a:spAutoFit/>
          </a:bodyPr>
          <a:lstStyle/>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SIN COSTES ASOCIADOS A UNA FRANQUICIA NI TRIBUTOS</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MÍNIMOS GASTOS DE INICIO</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POSIBLES VENTAJAS FISCALES</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GASTOS MENSUALES MÍNIMOS</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SIN RESTRICCIONES TERRITORIALES</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SE EMPIEZA A TIEMPO PARCIAL CON HORARIOS FLEXIBLES</a:t>
            </a:r>
          </a:p>
          <a:p>
            <a:pPr marL="0" marR="0" lvl="0" indent="0" algn="ctr" defTabSz="914105" rtl="0" eaLnBrk="1" fontAlgn="auto" latinLnBrk="0" hangingPunct="1">
              <a:lnSpc>
                <a:spcPct val="80000"/>
              </a:lnSpc>
              <a:spcBef>
                <a:spcPts val="0"/>
              </a:spcBef>
              <a:spcAft>
                <a:spcPts val="180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BAJO RIESGO</a:t>
            </a:r>
          </a:p>
        </p:txBody>
      </p:sp>
      <p:sp>
        <p:nvSpPr>
          <p:cNvPr id="10" name="TextBox 9"/>
          <p:cNvSpPr txBox="1"/>
          <p:nvPr/>
        </p:nvSpPr>
        <p:spPr>
          <a:xfrm>
            <a:off x="3526977" y="797960"/>
            <a:ext cx="5138057"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FFFFFF"/>
                </a:solidFill>
                <a:effectLst/>
                <a:uLnTx/>
                <a:uFillTx/>
                <a:latin typeface="Helvetica Regular" pitchFamily="18" charset="0"/>
                <a:ea typeface="+mn-ea"/>
                <a:cs typeface="+mn-cs"/>
              </a:rPr>
              <a:t>DIFERENCIAS CON UNA FRANQUICIA</a:t>
            </a:r>
          </a:p>
        </p:txBody>
      </p:sp>
    </p:spTree>
    <p:extLst>
      <p:ext uri="{BB962C8B-B14F-4D97-AF65-F5344CB8AC3E}">
        <p14:creationId xmlns:p14="http://schemas.microsoft.com/office/powerpoint/2010/main" val="1682744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7999" y="450520"/>
            <a:ext cx="11176001" cy="114300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solidFill>
                <a:schemeClr val="bg1"/>
              </a:solidFill>
              <a:latin typeface="Helvetica Regular" charset="0"/>
              <a:cs typeface="Helvetica Regular" charset="0"/>
            </a:endParaRPr>
          </a:p>
        </p:txBody>
      </p:sp>
      <p:sp>
        <p:nvSpPr>
          <p:cNvPr id="33" name="TextBox 32"/>
          <p:cNvSpPr txBox="1"/>
          <p:nvPr/>
        </p:nvSpPr>
        <p:spPr>
          <a:xfrm>
            <a:off x="-72430" y="561783"/>
            <a:ext cx="12251062" cy="615553"/>
          </a:xfrm>
          <a:prstGeom prst="rect">
            <a:avLst/>
          </a:prstGeom>
          <a:noFill/>
        </p:spPr>
        <p:txBody>
          <a:bodyPr wrap="square" rtlCol="0">
            <a:spAutoFit/>
          </a:bodyPr>
          <a:lstStyle/>
          <a:p>
            <a:pPr algn="ctr" defTabSz="457200"/>
            <a:r>
              <a:rPr lang="es-ES" sz="3400" b="1" i="0" dirty="0">
                <a:solidFill>
                  <a:srgbClr val="FFFFFF"/>
                </a:solidFill>
                <a:latin typeface="Helvetica Regular" pitchFamily="18" charset="0"/>
              </a:rPr>
              <a:t>EL NEGOCIO UNFRANCHISE</a:t>
            </a:r>
            <a:r>
              <a:rPr lang="es-ES" sz="3400" b="1" i="0" baseline="30000" dirty="0">
                <a:solidFill>
                  <a:srgbClr val="FFFFFF"/>
                </a:solidFill>
                <a:latin typeface="Helvetica Regular" pitchFamily="18" charset="0"/>
              </a:rPr>
              <a:t>®</a:t>
            </a:r>
          </a:p>
        </p:txBody>
      </p:sp>
      <p:sp>
        <p:nvSpPr>
          <p:cNvPr id="26" name="TextBox 25"/>
          <p:cNvSpPr txBox="1"/>
          <p:nvPr/>
        </p:nvSpPr>
        <p:spPr>
          <a:xfrm>
            <a:off x="-72431" y="1079593"/>
            <a:ext cx="12236227" cy="430887"/>
          </a:xfrm>
          <a:prstGeom prst="rect">
            <a:avLst/>
          </a:prstGeom>
          <a:noFill/>
        </p:spPr>
        <p:txBody>
          <a:bodyPr wrap="square" rtlCol="0">
            <a:spAutoFit/>
          </a:bodyPr>
          <a:lstStyle/>
          <a:p>
            <a:pPr algn="ctr" defTabSz="457200"/>
            <a:r>
              <a:rPr lang="es-ES" sz="2200" b="0" i="0" dirty="0">
                <a:solidFill>
                  <a:srgbClr val="FFFFFF"/>
                </a:solidFill>
                <a:latin typeface="Helvetica Regular" pitchFamily="18" charset="0"/>
              </a:rPr>
              <a:t>DOS FORMAS DE OBTENER GANANCIAS:</a:t>
            </a:r>
          </a:p>
        </p:txBody>
      </p:sp>
      <p:sp>
        <p:nvSpPr>
          <p:cNvPr id="25" name="Rectangle 24"/>
          <p:cNvSpPr/>
          <p:nvPr/>
        </p:nvSpPr>
        <p:spPr>
          <a:xfrm>
            <a:off x="495300" y="3029493"/>
            <a:ext cx="5445731" cy="2101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Ins="274320" rtlCol="0" anchor="t"/>
          <a:lstStyle/>
          <a:p>
            <a:pPr>
              <a:lnSpc>
                <a:spcPts val="2160"/>
              </a:lnSpc>
            </a:pPr>
            <a:endParaRPr lang="en-US" sz="1800" b="1" dirty="0">
              <a:solidFill>
                <a:srgbClr val="000000"/>
              </a:solidFill>
              <a:latin typeface="Helvetica Regular" charset="0"/>
              <a:cs typeface="Helvetica Regular" charset="0"/>
            </a:endParaRPr>
          </a:p>
          <a:p>
            <a:pPr>
              <a:lnSpc>
                <a:spcPts val="2160"/>
              </a:lnSpc>
            </a:pPr>
            <a:r>
              <a:rPr lang="es-ES" sz="1400" b="1" dirty="0">
                <a:solidFill>
                  <a:srgbClr val="000000"/>
                </a:solidFill>
                <a:latin typeface="Helvetica Regular" pitchFamily="18" charset="0"/>
              </a:rPr>
              <a:t>BRINDE SERVICIO A  10-15 CLIENTES PREFERENCIALES  </a:t>
            </a:r>
            <a:endParaRPr lang="es-ES" sz="1400" b="1" i="0" dirty="0">
              <a:solidFill>
                <a:srgbClr val="000000"/>
              </a:solidFill>
              <a:latin typeface="Helvetica Regular" pitchFamily="18" charset="0"/>
            </a:endParaRPr>
          </a:p>
          <a:p>
            <a:pPr>
              <a:lnSpc>
                <a:spcPts val="2160"/>
              </a:lnSpc>
            </a:pPr>
            <a:endParaRPr lang="en-US" sz="1400" b="1" dirty="0">
              <a:solidFill>
                <a:srgbClr val="000000"/>
              </a:solidFill>
              <a:latin typeface="Helvetica Regular" charset="0"/>
              <a:cs typeface="Helvetica Regular" charset="0"/>
            </a:endParaRPr>
          </a:p>
          <a:p>
            <a:pPr>
              <a:lnSpc>
                <a:spcPts val="2160"/>
              </a:lnSpc>
            </a:pPr>
            <a:r>
              <a:rPr lang="es-ES" sz="1400" b="1" i="0" dirty="0">
                <a:solidFill>
                  <a:srgbClr val="000000"/>
                </a:solidFill>
                <a:latin typeface="Helvetica Regular" pitchFamily="18" charset="0"/>
              </a:rPr>
              <a:t>GANE UNA BONIFICACI</a:t>
            </a:r>
            <a:r>
              <a:rPr lang="es-ES" sz="1400" b="1" i="0" dirty="0">
                <a:solidFill>
                  <a:srgbClr val="000000"/>
                </a:solidFill>
                <a:latin typeface="Helvetica Regular"/>
              </a:rPr>
              <a:t>Ó</a:t>
            </a:r>
            <a:r>
              <a:rPr lang="es-ES" sz="1400" b="1" i="0" dirty="0">
                <a:solidFill>
                  <a:srgbClr val="000000"/>
                </a:solidFill>
                <a:latin typeface="Helvetica Regular" pitchFamily="18" charset="0"/>
              </a:rPr>
              <a:t>N POR REFERENCIA </a:t>
            </a:r>
            <a:endParaRPr lang="es-ES" sz="1400" b="0" i="0" baseline="30000" dirty="0">
              <a:solidFill>
                <a:srgbClr val="000000"/>
              </a:solidFill>
              <a:latin typeface="Helvetica Regular" pitchFamily="18" charset="0"/>
            </a:endParaRPr>
          </a:p>
        </p:txBody>
      </p:sp>
      <p:sp>
        <p:nvSpPr>
          <p:cNvPr id="24" name="Rectangle 23"/>
          <p:cNvSpPr/>
          <p:nvPr/>
        </p:nvSpPr>
        <p:spPr>
          <a:xfrm>
            <a:off x="519574" y="1886493"/>
            <a:ext cx="5445731" cy="1143000"/>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200" b="0" i="0" dirty="0">
                <a:solidFill>
                  <a:srgbClr val="FFFFFF"/>
                </a:solidFill>
                <a:latin typeface="Helvetica Regular" pitchFamily="18" charset="0"/>
              </a:rPr>
              <a:t>PROPORCIONE  PRODUCTOS </a:t>
            </a:r>
          </a:p>
        </p:txBody>
      </p:sp>
      <p:sp>
        <p:nvSpPr>
          <p:cNvPr id="30" name="Rectangle 29"/>
          <p:cNvSpPr/>
          <p:nvPr/>
        </p:nvSpPr>
        <p:spPr>
          <a:xfrm>
            <a:off x="6262064" y="2819253"/>
            <a:ext cx="5421935" cy="21030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Ins="274320" rtlCol="0" anchor="t"/>
          <a:lstStyle/>
          <a:p>
            <a:pPr>
              <a:lnSpc>
                <a:spcPts val="2160"/>
              </a:lnSpc>
            </a:pPr>
            <a:br>
              <a:rPr lang="en" sz="1800" dirty="0"/>
            </a:br>
            <a:r>
              <a:rPr lang="es-ES" sz="1400" b="1" i="0" dirty="0">
                <a:solidFill>
                  <a:srgbClr val="000000"/>
                </a:solidFill>
                <a:latin typeface="Helvetica Regular" pitchFamily="18" charset="0"/>
              </a:rPr>
              <a:t>DUPLIQUE SUS ESFUERZOS </a:t>
            </a:r>
          </a:p>
          <a:p>
            <a:pPr>
              <a:lnSpc>
                <a:spcPts val="2160"/>
              </a:lnSpc>
            </a:pPr>
            <a:endParaRPr lang="es-ES" sz="1400" b="1" dirty="0">
              <a:solidFill>
                <a:srgbClr val="000000"/>
              </a:solidFill>
              <a:latin typeface="Helvetica Regular" pitchFamily="18" charset="0"/>
            </a:endParaRPr>
          </a:p>
          <a:p>
            <a:pPr>
              <a:lnSpc>
                <a:spcPts val="2160"/>
              </a:lnSpc>
            </a:pPr>
            <a:r>
              <a:rPr lang="es-ES" sz="1400" b="1" dirty="0">
                <a:solidFill>
                  <a:srgbClr val="000000"/>
                </a:solidFill>
                <a:latin typeface="Helvetica Regular" pitchFamily="18" charset="0"/>
              </a:rPr>
              <a:t>DESARROLLE Y ADMINISTRE DOS EQUIPOS DE PROPIETARIOS DE UNFRANCHISE </a:t>
            </a:r>
          </a:p>
          <a:p>
            <a:pPr>
              <a:lnSpc>
                <a:spcPts val="2160"/>
              </a:lnSpc>
            </a:pPr>
            <a:endParaRPr lang="es-ES" sz="1400" b="1" i="0" dirty="0">
              <a:solidFill>
                <a:srgbClr val="000000"/>
              </a:solidFill>
              <a:latin typeface="Helvetica Regular" pitchFamily="18" charset="0"/>
            </a:endParaRPr>
          </a:p>
          <a:p>
            <a:pPr>
              <a:lnSpc>
                <a:spcPts val="2160"/>
              </a:lnSpc>
            </a:pPr>
            <a:r>
              <a:rPr lang="es-ES" sz="1400" b="1" i="0" dirty="0">
                <a:solidFill>
                  <a:srgbClr val="000000"/>
                </a:solidFill>
                <a:latin typeface="Helvetica Regular" pitchFamily="18" charset="0"/>
              </a:rPr>
              <a:t>GANE DE  </a:t>
            </a:r>
            <a:r>
              <a:rPr lang="nl-NL" sz="1400" b="1" dirty="0">
                <a:solidFill>
                  <a:srgbClr val="000000"/>
                </a:solidFill>
                <a:latin typeface="Helvetica Regular" charset="0"/>
                <a:cs typeface="Helvetica Regular" charset="0"/>
              </a:rPr>
              <a:t>$300-$2100 </a:t>
            </a:r>
            <a:r>
              <a:rPr lang="es-ES" sz="1400" b="1" i="0" dirty="0">
                <a:solidFill>
                  <a:srgbClr val="000000"/>
                </a:solidFill>
                <a:latin typeface="Helvetica Regular" pitchFamily="18" charset="0"/>
              </a:rPr>
              <a:t> SEMANALES POR CADA BDC*</a:t>
            </a:r>
          </a:p>
        </p:txBody>
      </p:sp>
      <p:sp>
        <p:nvSpPr>
          <p:cNvPr id="27" name="Rectangle 26"/>
          <p:cNvSpPr/>
          <p:nvPr/>
        </p:nvSpPr>
        <p:spPr>
          <a:xfrm>
            <a:off x="6266814" y="1886493"/>
            <a:ext cx="5428577" cy="1143000"/>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200" b="0" i="0" dirty="0">
                <a:solidFill>
                  <a:srgbClr val="FFFFFF"/>
                </a:solidFill>
                <a:latin typeface="Helvetica Regular" pitchFamily="18" charset="0"/>
              </a:rPr>
              <a:t>OBTENGA INGRESOS RESIDUALES</a:t>
            </a:r>
          </a:p>
        </p:txBody>
      </p:sp>
      <p:sp>
        <p:nvSpPr>
          <p:cNvPr id="13" name="Rectangle 12"/>
          <p:cNvSpPr/>
          <p:nvPr/>
        </p:nvSpPr>
        <p:spPr>
          <a:xfrm>
            <a:off x="495300" y="5489217"/>
            <a:ext cx="11075811" cy="707886"/>
          </a:xfrm>
          <a:prstGeom prst="rect">
            <a:avLst/>
          </a:prstGeom>
        </p:spPr>
        <p:txBody>
          <a:bodyPr wrap="square">
            <a:spAutoFit/>
          </a:bodyPr>
          <a:lstStyle/>
          <a:p>
            <a:pPr>
              <a:spcAft>
                <a:spcPts val="1800"/>
              </a:spcAft>
              <a:buClr>
                <a:prstClr val="white"/>
              </a:buClr>
            </a:pPr>
            <a:r>
              <a:rPr lang="es-ES" sz="800" dirty="0">
                <a:solidFill>
                  <a:srgbClr val="000000"/>
                </a:solidFill>
                <a:latin typeface="Helvetica Regular" pitchFamily="18" charset="0"/>
              </a:rPr>
              <a:t>LOS NIVELES DE INGRESOS MENCIONADOS SON SOLO ILUSTRATIVOS. NO PRETENDEN REPRESENTAR LOS INGRESOS DE UN PROPIETARIO DE UNFRANCHISE MEDIO EN MARKET ESPAÑA NI QUE CUALQUIER PROPIETARIO DE UNFRANCHISE VAYA A OBTENER INGRESOS POR ESAS CANTIDADES.</a:t>
            </a:r>
            <a:br>
              <a:rPr lang="en" sz="800" dirty="0"/>
            </a:br>
            <a:r>
              <a:rPr lang="es-ES" sz="800" dirty="0">
                <a:solidFill>
                  <a:srgbClr val="000000"/>
                </a:solidFill>
                <a:latin typeface="Helvetica Regular" pitchFamily="18" charset="0"/>
              </a:rPr>
              <a:t> </a:t>
            </a:r>
            <a:br>
              <a:rPr lang="en" sz="800" dirty="0"/>
            </a:br>
            <a:r>
              <a:rPr lang="es-ES" sz="800" dirty="0">
                <a:solidFill>
                  <a:srgbClr val="000000"/>
                </a:solidFill>
                <a:latin typeface="Helvetica Regular" pitchFamily="18" charset="0"/>
              </a:rPr>
              <a:t>NO SE DEJE ENGAÑAR POR PROMESAS DE GRANDES INGRESOS QUE SE PUEDEN OBTENER FÁCILMENTE. EL ÉXITO DE UN PROPIETARIO DE UNFRANCHISE EN MARKET ESPAÑA DEPENDERÁ DE LA CANTIDAD DE TRABAJO, TALENTO Y DEDICACIÓN QUE INVIERTA EN EL DESARROLLO DE SU NEGOCIO.</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3" y="6344855"/>
            <a:ext cx="2557297" cy="426216"/>
          </a:xfrm>
          <a:prstGeom prst="rect">
            <a:avLst/>
          </a:prstGeom>
        </p:spPr>
      </p:pic>
    </p:spTree>
    <p:extLst>
      <p:ext uri="{BB962C8B-B14F-4D97-AF65-F5344CB8AC3E}">
        <p14:creationId xmlns:p14="http://schemas.microsoft.com/office/powerpoint/2010/main" val="3272507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172FE1-003D-EE42-B876-78E7555287E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350" y="0"/>
            <a:ext cx="12188952" cy="6863435"/>
          </a:xfrm>
          <a:prstGeom prst="rect">
            <a:avLst/>
          </a:prstGeom>
        </p:spPr>
      </p:pic>
      <p:sp>
        <p:nvSpPr>
          <p:cNvPr id="19" name="Rectangle 18"/>
          <p:cNvSpPr/>
          <p:nvPr/>
        </p:nvSpPr>
        <p:spPr>
          <a:xfrm>
            <a:off x="-406399" y="4946033"/>
            <a:ext cx="13021732" cy="1463040"/>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5" name="TextBox 4"/>
          <p:cNvSpPr txBox="1"/>
          <p:nvPr/>
        </p:nvSpPr>
        <p:spPr>
          <a:xfrm>
            <a:off x="1886857" y="2092476"/>
            <a:ext cx="184666" cy="384721"/>
          </a:xfrm>
          <a:prstGeom prst="rect">
            <a:avLst/>
          </a:prstGeom>
          <a:noFill/>
        </p:spPr>
        <p:txBody>
          <a:bodyPr wrap="none" rtlCol="0">
            <a:spAutoFit/>
          </a:bodyPr>
          <a:lstStyle/>
          <a:p>
            <a:endParaRPr lang="en-US" dirty="0">
              <a:latin typeface="Helvetica Regular" charset="0"/>
            </a:endParaRPr>
          </a:p>
        </p:txBody>
      </p:sp>
      <p:sp>
        <p:nvSpPr>
          <p:cNvPr id="6" name="TextBox 5"/>
          <p:cNvSpPr txBox="1"/>
          <p:nvPr/>
        </p:nvSpPr>
        <p:spPr>
          <a:xfrm>
            <a:off x="-266095" y="3435048"/>
            <a:ext cx="184666" cy="384721"/>
          </a:xfrm>
          <a:prstGeom prst="rect">
            <a:avLst/>
          </a:prstGeom>
          <a:noFill/>
        </p:spPr>
        <p:txBody>
          <a:bodyPr wrap="none" rtlCol="0">
            <a:spAutoFit/>
          </a:bodyPr>
          <a:lstStyle/>
          <a:p>
            <a:endParaRPr lang="en-US" dirty="0">
              <a:latin typeface="Helvetica Regular" charset="0"/>
            </a:endParaRPr>
          </a:p>
        </p:txBody>
      </p:sp>
      <p:pic>
        <p:nvPicPr>
          <p:cNvPr id="8" name="Picture 7"/>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4194374" y="5782579"/>
            <a:ext cx="3803253" cy="307807"/>
          </a:xfrm>
          <a:prstGeom prst="rect">
            <a:avLst/>
          </a:prstGeom>
        </p:spPr>
      </p:pic>
      <p:sp>
        <p:nvSpPr>
          <p:cNvPr id="12" name="TextBox 11"/>
          <p:cNvSpPr txBox="1"/>
          <p:nvPr/>
        </p:nvSpPr>
        <p:spPr>
          <a:xfrm>
            <a:off x="0" y="5242920"/>
            <a:ext cx="12191999" cy="523220"/>
          </a:xfrm>
          <a:prstGeom prst="rect">
            <a:avLst/>
          </a:prstGeom>
          <a:noFill/>
        </p:spPr>
        <p:txBody>
          <a:bodyPr wrap="square" rtlCol="0">
            <a:spAutoFit/>
          </a:bodyPr>
          <a:lstStyle/>
          <a:p>
            <a:pPr algn="ctr"/>
            <a:r>
              <a:rPr lang="es-ES" sz="2800" dirty="0">
                <a:solidFill>
                  <a:srgbClr val="FFFFFF"/>
                </a:solidFill>
                <a:latin typeface="Helvetica Regular" pitchFamily="18" charset="0"/>
              </a:rPr>
              <a:t>CINCO ETAPAS PARA FORMAR UN NEGOCIO UNFRANCHISE</a:t>
            </a:r>
            <a:r>
              <a:rPr lang="es-ES" sz="2800" baseline="30000" dirty="0">
                <a:solidFill>
                  <a:srgbClr val="FFFFFF"/>
                </a:solidFill>
                <a:latin typeface="Helvetica Regular" pitchFamily="18" charset="0"/>
              </a:rPr>
              <a:t> ®</a:t>
            </a:r>
          </a:p>
        </p:txBody>
      </p:sp>
      <p:sp>
        <p:nvSpPr>
          <p:cNvPr id="10" name="Rectangle 9"/>
          <p:cNvSpPr/>
          <p:nvPr/>
        </p:nvSpPr>
        <p:spPr>
          <a:xfrm>
            <a:off x="523367"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3" name="Rectangle 12"/>
          <p:cNvSpPr/>
          <p:nvPr/>
        </p:nvSpPr>
        <p:spPr>
          <a:xfrm>
            <a:off x="11183410"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Tree>
    <p:extLst>
      <p:ext uri="{BB962C8B-B14F-4D97-AF65-F5344CB8AC3E}">
        <p14:creationId xmlns:p14="http://schemas.microsoft.com/office/powerpoint/2010/main" val="89193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873" y="678843"/>
            <a:ext cx="10832452"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Regular" charset="0"/>
            </a:endParaRPr>
          </a:p>
        </p:txBody>
      </p:sp>
      <p:grpSp>
        <p:nvGrpSpPr>
          <p:cNvPr id="3" name="Group 2"/>
          <p:cNvGrpSpPr/>
          <p:nvPr/>
        </p:nvGrpSpPr>
        <p:grpSpPr>
          <a:xfrm>
            <a:off x="801804" y="846249"/>
            <a:ext cx="10736137" cy="963637"/>
            <a:chOff x="801804" y="890287"/>
            <a:chExt cx="10736137" cy="963637"/>
          </a:xfrm>
        </p:grpSpPr>
        <p:sp>
          <p:nvSpPr>
            <p:cNvPr id="5" name="TextBox 4"/>
            <p:cNvSpPr txBox="1"/>
            <p:nvPr/>
          </p:nvSpPr>
          <p:spPr>
            <a:xfrm>
              <a:off x="801804" y="890287"/>
              <a:ext cx="10716381" cy="615553"/>
            </a:xfrm>
            <a:prstGeom prst="rect">
              <a:avLst/>
            </a:prstGeom>
            <a:noFill/>
          </p:spPr>
          <p:txBody>
            <a:bodyPr wrap="square" rtlCol="0">
              <a:spAutoFit/>
            </a:bodyPr>
            <a:lstStyle/>
            <a:p>
              <a:pPr defTabSz="457200"/>
              <a:r>
                <a:rPr lang="es" sz="3400" b="1" dirty="0">
                  <a:solidFill>
                    <a:srgbClr val="FFFFFF"/>
                  </a:solidFill>
                  <a:latin typeface="Helvetica Regular" pitchFamily="18" charset="0"/>
                </a:rPr>
                <a:t>ETAPA 1: SUSCRÍBASE</a:t>
              </a:r>
            </a:p>
          </p:txBody>
        </p:sp>
        <p:sp>
          <p:nvSpPr>
            <p:cNvPr id="6" name="TextBox 5"/>
            <p:cNvSpPr txBox="1"/>
            <p:nvPr/>
          </p:nvSpPr>
          <p:spPr>
            <a:xfrm>
              <a:off x="817931" y="1423037"/>
              <a:ext cx="10720010" cy="430887"/>
            </a:xfrm>
            <a:prstGeom prst="rect">
              <a:avLst/>
            </a:prstGeom>
            <a:noFill/>
          </p:spPr>
          <p:txBody>
            <a:bodyPr wrap="square" rtlCol="0">
              <a:spAutoFit/>
            </a:bodyPr>
            <a:lstStyle/>
            <a:p>
              <a:pPr defTabSz="457200"/>
              <a:r>
                <a:rPr lang="es" sz="2200" dirty="0">
                  <a:solidFill>
                    <a:srgbClr val="FFFFFF"/>
                  </a:solidFill>
                  <a:latin typeface="Helvetica Regular" pitchFamily="18" charset="0"/>
                </a:rPr>
                <a:t>REPRESENTANTE DE VENTAS</a:t>
              </a:r>
            </a:p>
          </p:txBody>
        </p:sp>
      </p:grpSp>
      <p:sp>
        <p:nvSpPr>
          <p:cNvPr id="7" name="TextBox 6"/>
          <p:cNvSpPr txBox="1"/>
          <p:nvPr/>
        </p:nvSpPr>
        <p:spPr>
          <a:xfrm>
            <a:off x="790575" y="2187575"/>
            <a:ext cx="10744200" cy="4139595"/>
          </a:xfrm>
          <a:prstGeom prst="rect">
            <a:avLst/>
          </a:prstGeom>
          <a:noFill/>
        </p:spPr>
        <p:txBody>
          <a:bodyPr wrap="square" rtlCol="0">
            <a:spAutoFit/>
          </a:bodyPr>
          <a:lstStyle/>
          <a:p>
            <a:pPr>
              <a:spcAft>
                <a:spcPts val="1800"/>
              </a:spcAft>
              <a:buClr>
                <a:prstClr val="white"/>
              </a:buClr>
            </a:pPr>
            <a:r>
              <a:rPr lang="es" sz="2400" b="1" dirty="0">
                <a:solidFill>
                  <a:srgbClr val="000000"/>
                </a:solidFill>
                <a:latin typeface="Helvetica Regular" pitchFamily="18" charset="0"/>
              </a:rPr>
              <a:t>SIN TARIFA DE SUSCRIPCIÓN</a:t>
            </a:r>
          </a:p>
          <a:p>
            <a:pPr>
              <a:spcAft>
                <a:spcPts val="1800"/>
              </a:spcAft>
              <a:buClr>
                <a:prstClr val="white"/>
              </a:buClr>
            </a:pPr>
            <a:r>
              <a:rPr lang="es" sz="2400" b="1" dirty="0">
                <a:solidFill>
                  <a:srgbClr val="000000"/>
                </a:solidFill>
                <a:latin typeface="Helvetica Regular" pitchFamily="18" charset="0"/>
              </a:rPr>
              <a:t>NO SHOP.COM GLOBAL</a:t>
            </a:r>
          </a:p>
          <a:p>
            <a:pPr>
              <a:spcAft>
                <a:spcPts val="1800"/>
              </a:spcAft>
              <a:buClr>
                <a:prstClr val="white"/>
              </a:buClr>
            </a:pPr>
            <a:r>
              <a:rPr lang="es" sz="2400" b="1" dirty="0">
                <a:solidFill>
                  <a:srgbClr val="000000"/>
                </a:solidFill>
                <a:latin typeface="Helvetica Regular" pitchFamily="18" charset="0"/>
              </a:rPr>
              <a:t>COMPRA A COSTO UNFRANCHISE Y OBTIENE BONIFICACIONES POR REFERENCIAS </a:t>
            </a:r>
          </a:p>
          <a:p>
            <a:pPr>
              <a:spcAft>
                <a:spcPts val="1800"/>
              </a:spcAft>
              <a:buClr>
                <a:prstClr val="white"/>
              </a:buClr>
            </a:pPr>
            <a:r>
              <a:rPr lang="es" sz="2400" b="1" dirty="0">
                <a:solidFill>
                  <a:srgbClr val="000000"/>
                </a:solidFill>
                <a:latin typeface="Helvetica Regular" pitchFamily="18" charset="0"/>
              </a:rPr>
              <a:t>NO PARTICIPA EN EL PLAN DE COMPENSACIÓN POR DESEMPEÑO ADMINISTRATIVO Y NO GANA COMISIONES</a:t>
            </a:r>
          </a:p>
          <a:p>
            <a:pPr>
              <a:spcAft>
                <a:spcPts val="1800"/>
              </a:spcAft>
              <a:buClr>
                <a:prstClr val="white"/>
              </a:buClr>
            </a:pPr>
            <a:r>
              <a:rPr lang="es" sz="2400" b="1" dirty="0">
                <a:solidFill>
                  <a:srgbClr val="000000"/>
                </a:solidFill>
                <a:latin typeface="Helvetica Regular" pitchFamily="18" charset="0"/>
              </a:rPr>
              <a:t>NO APROVECHA AL MÁXIMO EL MODELO DE NEGOCIO</a:t>
            </a:r>
          </a:p>
          <a:p>
            <a:endParaRPr lang="en-US" sz="2000" dirty="0">
              <a:solidFill>
                <a:prstClr val="black"/>
              </a:solidFill>
              <a:latin typeface="Helvetica Regular" charset="0"/>
              <a:cs typeface="Helvetica Regular"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3" y="6344855"/>
            <a:ext cx="2557297" cy="426216"/>
          </a:xfrm>
          <a:prstGeom prst="rect">
            <a:avLst/>
          </a:prstGeom>
        </p:spPr>
      </p:pic>
    </p:spTree>
    <p:extLst>
      <p:ext uri="{BB962C8B-B14F-4D97-AF65-F5344CB8AC3E}">
        <p14:creationId xmlns:p14="http://schemas.microsoft.com/office/powerpoint/2010/main" val="260508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373049" y="2110115"/>
            <a:ext cx="4568573" cy="3528181"/>
          </a:xfrm>
          <a:prstGeom prst="rect">
            <a:avLst/>
          </a:prstGeom>
        </p:spPr>
        <p:txBody>
          <a:bodyPr wrap="square" lIns="91414" tIns="45718" rIns="91414" bIns="45718" anchor="t">
            <a:noAutofit/>
          </a:bodyPr>
          <a:lstStyle/>
          <a:p>
            <a:pPr>
              <a:spcAft>
                <a:spcPts val="1800"/>
              </a:spcAft>
              <a:buClr>
                <a:prstClr val="white"/>
              </a:buClr>
            </a:pPr>
            <a:r>
              <a:rPr lang="es" sz="1800" b="1" dirty="0">
                <a:solidFill>
                  <a:srgbClr val="000000"/>
                </a:solidFill>
                <a:latin typeface="Helvetica Regular" pitchFamily="18" charset="0"/>
              </a:rPr>
              <a:t>TARIFA DE SUSCRIPCIÓN: </a:t>
            </a:r>
            <a:r>
              <a:rPr lang="en-US" sz="1800" b="1" dirty="0">
                <a:solidFill>
                  <a:srgbClr val="000000"/>
                </a:solidFill>
                <a:latin typeface="Helvetica Regular" pitchFamily="18" charset="0"/>
              </a:rPr>
              <a:t>$129.95</a:t>
            </a:r>
            <a:endParaRPr lang="en-US" sz="1800" b="1" dirty="0">
              <a:ln w="3175">
                <a:noFill/>
              </a:ln>
              <a:solidFill>
                <a:prstClr val="black"/>
              </a:solidFill>
              <a:latin typeface="Helvetica Regular" charset="0"/>
              <a:cs typeface="Helvetica Regular" charset="0"/>
            </a:endParaRPr>
          </a:p>
          <a:p>
            <a:pPr>
              <a:spcAft>
                <a:spcPts val="1800"/>
              </a:spcAft>
              <a:buClr>
                <a:prstClr val="white"/>
              </a:buClr>
            </a:pPr>
            <a:r>
              <a:rPr lang="es" sz="1800" b="1" dirty="0">
                <a:solidFill>
                  <a:srgbClr val="000000"/>
                </a:solidFill>
                <a:latin typeface="Helvetica Regular" pitchFamily="18" charset="0"/>
              </a:rPr>
              <a:t>SITIO SHOP.COM GLOBAL</a:t>
            </a:r>
          </a:p>
          <a:p>
            <a:pPr>
              <a:spcAft>
                <a:spcPts val="1800"/>
              </a:spcAft>
              <a:buClr>
                <a:prstClr val="white"/>
              </a:buClr>
            </a:pPr>
            <a:r>
              <a:rPr lang="es" sz="1800" b="1" dirty="0">
                <a:solidFill>
                  <a:srgbClr val="000000"/>
                </a:solidFill>
                <a:latin typeface="Helvetica Regular" pitchFamily="18" charset="0"/>
              </a:rPr>
              <a:t>COMPRA A COSTO UNFRANCHISE Y OBTIENE UNA BONIFICACI</a:t>
            </a:r>
            <a:r>
              <a:rPr lang="en-US" sz="1800" b="1" dirty="0">
                <a:solidFill>
                  <a:srgbClr val="000000"/>
                </a:solidFill>
                <a:latin typeface="Helvetica Regular"/>
              </a:rPr>
              <a:t>Ó</a:t>
            </a:r>
            <a:r>
              <a:rPr lang="es" sz="1800" b="1" dirty="0">
                <a:solidFill>
                  <a:srgbClr val="000000"/>
                </a:solidFill>
                <a:latin typeface="Helvetica Regular" pitchFamily="18" charset="0"/>
              </a:rPr>
              <a:t>N POR REFERENCIA </a:t>
            </a:r>
          </a:p>
          <a:p>
            <a:pPr>
              <a:spcAft>
                <a:spcPts val="1800"/>
              </a:spcAft>
              <a:buClr>
                <a:prstClr val="white"/>
              </a:buClr>
            </a:pPr>
            <a:r>
              <a:rPr lang="es" sz="1800" b="1" dirty="0">
                <a:solidFill>
                  <a:srgbClr val="000000"/>
                </a:solidFill>
                <a:latin typeface="Helvetica Regular" pitchFamily="18" charset="0"/>
              </a:rPr>
              <a:t>PARTICIPA EN EL PLAN DE COMPENSACIÓN POR DESEMPEÑO ADMINISTRATIVO Y GANA COMISIONES </a:t>
            </a:r>
          </a:p>
          <a:p>
            <a:pPr>
              <a:spcAft>
                <a:spcPts val="1800"/>
              </a:spcAft>
              <a:buClr>
                <a:prstClr val="white"/>
              </a:buClr>
            </a:pPr>
            <a:r>
              <a:rPr lang="es" sz="1800" b="1" dirty="0">
                <a:solidFill>
                  <a:srgbClr val="000000"/>
                </a:solidFill>
                <a:latin typeface="Helvetica Regular" pitchFamily="18" charset="0"/>
              </a:rPr>
              <a:t>APROVECHA AL MÁXIMO EL MODELO DE NEGOCIO</a:t>
            </a:r>
          </a:p>
        </p:txBody>
      </p:sp>
      <p:sp>
        <p:nvSpPr>
          <p:cNvPr id="10" name="Rectangle 9"/>
          <p:cNvSpPr/>
          <p:nvPr/>
        </p:nvSpPr>
        <p:spPr>
          <a:xfrm>
            <a:off x="7429663" y="698907"/>
            <a:ext cx="4392989" cy="1294182"/>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Regular" charset="0"/>
            </a:endParaRPr>
          </a:p>
        </p:txBody>
      </p:sp>
      <p:grpSp>
        <p:nvGrpSpPr>
          <p:cNvPr id="5" name="Group 4"/>
          <p:cNvGrpSpPr/>
          <p:nvPr/>
        </p:nvGrpSpPr>
        <p:grpSpPr>
          <a:xfrm>
            <a:off x="7423449" y="873840"/>
            <a:ext cx="4399203" cy="913540"/>
            <a:chOff x="7162936" y="877841"/>
            <a:chExt cx="11349592" cy="913540"/>
          </a:xfrm>
        </p:grpSpPr>
        <p:sp>
          <p:nvSpPr>
            <p:cNvPr id="33" name="TextBox 32"/>
            <p:cNvSpPr txBox="1"/>
            <p:nvPr/>
          </p:nvSpPr>
          <p:spPr>
            <a:xfrm>
              <a:off x="7162936" y="877841"/>
              <a:ext cx="10980993" cy="523220"/>
            </a:xfrm>
            <a:prstGeom prst="rect">
              <a:avLst/>
            </a:prstGeom>
            <a:noFill/>
          </p:spPr>
          <p:txBody>
            <a:bodyPr wrap="square" rtlCol="0">
              <a:spAutoFit/>
            </a:bodyPr>
            <a:lstStyle/>
            <a:p>
              <a:pPr defTabSz="457200"/>
              <a:r>
                <a:rPr lang="es" sz="2800" b="1" dirty="0">
                  <a:solidFill>
                    <a:srgbClr val="FFFFFF"/>
                  </a:solidFill>
                  <a:latin typeface="Helvetica Regular" pitchFamily="18" charset="0"/>
                </a:rPr>
                <a:t>ETAPA 1: SUSCRÍBASE</a:t>
              </a:r>
            </a:p>
          </p:txBody>
        </p:sp>
        <p:sp>
          <p:nvSpPr>
            <p:cNvPr id="26" name="TextBox 25"/>
            <p:cNvSpPr txBox="1"/>
            <p:nvPr/>
          </p:nvSpPr>
          <p:spPr>
            <a:xfrm>
              <a:off x="7178968" y="1391271"/>
              <a:ext cx="11333560" cy="400110"/>
            </a:xfrm>
            <a:prstGeom prst="rect">
              <a:avLst/>
            </a:prstGeom>
            <a:noFill/>
          </p:spPr>
          <p:txBody>
            <a:bodyPr wrap="square" rtlCol="0">
              <a:spAutoFit/>
            </a:bodyPr>
            <a:lstStyle/>
            <a:p>
              <a:pPr defTabSz="457200"/>
              <a:r>
                <a:rPr lang="es" sz="2000" dirty="0">
                  <a:solidFill>
                    <a:srgbClr val="FFFFFF"/>
                  </a:solidFill>
                  <a:latin typeface="Helvetica Regular" pitchFamily="18" charset="0"/>
                </a:rPr>
                <a:t>PROPIETARIO DE UNFRANCHISE</a:t>
              </a:r>
              <a:r>
                <a:rPr lang="es" sz="2000" baseline="30000" dirty="0">
                  <a:solidFill>
                    <a:srgbClr val="FFFFFF"/>
                  </a:solidFill>
                  <a:latin typeface="Helvetica Regular" pitchFamily="18" charset="0"/>
                </a:rPr>
                <a:t>®</a:t>
              </a: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 y="6590"/>
            <a:ext cx="6809232" cy="6851865"/>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pic>
        <p:nvPicPr>
          <p:cNvPr id="13" name="Picture 12">
            <a:extLst>
              <a:ext uri="{FF2B5EF4-FFF2-40B4-BE49-F238E27FC236}">
                <a16:creationId xmlns:a16="http://schemas.microsoft.com/office/drawing/2014/main" id="{722D3386-A617-8943-ADFB-F8CE71072110}"/>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l="19047" t="3037" r="22349" b="8215"/>
          <a:stretch/>
        </p:blipFill>
        <p:spPr>
          <a:xfrm>
            <a:off x="0" y="1"/>
            <a:ext cx="6808708" cy="6859988"/>
          </a:xfrm>
          <a:prstGeom prst="rect">
            <a:avLst/>
          </a:prstGeom>
        </p:spPr>
      </p:pic>
    </p:spTree>
    <p:extLst>
      <p:ext uri="{BB962C8B-B14F-4D97-AF65-F5344CB8AC3E}">
        <p14:creationId xmlns:p14="http://schemas.microsoft.com/office/powerpoint/2010/main" val="4285332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685800" y="655097"/>
            <a:ext cx="1081471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Helvetica Regular" charset="0"/>
            </a:endParaRPr>
          </a:p>
        </p:txBody>
      </p:sp>
      <p:sp>
        <p:nvSpPr>
          <p:cNvPr id="31" name="TextBox 30"/>
          <p:cNvSpPr txBox="1"/>
          <p:nvPr/>
        </p:nvSpPr>
        <p:spPr>
          <a:xfrm>
            <a:off x="1524" y="895963"/>
            <a:ext cx="12190476" cy="615549"/>
          </a:xfrm>
          <a:prstGeom prst="rect">
            <a:avLst/>
          </a:prstGeom>
          <a:noFill/>
        </p:spPr>
        <p:txBody>
          <a:bodyPr wrap="square" lIns="91414" tIns="45718" rIns="91414" bIns="45718" rtlCol="0">
            <a:spAutoFit/>
          </a:bodyPr>
          <a:lstStyle/>
          <a:p>
            <a:pPr algn="ctr"/>
            <a:r>
              <a:rPr lang="es-ES" sz="3400" b="1" dirty="0">
                <a:solidFill>
                  <a:srgbClr val="FFFFFF"/>
                </a:solidFill>
                <a:latin typeface="Helvetica Regular" pitchFamily="18" charset="0"/>
              </a:rPr>
              <a:t>SU SUSCRIPCIÓN INCLUYE LO SIGUIENTE:</a:t>
            </a:r>
          </a:p>
        </p:txBody>
      </p:sp>
      <p:grpSp>
        <p:nvGrpSpPr>
          <p:cNvPr id="2" name="Group 1">
            <a:extLst>
              <a:ext uri="{FF2B5EF4-FFF2-40B4-BE49-F238E27FC236}">
                <a16:creationId xmlns:a16="http://schemas.microsoft.com/office/drawing/2014/main" id="{5330006D-4358-1B48-8102-62E8E151C3FA}"/>
              </a:ext>
            </a:extLst>
          </p:cNvPr>
          <p:cNvGrpSpPr/>
          <p:nvPr/>
        </p:nvGrpSpPr>
        <p:grpSpPr>
          <a:xfrm>
            <a:off x="1972681" y="2438400"/>
            <a:ext cx="8243464" cy="2925264"/>
            <a:chOff x="3038893" y="3231810"/>
            <a:chExt cx="6100472" cy="2164805"/>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13" y="3233272"/>
              <a:ext cx="3044952" cy="1915455"/>
            </a:xfrm>
            <a:prstGeom prst="rect">
              <a:avLst/>
            </a:prstGeom>
            <a:ln>
              <a:noFill/>
            </a:ln>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63791"/>
            <a:stretch/>
          </p:blipFill>
          <p:spPr>
            <a:xfrm>
              <a:off x="3038893" y="3231810"/>
              <a:ext cx="3044952" cy="2164805"/>
            </a:xfrm>
            <a:prstGeom prst="rect">
              <a:avLst/>
            </a:prstGeom>
          </p:spPr>
        </p:pic>
        <p:sp>
          <p:nvSpPr>
            <p:cNvPr id="29" name="Rectangle 28"/>
            <p:cNvSpPr/>
            <p:nvPr/>
          </p:nvSpPr>
          <p:spPr>
            <a:xfrm>
              <a:off x="6090006" y="5001033"/>
              <a:ext cx="3049359"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9" name="TextBox 38"/>
            <p:cNvSpPr txBox="1"/>
            <p:nvPr/>
          </p:nvSpPr>
          <p:spPr>
            <a:xfrm>
              <a:off x="6115670" y="5032703"/>
              <a:ext cx="3004141"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EMP.UNFRANCHISE.COM</a:t>
              </a:r>
            </a:p>
          </p:txBody>
        </p:sp>
        <p:sp>
          <p:nvSpPr>
            <p:cNvPr id="25" name="Rectangle 24"/>
            <p:cNvSpPr/>
            <p:nvPr/>
          </p:nvSpPr>
          <p:spPr>
            <a:xfrm>
              <a:off x="3045054" y="5001033"/>
              <a:ext cx="3084996" cy="395582"/>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36" name="TextBox 35"/>
            <p:cNvSpPr txBox="1"/>
            <p:nvPr/>
          </p:nvSpPr>
          <p:spPr>
            <a:xfrm>
              <a:off x="3055482" y="5032703"/>
              <a:ext cx="3024455" cy="338554"/>
            </a:xfrm>
            <a:prstGeom prst="rect">
              <a:avLst/>
            </a:prstGeom>
            <a:noFill/>
          </p:spPr>
          <p:txBody>
            <a:bodyPr wrap="square" rtlCol="0">
              <a:spAutoFit/>
            </a:bodyPr>
            <a:lstStyle/>
            <a:p>
              <a:pPr algn="ctr"/>
              <a:r>
                <a:rPr lang="en-US" sz="1600" b="1" dirty="0">
                  <a:solidFill>
                    <a:schemeClr val="bg1"/>
                  </a:solidFill>
                  <a:latin typeface="Helvetica Regular" charset="0"/>
                  <a:ea typeface="Helvetica Regular" charset="0"/>
                  <a:cs typeface="Helvetica Regular" charset="0"/>
                </a:rPr>
                <a:t>GLOBAL.SHOP.COM</a:t>
              </a:r>
            </a:p>
          </p:txBody>
        </p:sp>
      </p:grpSp>
      <p:grpSp>
        <p:nvGrpSpPr>
          <p:cNvPr id="3" name="Group 2"/>
          <p:cNvGrpSpPr/>
          <p:nvPr/>
        </p:nvGrpSpPr>
        <p:grpSpPr>
          <a:xfrm>
            <a:off x="3009074" y="2046475"/>
            <a:ext cx="6145835" cy="3848534"/>
            <a:chOff x="691626" y="6922943"/>
            <a:chExt cx="5204976" cy="3558451"/>
          </a:xfrm>
        </p:grpSpPr>
        <p:sp>
          <p:nvSpPr>
            <p:cNvPr id="43" name="Rectangle 42"/>
            <p:cNvSpPr/>
            <p:nvPr/>
          </p:nvSpPr>
          <p:spPr>
            <a:xfrm>
              <a:off x="697316" y="6922943"/>
              <a:ext cx="5193601" cy="3558451"/>
            </a:xfrm>
            <a:prstGeom prst="rect">
              <a:avLst/>
            </a:prstGeom>
            <a:solidFill>
              <a:srgbClr val="FFFFFF">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lvl="0" algn="ctr"/>
              <a:endParaRPr lang="en-US" sz="3400" baseline="30000" dirty="0">
                <a:solidFill>
                  <a:prstClr val="white"/>
                </a:solidFill>
                <a:latin typeface="Helvetica Regular" charset="0"/>
                <a:cs typeface="Helvetica Regular" charset="0"/>
              </a:endParaRPr>
            </a:p>
          </p:txBody>
        </p:sp>
        <p:sp>
          <p:nvSpPr>
            <p:cNvPr id="42" name="TextBox 41"/>
            <p:cNvSpPr txBox="1"/>
            <p:nvPr/>
          </p:nvSpPr>
          <p:spPr>
            <a:xfrm>
              <a:off x="691626" y="7378880"/>
              <a:ext cx="5204976" cy="2646575"/>
            </a:xfrm>
            <a:prstGeom prst="rect">
              <a:avLst/>
            </a:prstGeom>
            <a:noFill/>
          </p:spPr>
          <p:txBody>
            <a:bodyPr wrap="square" rtlCol="0" anchor="ctr">
              <a:spAutoFit/>
            </a:bodyPr>
            <a:lstStyle/>
            <a:p>
              <a:pPr marL="115853"/>
              <a:r>
                <a:rPr lang="es-ES" sz="2000" dirty="0">
                  <a:solidFill>
                    <a:srgbClr val="000000"/>
                  </a:solidFill>
                  <a:latin typeface="Helvetica Regular" pitchFamily="18" charset="0"/>
                </a:rPr>
                <a:t>MANUAL DE CARRERA Y GUÍA DE INICIO</a:t>
              </a:r>
            </a:p>
            <a:p>
              <a:pPr marL="115853"/>
              <a:endParaRPr lang="en-US" sz="2000" spc="-70" dirty="0">
                <a:ln w="3175">
                  <a:noFill/>
                </a:ln>
                <a:latin typeface="Helvetica Regular" charset="0"/>
                <a:ea typeface="Helvetica Regular" charset="0"/>
                <a:cs typeface="Helvetica Regular" charset="0"/>
              </a:endParaRPr>
            </a:p>
            <a:p>
              <a:pPr marL="115853"/>
              <a:r>
                <a:rPr lang="es-ES" sz="2000" dirty="0">
                  <a:solidFill>
                    <a:srgbClr val="000000"/>
                  </a:solidFill>
                  <a:latin typeface="Helvetica Regular" pitchFamily="18" charset="0"/>
                </a:rPr>
                <a:t>SERIE DE AUDIOS PARA FORMACIÓN</a:t>
              </a:r>
            </a:p>
            <a:p>
              <a:pPr marL="115853"/>
              <a:endParaRPr lang="en-US" sz="2000" spc="-70" dirty="0">
                <a:ln w="3175">
                  <a:noFill/>
                </a:ln>
                <a:latin typeface="Helvetica Regular" charset="0"/>
                <a:ea typeface="Helvetica Regular" charset="0"/>
                <a:cs typeface="Helvetica Regular" charset="0"/>
              </a:endParaRPr>
            </a:p>
            <a:p>
              <a:pPr marL="115853"/>
              <a:r>
                <a:rPr lang="es-ES" sz="2000" dirty="0">
                  <a:solidFill>
                    <a:srgbClr val="000000"/>
                  </a:solidFill>
                  <a:latin typeface="Helvetica Regular" pitchFamily="18" charset="0"/>
                </a:rPr>
                <a:t>SISTEMA DE FORMACIÓN Y SEMINARIOS</a:t>
              </a:r>
            </a:p>
            <a:p>
              <a:pPr marL="115853"/>
              <a:endParaRPr lang="en-US" sz="2000" spc="-70" dirty="0">
                <a:ln w="3175">
                  <a:noFill/>
                </a:ln>
                <a:latin typeface="Helvetica Regular" charset="0"/>
                <a:ea typeface="Helvetica Regular" charset="0"/>
                <a:cs typeface="Helvetica Regular" charset="0"/>
              </a:endParaRPr>
            </a:p>
            <a:p>
              <a:pPr marL="115853"/>
              <a:r>
                <a:rPr lang="es-ES" sz="2000" dirty="0">
                  <a:solidFill>
                    <a:srgbClr val="000000"/>
                  </a:solidFill>
                  <a:latin typeface="Helvetica Regular" pitchFamily="18" charset="0"/>
                </a:rPr>
                <a:t>PREPARACIÓN Y TUTORÍA CON </a:t>
              </a:r>
            </a:p>
            <a:p>
              <a:pPr marL="115853"/>
              <a:r>
                <a:rPr lang="es-ES" sz="2000" dirty="0">
                  <a:solidFill>
                    <a:srgbClr val="000000"/>
                  </a:solidFill>
                  <a:latin typeface="Helvetica Regular" pitchFamily="18" charset="0"/>
                </a:rPr>
                <a:t>PROPIETARIOS DE UNFRANCHISE EXPERIMENTADOS</a:t>
              </a:r>
            </a:p>
          </p:txBody>
        </p:sp>
      </p:grpSp>
    </p:spTree>
    <p:extLst>
      <p:ext uri="{BB962C8B-B14F-4D97-AF65-F5344CB8AC3E}">
        <p14:creationId xmlns:p14="http://schemas.microsoft.com/office/powerpoint/2010/main" val="415847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485018" y="375708"/>
            <a:ext cx="1120764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3" name="TextBox 22"/>
          <p:cNvSpPr txBox="1"/>
          <p:nvPr/>
        </p:nvSpPr>
        <p:spPr>
          <a:xfrm>
            <a:off x="465667" y="616572"/>
            <a:ext cx="11205656" cy="615553"/>
          </a:xfrm>
          <a:prstGeom prst="rect">
            <a:avLst/>
          </a:prstGeom>
          <a:noFill/>
        </p:spPr>
        <p:txBody>
          <a:bodyPr wrap="square" rtlCol="0">
            <a:spAutoFit/>
          </a:bodyPr>
          <a:lstStyle/>
          <a:p>
            <a:pPr algn="ctr" defTabSz="457200"/>
            <a:r>
              <a:rPr lang="es-ES" sz="3400" dirty="0">
                <a:solidFill>
                  <a:srgbClr val="FFFFFF"/>
                </a:solidFill>
                <a:latin typeface="Helvetica Regular" pitchFamily="18" charset="0"/>
              </a:rPr>
              <a:t>ETAPA 2: GENERAR VOLUMEN</a:t>
            </a:r>
          </a:p>
        </p:txBody>
      </p:sp>
      <p:pic>
        <p:nvPicPr>
          <p:cNvPr id="49" name="Picture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0376" y="2668740"/>
            <a:ext cx="5158046" cy="3634178"/>
          </a:xfrm>
          <a:prstGeom prst="rect">
            <a:avLst/>
          </a:prstGeom>
        </p:spPr>
      </p:pic>
      <p:sp>
        <p:nvSpPr>
          <p:cNvPr id="6" name="Rectangle 10"/>
          <p:cNvSpPr>
            <a:spLocks noChangeArrowheads="1"/>
          </p:cNvSpPr>
          <p:nvPr/>
        </p:nvSpPr>
        <p:spPr bwMode="auto">
          <a:xfrm>
            <a:off x="3497627" y="1430648"/>
            <a:ext cx="5200380" cy="107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lvl="0" defTabSz="914400">
              <a:lnSpc>
                <a:spcPct val="90000"/>
              </a:lnSpc>
              <a:defRPr/>
            </a:pPr>
            <a:endParaRPr lang="en-GB" sz="2200" kern="0" dirty="0">
              <a:solidFill>
                <a:srgbClr val="93BF3E"/>
              </a:solidFill>
              <a:latin typeface="Helvetica Regular" charset="0"/>
              <a:cs typeface="Helvetica Regular" charset="0"/>
            </a:endParaRPr>
          </a:p>
          <a:p>
            <a:pPr lvl="0" defTabSz="914400">
              <a:lnSpc>
                <a:spcPct val="90000"/>
              </a:lnSpc>
              <a:defRPr/>
            </a:pPr>
            <a:r>
              <a:rPr lang="es-ES" sz="1800" b="1" dirty="0">
                <a:solidFill>
                  <a:srgbClr val="DC4E00"/>
                </a:solidFill>
                <a:latin typeface="Helvetica Regular" pitchFamily="18" charset="0"/>
              </a:rPr>
              <a:t>BV: VOLUMEN DE NEGOCIO</a:t>
            </a:r>
            <a:br>
              <a:rPr lang="en" sz="1800" dirty="0">
                <a:solidFill>
                  <a:prstClr val="black"/>
                </a:solidFill>
              </a:rPr>
            </a:br>
            <a:r>
              <a:rPr lang="es-ES" sz="1200" dirty="0">
                <a:solidFill>
                  <a:srgbClr val="000000"/>
                </a:solidFill>
                <a:latin typeface="Helvetica Regular" pitchFamily="18" charset="0"/>
              </a:rPr>
              <a:t>EL BV ES LA UNIDAD DE VALOR </a:t>
            </a:r>
            <a:endParaRPr lang="en-GB" sz="1600" kern="0" spc="-80" dirty="0">
              <a:solidFill>
                <a:prstClr val="black">
                  <a:lumMod val="10000"/>
                </a:prstClr>
              </a:solidFill>
              <a:latin typeface="Helvetica Regular" charset="0"/>
              <a:cs typeface="Helvetica Regular"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954" y="2444100"/>
            <a:ext cx="5574890" cy="426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122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27727" r="12273"/>
          <a:stretch/>
        </p:blipFill>
        <p:spPr>
          <a:xfrm>
            <a:off x="6705601" y="0"/>
            <a:ext cx="5486400" cy="6858000"/>
          </a:xfrm>
          <a:prstGeom prst="rect">
            <a:avLst/>
          </a:prstGeom>
        </p:spPr>
      </p:pic>
      <p:sp>
        <p:nvSpPr>
          <p:cNvPr id="10" name="TextBox 9"/>
          <p:cNvSpPr txBox="1"/>
          <p:nvPr/>
        </p:nvSpPr>
        <p:spPr>
          <a:xfrm>
            <a:off x="648242" y="1966004"/>
            <a:ext cx="5764589" cy="3554819"/>
          </a:xfrm>
          <a:prstGeom prst="rect">
            <a:avLst/>
          </a:prstGeom>
          <a:noFill/>
        </p:spPr>
        <p:txBody>
          <a:bodyPr wrap="square" rtlCol="0">
            <a:spAutoFit/>
          </a:bodyPr>
          <a:lstStyle/>
          <a:p>
            <a:pPr marL="0" marR="0" lvl="0" indent="0" algn="l" defTabSz="914105" rtl="0" eaLnBrk="1" fontAlgn="auto" latinLnBrk="0" hangingPunct="1">
              <a:lnSpc>
                <a:spcPts val="2340"/>
              </a:lnSpc>
              <a:spcBef>
                <a:spcPts val="0"/>
              </a:spcBef>
              <a:spcAft>
                <a:spcPts val="120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Helvetica Regular" pitchFamily="18" charset="0"/>
                <a:ea typeface="+mn-ea"/>
                <a:cs typeface="+mn-cs"/>
              </a:rPr>
              <a:t>UNA EMPRESA CON 25 AÑOS DE SOLVENCIA ECONÓMICA</a:t>
            </a:r>
            <a:r>
              <a:rPr kumimoji="0" lang="es-ES" sz="2400" b="1" i="0" u="none" strike="noStrike" kern="1200" cap="none" spc="0" normalizeH="0" baseline="30000" noProof="0" dirty="0">
                <a:ln>
                  <a:noFill/>
                </a:ln>
                <a:solidFill>
                  <a:srgbClr val="000000"/>
                </a:solidFill>
                <a:effectLst/>
                <a:uLnTx/>
                <a:uFillTx/>
                <a:latin typeface="Helvetica Regular" pitchFamily="18" charset="0"/>
                <a:ea typeface="+mn-ea"/>
                <a:cs typeface="+mn-cs"/>
              </a:rPr>
              <a:t>*</a:t>
            </a:r>
          </a:p>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Helvetica Regular" pitchFamily="18" charset="0"/>
                <a:ea typeface="+mn-ea"/>
                <a:cs typeface="+mn-cs"/>
              </a:rPr>
              <a:t>UN SISTEMA COMPROBADO CON FORMACIÓN Y APOYO EN TODO EL MUNDO</a:t>
            </a:r>
          </a:p>
          <a:p>
            <a:pPr marL="0" marR="0" lvl="0" indent="0" algn="l" defTabSz="914105" rtl="0" eaLnBrk="1" fontAlgn="auto" latinLnBrk="0" hangingPunct="1">
              <a:lnSpc>
                <a:spcPts val="2240"/>
              </a:lnSpc>
              <a:spcBef>
                <a:spcPts val="0"/>
              </a:spcBef>
              <a:spcAft>
                <a:spcPts val="120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Helvetica Regular" pitchFamily="18" charset="0"/>
                <a:ea typeface="+mn-ea"/>
                <a:cs typeface="+mn-cs"/>
              </a:rPr>
              <a:t>LA POSIBILIDAD DE CONVERTIR GASTOS EN GANANCIAS</a:t>
            </a:r>
          </a:p>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Helvetica Regular" pitchFamily="18" charset="0"/>
                <a:ea typeface="+mn-ea"/>
                <a:cs typeface="+mn-cs"/>
              </a:rPr>
              <a:t>EN POCAS PALABRAS... TIENE SENTIDO</a:t>
            </a:r>
          </a:p>
        </p:txBody>
      </p:sp>
      <p:sp>
        <p:nvSpPr>
          <p:cNvPr id="11" name="Rectangle 10"/>
          <p:cNvSpPr/>
          <p:nvPr/>
        </p:nvSpPr>
        <p:spPr>
          <a:xfrm>
            <a:off x="648242" y="688532"/>
            <a:ext cx="5415446" cy="1100670"/>
          </a:xfrm>
          <a:prstGeom prst="rect">
            <a:avLst/>
          </a:prstGeom>
          <a:solidFill>
            <a:srgbClr val="DC4E0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7" name="TextBox 6"/>
          <p:cNvSpPr txBox="1"/>
          <p:nvPr/>
        </p:nvSpPr>
        <p:spPr>
          <a:xfrm>
            <a:off x="618537" y="669480"/>
            <a:ext cx="5408613" cy="1508105"/>
          </a:xfrm>
          <a:prstGeom prst="rect">
            <a:avLst/>
          </a:prstGeom>
          <a:noFill/>
        </p:spPr>
        <p:txBody>
          <a:bodyPr wrap="square" rtlCol="0">
            <a:spAutoFit/>
          </a:bodyPr>
          <a:lstStyle/>
          <a:p>
            <a:pPr lvl="0" algn="ctr" defTabSz="457200"/>
            <a:r>
              <a:rPr kumimoji="0" lang="es-ES" sz="3400" b="1" i="0" u="none" strike="noStrike" kern="1200" cap="none" spc="0" normalizeH="0" baseline="0" noProof="0" dirty="0">
                <a:ln>
                  <a:noFill/>
                </a:ln>
                <a:solidFill>
                  <a:srgbClr val="FFFFFF"/>
                </a:solidFill>
                <a:effectLst/>
                <a:uLnTx/>
                <a:uFillTx/>
                <a:latin typeface="Helvetica Regular" pitchFamily="18" charset="0"/>
                <a:ea typeface="+mn-ea"/>
                <a:cs typeface="+mn-cs"/>
              </a:rPr>
              <a:t>POR QUÉ</a:t>
            </a:r>
          </a:p>
          <a:p>
            <a:pPr lvl="0" algn="ctr" defTabSz="457200"/>
            <a:r>
              <a:rPr lang="es-ES" sz="2400" b="1" dirty="0">
                <a:solidFill>
                  <a:srgbClr val="FFFFFF"/>
                </a:solidFill>
                <a:latin typeface="Helvetica Regular" pitchFamily="18" charset="0"/>
              </a:rPr>
              <a:t>Market America Global.Shop.com</a:t>
            </a:r>
            <a:r>
              <a:rPr kumimoji="0" lang="es-ES" sz="2400" b="1" i="0" u="none" strike="noStrike" kern="1200" cap="none" spc="0" normalizeH="0" baseline="0" noProof="0" dirty="0">
                <a:ln>
                  <a:noFill/>
                </a:ln>
                <a:solidFill>
                  <a:srgbClr val="FFFFFF"/>
                </a:solidFill>
                <a:effectLst/>
                <a:uLnTx/>
                <a:uFillTx/>
                <a:latin typeface="Helvetica Regular" pitchFamily="18" charset="0"/>
              </a:rPr>
              <a:t> </a:t>
            </a:r>
          </a:p>
          <a:p>
            <a:pPr lvl="0" algn="ctr" defTabSz="457200"/>
            <a:endParaRPr kumimoji="0" lang="es-ES" sz="3400" b="1" i="0" u="none" strike="noStrike" kern="1200" cap="none" spc="0" normalizeH="0" baseline="0" noProof="0" dirty="0">
              <a:ln>
                <a:noFill/>
              </a:ln>
              <a:solidFill>
                <a:srgbClr val="FFFFFF"/>
              </a:solidFill>
              <a:effectLst/>
              <a:uLnTx/>
              <a:uFillTx/>
              <a:latin typeface="Helvetica Regular" pitchFamily="18" charset="0"/>
              <a:ea typeface="+mn-ea"/>
              <a:cs typeface="+mn-cs"/>
            </a:endParaRPr>
          </a:p>
        </p:txBody>
      </p:sp>
      <p:sp>
        <p:nvSpPr>
          <p:cNvPr id="4" name="TextBox 3"/>
          <p:cNvSpPr txBox="1"/>
          <p:nvPr/>
        </p:nvSpPr>
        <p:spPr>
          <a:xfrm>
            <a:off x="591259" y="5520823"/>
            <a:ext cx="3667433" cy="276999"/>
          </a:xfrm>
          <a:prstGeom prst="rect">
            <a:avLst/>
          </a:prstGeom>
          <a:noFill/>
        </p:spPr>
        <p:txBody>
          <a:bodyPr wrap="square" rtlCol="0">
            <a:spAutoFit/>
          </a:bodyPr>
          <a:lstStyle/>
          <a:p>
            <a:pPr marL="0" marR="0" lvl="0" indent="0" algn="l" defTabSz="914105" rtl="0" eaLnBrk="1" fontAlgn="auto" latinLnBrk="0" hangingPunct="1">
              <a:lnSpc>
                <a:spcPct val="100000"/>
              </a:lnSpc>
              <a:spcBef>
                <a:spcPts val="0"/>
              </a:spcBef>
              <a:spcAft>
                <a:spcPts val="120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Helvetica Regular" pitchFamily="18" charset="0"/>
                <a:ea typeface="+mn-ea"/>
                <a:cs typeface="+mn-cs"/>
              </a:rPr>
              <a:t>*Market America Worldwide fue fundada en 1992</a:t>
            </a:r>
          </a:p>
        </p:txBody>
      </p:sp>
      <p:pic>
        <p:nvPicPr>
          <p:cNvPr id="15" name="Picture 14">
            <a:extLst>
              <a:ext uri="{FF2B5EF4-FFF2-40B4-BE49-F238E27FC236}">
                <a16:creationId xmlns:a16="http://schemas.microsoft.com/office/drawing/2014/main" id="{4CC97A2D-EF00-9C40-8665-D4FCC4F915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spTree>
    <p:extLst>
      <p:ext uri="{BB962C8B-B14F-4D97-AF65-F5344CB8AC3E}">
        <p14:creationId xmlns:p14="http://schemas.microsoft.com/office/powerpoint/2010/main" val="199446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53A590-6958-3149-A5E5-91455E5EB1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94" b="61332"/>
          <a:stretch/>
        </p:blipFill>
        <p:spPr>
          <a:xfrm>
            <a:off x="6104234" y="257600"/>
            <a:ext cx="3703320" cy="2895503"/>
          </a:xfrm>
          <a:prstGeom prst="rect">
            <a:avLst/>
          </a:prstGeom>
        </p:spPr>
      </p:pic>
      <p:sp>
        <p:nvSpPr>
          <p:cNvPr id="33" name="TextBox 32"/>
          <p:cNvSpPr txBox="1"/>
          <p:nvPr/>
        </p:nvSpPr>
        <p:spPr>
          <a:xfrm>
            <a:off x="9451211" y="1391670"/>
            <a:ext cx="2855871" cy="362022"/>
          </a:xfrm>
          <a:prstGeom prst="rect">
            <a:avLst/>
          </a:prstGeom>
          <a:noFill/>
        </p:spPr>
        <p:txBody>
          <a:bodyPr wrap="square" rtlCol="0">
            <a:spAutoFit/>
          </a:bodyPr>
          <a:lstStyle/>
          <a:p>
            <a:pPr marL="114265" indent="-114265" algn="ctr">
              <a:lnSpc>
                <a:spcPct val="120000"/>
              </a:lnSpc>
            </a:pPr>
            <a:r>
              <a:rPr lang="en-US" sz="1600" dirty="0">
                <a:ln w="3175">
                  <a:noFill/>
                </a:ln>
                <a:solidFill>
                  <a:schemeClr val="tx1">
                    <a:lumMod val="10000"/>
                  </a:schemeClr>
                </a:solidFill>
                <a:latin typeface="Helvetica Regular" charset="0"/>
                <a:cs typeface="Helvetica Regular" charset="0"/>
              </a:rPr>
              <a:t>SHOP.COM GLOBAL</a:t>
            </a:r>
          </a:p>
        </p:txBody>
      </p:sp>
      <p:sp>
        <p:nvSpPr>
          <p:cNvPr id="35" name="TextBox 34"/>
          <p:cNvSpPr txBox="1"/>
          <p:nvPr/>
        </p:nvSpPr>
        <p:spPr>
          <a:xfrm>
            <a:off x="9451211" y="4761924"/>
            <a:ext cx="2875913" cy="370551"/>
          </a:xfrm>
          <a:prstGeom prst="rect">
            <a:avLst/>
          </a:prstGeom>
          <a:noFill/>
        </p:spPr>
        <p:txBody>
          <a:bodyPr wrap="square" rtlCol="0">
            <a:spAutoFit/>
          </a:bodyPr>
          <a:lstStyle/>
          <a:p>
            <a:pPr marL="114265" indent="-114265" algn="ctr">
              <a:lnSpc>
                <a:spcPct val="120000"/>
              </a:lnSpc>
            </a:pPr>
            <a:r>
              <a:rPr lang="es-ES" sz="1600" dirty="0">
                <a:solidFill>
                  <a:srgbClr val="161616"/>
                </a:solidFill>
                <a:latin typeface="Helvetica Regular" pitchFamily="18" charset="0"/>
              </a:rPr>
              <a:t>REDES SOCIALES</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7751" r="7246"/>
          <a:stretch/>
        </p:blipFill>
        <p:spPr>
          <a:xfrm>
            <a:off x="6094413" y="3505200"/>
            <a:ext cx="3699220" cy="2901246"/>
          </a:xfrm>
          <a:prstGeom prst="rect">
            <a:avLst/>
          </a:prstGeom>
        </p:spPr>
      </p:pic>
      <p:sp>
        <p:nvSpPr>
          <p:cNvPr id="9" name="Rectangle 8">
            <a:extLst>
              <a:ext uri="{FF2B5EF4-FFF2-40B4-BE49-F238E27FC236}">
                <a16:creationId xmlns:a16="http://schemas.microsoft.com/office/drawing/2014/main" id="{D385AED1-52CB-DC4D-BCF4-0A70B061B8BB}"/>
              </a:ext>
            </a:extLst>
          </p:cNvPr>
          <p:cNvSpPr/>
          <p:nvPr/>
        </p:nvSpPr>
        <p:spPr>
          <a:xfrm>
            <a:off x="487757" y="1914084"/>
            <a:ext cx="5031954" cy="2785378"/>
          </a:xfrm>
          <a:prstGeom prst="rect">
            <a:avLst/>
          </a:prstGeom>
        </p:spPr>
        <p:txBody>
          <a:bodyPr wrap="square">
            <a:spAutoFit/>
          </a:bodyPr>
          <a:lstStyle/>
          <a:p>
            <a:pPr>
              <a:lnSpc>
                <a:spcPct val="150000"/>
              </a:lnSpc>
              <a:defRPr/>
            </a:pPr>
            <a:r>
              <a:rPr lang="es-ES" sz="2200" b="1" i="0" dirty="0">
                <a:solidFill>
                  <a:srgbClr val="000000"/>
                </a:solidFill>
                <a:latin typeface="Helvetica Regular" pitchFamily="18" charset="0"/>
              </a:rPr>
              <a:t>USO Y COMPRAS PERSONALES</a:t>
            </a:r>
            <a:br>
              <a:rPr lang="es-ES" sz="2200" b="1" i="0" dirty="0">
                <a:solidFill>
                  <a:srgbClr val="000000"/>
                </a:solidFill>
                <a:latin typeface="Helvetica Regular" pitchFamily="18" charset="0"/>
              </a:rPr>
            </a:br>
            <a:endParaRPr lang="es-ES" sz="800" b="1" i="0" dirty="0">
              <a:solidFill>
                <a:srgbClr val="000000"/>
              </a:solidFill>
              <a:latin typeface="Helvetica Regular" pitchFamily="18" charset="0"/>
            </a:endParaRPr>
          </a:p>
          <a:p>
            <a:pPr marL="0" lvl="1">
              <a:lnSpc>
                <a:spcPct val="150000"/>
              </a:lnSpc>
              <a:defRPr/>
            </a:pPr>
            <a:r>
              <a:rPr lang="es-ES" sz="2200" b="1" i="0" dirty="0">
                <a:solidFill>
                  <a:srgbClr val="000000"/>
                </a:solidFill>
                <a:latin typeface="Helvetica Regular" pitchFamily="18" charset="0"/>
              </a:rPr>
              <a:t>SERVICIO A LOS </a:t>
            </a:r>
            <a:r>
              <a:rPr lang="es-ES" sz="2200" b="1" dirty="0">
                <a:solidFill>
                  <a:srgbClr val="000000"/>
                </a:solidFill>
                <a:latin typeface="Helvetica Regular" pitchFamily="18" charset="0"/>
              </a:rPr>
              <a:t>CLIENTES</a:t>
            </a:r>
          </a:p>
          <a:p>
            <a:pPr marL="0" lvl="1">
              <a:lnSpc>
                <a:spcPct val="150000"/>
              </a:lnSpc>
              <a:defRPr/>
            </a:pPr>
            <a:endParaRPr lang="es-ES" sz="800" b="1" i="0" dirty="0">
              <a:solidFill>
                <a:srgbClr val="000000"/>
              </a:solidFill>
              <a:latin typeface="Helvetica Regular" pitchFamily="18" charset="0"/>
            </a:endParaRPr>
          </a:p>
          <a:p>
            <a:pPr marL="0" lvl="1">
              <a:defRPr/>
            </a:pPr>
            <a:r>
              <a:rPr lang="es-ES" sz="2200" b="1" i="0" dirty="0">
                <a:solidFill>
                  <a:srgbClr val="000000"/>
                </a:solidFill>
                <a:latin typeface="Helvetica Regular" pitchFamily="18" charset="0"/>
              </a:rPr>
              <a:t>PROGRAMAS DE ENVÍO AUTOMÁTICO</a:t>
            </a:r>
          </a:p>
          <a:p>
            <a:pPr marL="0" lvl="1">
              <a:defRPr/>
            </a:pPr>
            <a:endParaRPr lang="es-ES" sz="800" b="1" i="0" dirty="0">
              <a:solidFill>
                <a:srgbClr val="000000"/>
              </a:solidFill>
              <a:latin typeface="Helvetica Regular" pitchFamily="18" charset="0"/>
            </a:endParaRPr>
          </a:p>
          <a:p>
            <a:pPr marL="0" lvl="1">
              <a:lnSpc>
                <a:spcPct val="150000"/>
              </a:lnSpc>
              <a:defRPr/>
            </a:pPr>
            <a:r>
              <a:rPr lang="es-ES" sz="2200" b="1" i="0" dirty="0">
                <a:solidFill>
                  <a:srgbClr val="000000"/>
                </a:solidFill>
                <a:latin typeface="Helvetica Regular" pitchFamily="18" charset="0"/>
              </a:rPr>
              <a:t>MARKETING UNO A UNO</a:t>
            </a:r>
          </a:p>
        </p:txBody>
      </p:sp>
      <p:sp>
        <p:nvSpPr>
          <p:cNvPr id="10" name="Rectangle 9">
            <a:extLst>
              <a:ext uri="{FF2B5EF4-FFF2-40B4-BE49-F238E27FC236}">
                <a16:creationId xmlns:a16="http://schemas.microsoft.com/office/drawing/2014/main" id="{98CE69F0-2CED-CF41-8E8C-4E64043DE756}"/>
              </a:ext>
            </a:extLst>
          </p:cNvPr>
          <p:cNvSpPr/>
          <p:nvPr/>
        </p:nvSpPr>
        <p:spPr>
          <a:xfrm>
            <a:off x="532852" y="566619"/>
            <a:ext cx="4736892"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11" name="Rectangle 10">
            <a:extLst>
              <a:ext uri="{FF2B5EF4-FFF2-40B4-BE49-F238E27FC236}">
                <a16:creationId xmlns:a16="http://schemas.microsoft.com/office/drawing/2014/main" id="{3A06D6CC-616D-5D49-9333-5ACAF11EC0B8}"/>
              </a:ext>
            </a:extLst>
          </p:cNvPr>
          <p:cNvSpPr/>
          <p:nvPr/>
        </p:nvSpPr>
        <p:spPr>
          <a:xfrm>
            <a:off x="624981" y="865376"/>
            <a:ext cx="3819198" cy="720193"/>
          </a:xfrm>
          <a:prstGeom prst="rect">
            <a:avLst/>
          </a:prstGeom>
        </p:spPr>
        <p:txBody>
          <a:bodyPr wrap="none" lIns="91414" tIns="45718" rIns="91414" bIns="45718">
            <a:spAutoFit/>
          </a:bodyPr>
          <a:lstStyle/>
          <a:p>
            <a:pPr>
              <a:lnSpc>
                <a:spcPct val="120000"/>
              </a:lnSpc>
              <a:defRPr/>
            </a:pPr>
            <a:r>
              <a:rPr lang="es-ES" sz="3400" b="1" i="0" dirty="0">
                <a:solidFill>
                  <a:srgbClr val="FFFFFF"/>
                </a:solidFill>
                <a:latin typeface="Helvetica Regular" pitchFamily="18" charset="0"/>
              </a:rPr>
              <a:t>CÓMO GENERAR BV</a:t>
            </a:r>
          </a:p>
        </p:txBody>
      </p:sp>
    </p:spTree>
    <p:extLst>
      <p:ext uri="{BB962C8B-B14F-4D97-AF65-F5344CB8AC3E}">
        <p14:creationId xmlns:p14="http://schemas.microsoft.com/office/powerpoint/2010/main" val="1453217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7"/>
            <a:ext cx="12188951" cy="68562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57"/>
            <a:ext cx="12188951" cy="685628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0" y="857"/>
            <a:ext cx="12183410" cy="6856285"/>
          </a:xfrm>
          <a:prstGeom prst="rect">
            <a:avLst/>
          </a:prstGeom>
        </p:spPr>
      </p:pic>
      <p:sp>
        <p:nvSpPr>
          <p:cNvPr id="5" name="Rectangle 4"/>
          <p:cNvSpPr/>
          <p:nvPr/>
        </p:nvSpPr>
        <p:spPr>
          <a:xfrm>
            <a:off x="629684" y="449936"/>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51" name="TextBox 50"/>
          <p:cNvSpPr txBox="1"/>
          <p:nvPr/>
        </p:nvSpPr>
        <p:spPr>
          <a:xfrm>
            <a:off x="1524" y="690802"/>
            <a:ext cx="12190476" cy="584771"/>
          </a:xfrm>
          <a:prstGeom prst="rect">
            <a:avLst/>
          </a:prstGeom>
          <a:noFill/>
        </p:spPr>
        <p:txBody>
          <a:bodyPr wrap="square" lIns="91414" tIns="45718" rIns="91414" bIns="45718"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FFFFFF"/>
                </a:solidFill>
                <a:effectLst/>
                <a:uLnTx/>
                <a:uFillTx/>
                <a:latin typeface="Helvetica Regular" pitchFamily="18" charset="0"/>
                <a:ea typeface="+mn-ea"/>
                <a:cs typeface="+mn-cs"/>
              </a:rPr>
              <a:t>CÓMO DESARROLLAR UNA CARTERA DE CLIENTES </a:t>
            </a:r>
          </a:p>
        </p:txBody>
      </p:sp>
    </p:spTree>
    <p:extLst>
      <p:ext uri="{BB962C8B-B14F-4D97-AF65-F5344CB8AC3E}">
        <p14:creationId xmlns:p14="http://schemas.microsoft.com/office/powerpoint/2010/main" val="159637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63575" y="729908"/>
            <a:ext cx="10842625" cy="1090425"/>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Regular" charset="0"/>
            </a:endParaRPr>
          </a:p>
        </p:txBody>
      </p:sp>
      <p:sp>
        <p:nvSpPr>
          <p:cNvPr id="14" name="Rectangle 13"/>
          <p:cNvSpPr/>
          <p:nvPr/>
        </p:nvSpPr>
        <p:spPr>
          <a:xfrm>
            <a:off x="761999" y="967346"/>
            <a:ext cx="10625667" cy="615549"/>
          </a:xfrm>
          <a:prstGeom prst="rect">
            <a:avLst/>
          </a:prstGeom>
          <a:noFill/>
        </p:spPr>
        <p:txBody>
          <a:bodyPr wrap="square" lIns="91414" tIns="45718" rIns="91414" bIns="45718">
            <a:spAutoFit/>
          </a:bodyPr>
          <a:lstStyle/>
          <a:p>
            <a:pPr algn="ctr">
              <a:tabLst>
                <a:tab pos="114265" algn="l"/>
              </a:tabLst>
            </a:pPr>
            <a:r>
              <a:rPr lang="es" sz="3400" b="1" cap="all" dirty="0">
                <a:solidFill>
                  <a:srgbClr val="FFFFFF"/>
                </a:solidFill>
                <a:latin typeface="Helvetica Regular" pitchFamily="18" charset="0"/>
              </a:rPr>
              <a:t>ACTIVIDADES </a:t>
            </a:r>
            <a:r>
              <a:rPr lang="en-US" sz="3400" b="1" cap="all" dirty="0">
                <a:solidFill>
                  <a:srgbClr val="FFFFFF"/>
                </a:solidFill>
                <a:latin typeface="Helvetica Regular" pitchFamily="18" charset="0"/>
              </a:rPr>
              <a:t>OPERATIVAS</a:t>
            </a:r>
            <a:r>
              <a:rPr lang="es" sz="3400" b="1" cap="all" dirty="0">
                <a:solidFill>
                  <a:srgbClr val="FFFFFF"/>
                </a:solidFill>
                <a:latin typeface="Helvetica Regular" pitchFamily="18" charset="0"/>
              </a:rPr>
              <a:t> CONTINUAS</a:t>
            </a:r>
          </a:p>
        </p:txBody>
      </p:sp>
      <p:sp>
        <p:nvSpPr>
          <p:cNvPr id="26" name="Rectangle 25"/>
          <p:cNvSpPr/>
          <p:nvPr/>
        </p:nvSpPr>
        <p:spPr>
          <a:xfrm>
            <a:off x="4412343" y="5030144"/>
            <a:ext cx="3467100" cy="584775"/>
          </a:xfrm>
          <a:prstGeom prst="rect">
            <a:avLst/>
          </a:prstGeom>
        </p:spPr>
        <p:txBody>
          <a:bodyPr wrap="square">
            <a:spAutoFit/>
          </a:bodyPr>
          <a:lstStyle/>
          <a:p>
            <a:pPr algn="ctr">
              <a:defRPr/>
            </a:pPr>
            <a:r>
              <a:rPr lang="es" sz="1600" b="1" dirty="0">
                <a:solidFill>
                  <a:srgbClr val="000000"/>
                </a:solidFill>
                <a:latin typeface="Helvetica Regular" pitchFamily="18" charset="0"/>
              </a:rPr>
              <a:t>MINOREO: </a:t>
            </a:r>
            <a:r>
              <a:rPr lang="en-US" sz="1600" b="1" dirty="0">
                <a:solidFill>
                  <a:srgbClr val="000000"/>
                </a:solidFill>
                <a:latin typeface="Helvetica Regular" pitchFamily="18" charset="0"/>
              </a:rPr>
              <a:t>$</a:t>
            </a:r>
            <a:r>
              <a:rPr lang="en-GB" sz="1600" b="1" dirty="0">
                <a:ln w="3175">
                  <a:noFill/>
                </a:ln>
                <a:solidFill>
                  <a:prstClr val="black"/>
                </a:solidFill>
                <a:latin typeface="Helvetica Regular" charset="0"/>
                <a:cs typeface="Helvetica Regular" charset="0"/>
              </a:rPr>
              <a:t>200</a:t>
            </a:r>
            <a:r>
              <a:rPr lang="es" sz="1600" b="1" dirty="0">
                <a:solidFill>
                  <a:srgbClr val="000000"/>
                </a:solidFill>
                <a:latin typeface="Helvetica Regular" pitchFamily="18" charset="0"/>
              </a:rPr>
              <a:t> </a:t>
            </a:r>
          </a:p>
          <a:p>
            <a:pPr algn="ctr">
              <a:defRPr/>
            </a:pPr>
            <a:r>
              <a:rPr lang="es" sz="1600" b="1" dirty="0">
                <a:solidFill>
                  <a:srgbClr val="000000"/>
                </a:solidFill>
                <a:latin typeface="Helvetica Regular" pitchFamily="18" charset="0"/>
              </a:rPr>
              <a:t>AL TRIMESTRE</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l="21642" t="3979" r="20591"/>
          <a:stretch/>
        </p:blipFill>
        <p:spPr>
          <a:xfrm>
            <a:off x="4806797" y="2166209"/>
            <a:ext cx="2582059" cy="2384425"/>
          </a:xfrm>
          <a:prstGeom prst="rect">
            <a:avLst/>
          </a:prstGeom>
        </p:spPr>
      </p:pic>
      <p:sp>
        <p:nvSpPr>
          <p:cNvPr id="19" name="TextBox 18"/>
          <p:cNvSpPr txBox="1"/>
          <p:nvPr/>
        </p:nvSpPr>
        <p:spPr>
          <a:xfrm>
            <a:off x="4404179" y="4668663"/>
            <a:ext cx="3483429" cy="369332"/>
          </a:xfrm>
          <a:prstGeom prst="rect">
            <a:avLst/>
          </a:prstGeom>
          <a:noFill/>
        </p:spPr>
        <p:txBody>
          <a:bodyPr wrap="square" rtlCol="0">
            <a:spAutoFit/>
          </a:bodyPr>
          <a:lstStyle/>
          <a:p>
            <a:pPr algn="ctr"/>
            <a:r>
              <a:rPr lang="es" sz="1800" dirty="0">
                <a:solidFill>
                  <a:srgbClr val="000000"/>
                </a:solidFill>
                <a:latin typeface="Helvetica Regular" pitchFamily="18" charset="0"/>
              </a:rPr>
              <a:t>VENTAS AL POR MENOR</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080" y="2006321"/>
            <a:ext cx="2935110" cy="2832379"/>
          </a:xfrm>
          <a:prstGeom prst="rect">
            <a:avLst/>
          </a:prstGeom>
        </p:spPr>
      </p:pic>
      <p:sp>
        <p:nvSpPr>
          <p:cNvPr id="18" name="TextBox 17"/>
          <p:cNvSpPr txBox="1"/>
          <p:nvPr/>
        </p:nvSpPr>
        <p:spPr>
          <a:xfrm>
            <a:off x="154983" y="4668663"/>
            <a:ext cx="4367305" cy="369332"/>
          </a:xfrm>
          <a:prstGeom prst="rect">
            <a:avLst/>
          </a:prstGeom>
          <a:noFill/>
        </p:spPr>
        <p:txBody>
          <a:bodyPr wrap="square" rtlCol="0">
            <a:spAutoFit/>
          </a:bodyPr>
          <a:lstStyle/>
          <a:p>
            <a:pPr algn="ctr"/>
            <a:r>
              <a:rPr lang="es" sz="1800" dirty="0">
                <a:solidFill>
                  <a:srgbClr val="000000"/>
                </a:solidFill>
                <a:latin typeface="Helvetica Regular" pitchFamily="18" charset="0"/>
              </a:rPr>
              <a:t>ENVÍO AUTOMÁTICO UNFRANCHISE</a:t>
            </a:r>
            <a:r>
              <a:rPr lang="es" sz="1800" baseline="30000" dirty="0">
                <a:solidFill>
                  <a:srgbClr val="000000"/>
                </a:solidFill>
                <a:latin typeface="Helvetica Regular" pitchFamily="18" charset="0"/>
              </a:rPr>
              <a:t>®</a:t>
            </a:r>
          </a:p>
        </p:txBody>
      </p:sp>
      <p:sp>
        <p:nvSpPr>
          <p:cNvPr id="2" name="Rectangle 1"/>
          <p:cNvSpPr/>
          <p:nvPr/>
        </p:nvSpPr>
        <p:spPr>
          <a:xfrm>
            <a:off x="408184" y="5000164"/>
            <a:ext cx="3860903" cy="830997"/>
          </a:xfrm>
          <a:prstGeom prst="rect">
            <a:avLst/>
          </a:prstGeom>
        </p:spPr>
        <p:txBody>
          <a:bodyPr wrap="square" anchor="t">
            <a:spAutoFit/>
          </a:bodyPr>
          <a:lstStyle/>
          <a:p>
            <a:pPr marL="0" lvl="1" algn="ctr">
              <a:defRPr/>
            </a:pPr>
            <a:r>
              <a:rPr lang="es" sz="1600" b="1" dirty="0">
                <a:solidFill>
                  <a:srgbClr val="161616"/>
                </a:solidFill>
                <a:latin typeface="Helvetica Regular" pitchFamily="18" charset="0"/>
              </a:rPr>
              <a:t>MENSUALMENTE, 50 BV, 10 IBV, UFMS (SISTEMA ADMINISTRATIVO UNFRANCHISE: </a:t>
            </a:r>
            <a:r>
              <a:rPr lang="en-GB" sz="1600" b="1" dirty="0">
                <a:ln w="3175">
                  <a:noFill/>
                </a:ln>
                <a:solidFill>
                  <a:srgbClr val="161616"/>
                </a:solidFill>
                <a:latin typeface="Helvetica Regular" charset="0"/>
                <a:cs typeface="Helvetica Regular" charset="0"/>
              </a:rPr>
              <a:t> $20</a:t>
            </a:r>
            <a:endParaRPr lang="es" sz="1600" b="1" dirty="0">
              <a:solidFill>
                <a:srgbClr val="161616"/>
              </a:solidFill>
              <a:latin typeface="Helvetica Regular" pitchFamily="18" charset="0"/>
            </a:endParaRPr>
          </a:p>
        </p:txBody>
      </p:sp>
      <p:sp>
        <p:nvSpPr>
          <p:cNvPr id="20" name="TextBox 19"/>
          <p:cNvSpPr txBox="1"/>
          <p:nvPr/>
        </p:nvSpPr>
        <p:spPr>
          <a:xfrm>
            <a:off x="8160242" y="4668663"/>
            <a:ext cx="3480988" cy="369332"/>
          </a:xfrm>
          <a:prstGeom prst="rect">
            <a:avLst/>
          </a:prstGeom>
          <a:noFill/>
        </p:spPr>
        <p:txBody>
          <a:bodyPr wrap="square" rtlCol="0">
            <a:spAutoFit/>
          </a:bodyPr>
          <a:lstStyle/>
          <a:p>
            <a:pPr algn="ctr"/>
            <a:r>
              <a:rPr lang="es" sz="1800" dirty="0">
                <a:solidFill>
                  <a:srgbClr val="000000"/>
                </a:solidFill>
                <a:latin typeface="Helvetica Regular" pitchFamily="18" charset="0"/>
              </a:rPr>
              <a:t>RENOVACIÓN ANUAL</a:t>
            </a:r>
          </a:p>
        </p:txBody>
      </p:sp>
      <p:sp>
        <p:nvSpPr>
          <p:cNvPr id="4" name="Rectangle 3"/>
          <p:cNvSpPr/>
          <p:nvPr/>
        </p:nvSpPr>
        <p:spPr>
          <a:xfrm>
            <a:off x="8257717" y="5000164"/>
            <a:ext cx="3286039" cy="830997"/>
          </a:xfrm>
          <a:prstGeom prst="rect">
            <a:avLst/>
          </a:prstGeom>
        </p:spPr>
        <p:txBody>
          <a:bodyPr wrap="square">
            <a:spAutoFit/>
          </a:bodyPr>
          <a:lstStyle/>
          <a:p>
            <a:pPr algn="ctr"/>
            <a:r>
              <a:rPr lang="es" sz="1600" b="1" dirty="0">
                <a:solidFill>
                  <a:srgbClr val="000000"/>
                </a:solidFill>
                <a:latin typeface="Helvetica Regular" pitchFamily="18" charset="0"/>
              </a:rPr>
              <a:t>ANUALMENTE, RENUEVE SU SUSCRIPCIÓN AL NEGOCIO UNFRANCHISE: </a:t>
            </a:r>
            <a:r>
              <a:rPr lang="en-US" sz="1600" b="1" dirty="0">
                <a:solidFill>
                  <a:srgbClr val="000000"/>
                </a:solidFill>
                <a:latin typeface="Helvetica Regular" pitchFamily="18" charset="0"/>
              </a:rPr>
              <a:t>$</a:t>
            </a:r>
            <a:r>
              <a:rPr lang="en-US" sz="1600" b="1" dirty="0">
                <a:solidFill>
                  <a:prstClr val="black"/>
                </a:solidFill>
                <a:latin typeface="Helvetica Regular" charset="0"/>
                <a:ea typeface="Helvetica Regular" charset="0"/>
                <a:cs typeface="Helvetica Regular" charset="0"/>
              </a:rPr>
              <a:t>99.95</a:t>
            </a:r>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5817" y="6314820"/>
            <a:ext cx="2557297" cy="426216"/>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0458" y="2595097"/>
            <a:ext cx="3480558" cy="1877500"/>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133375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8840" y="1982823"/>
            <a:ext cx="5104602" cy="3280621"/>
          </a:xfrm>
          <a:prstGeom prst="rect">
            <a:avLst/>
          </a:prstGeom>
        </p:spPr>
        <p:txBody>
          <a:bodyPr wrap="square" lIns="91414" tIns="45718" rIns="91414" bIns="45718" anchor="t">
            <a:noAutofit/>
          </a:bodyPr>
          <a:lstStyle/>
          <a:p>
            <a:pPr>
              <a:spcAft>
                <a:spcPts val="1800"/>
              </a:spcAft>
              <a:buClr>
                <a:prstClr val="white"/>
              </a:buClr>
            </a:pPr>
            <a:r>
              <a:rPr lang="es" sz="2200" b="1" dirty="0">
                <a:solidFill>
                  <a:srgbClr val="000000"/>
                </a:solidFill>
                <a:latin typeface="Helvetica Regular" pitchFamily="18" charset="0"/>
              </a:rPr>
              <a:t>ACUMULE </a:t>
            </a:r>
            <a:r>
              <a:rPr lang="es" sz="2200" b="1" dirty="0">
                <a:solidFill>
                  <a:srgbClr val="DC4E00"/>
                </a:solidFill>
                <a:latin typeface="Helvetica Regular" pitchFamily="18" charset="0"/>
              </a:rPr>
              <a:t>200 BV</a:t>
            </a:r>
            <a:r>
              <a:rPr lang="es" sz="2200" b="1" dirty="0">
                <a:solidFill>
                  <a:srgbClr val="000000"/>
                </a:solidFill>
                <a:latin typeface="Helvetica Regular" pitchFamily="18" charset="0"/>
              </a:rPr>
              <a:t> PARA QUEDE CALIFICADO SU BDC, LO QUE ABRE SUS BANCOS DE BV E IBV IZQUIERDO Y DERECHO</a:t>
            </a:r>
            <a:br>
              <a:rPr lang="en" sz="2200" dirty="0">
                <a:solidFill>
                  <a:prstClr val="black"/>
                </a:solidFill>
              </a:rPr>
            </a:br>
            <a:endParaRPr lang="en" sz="2200" dirty="0">
              <a:solidFill>
                <a:prstClr val="black"/>
              </a:solidFill>
            </a:endParaRPr>
          </a:p>
          <a:p>
            <a:pPr>
              <a:spcAft>
                <a:spcPts val="1800"/>
              </a:spcAft>
              <a:buClr>
                <a:prstClr val="white"/>
              </a:buClr>
            </a:pPr>
            <a:r>
              <a:rPr lang="es" sz="2200" b="1" dirty="0">
                <a:solidFill>
                  <a:srgbClr val="000000"/>
                </a:solidFill>
                <a:latin typeface="Helvetica Regular" pitchFamily="18" charset="0"/>
              </a:rPr>
              <a:t>UNA VEZ CALIFICADO (200 BV), SU BDC COMENZARÁ A ACUMULAR BV E IBV</a:t>
            </a:r>
          </a:p>
          <a:p>
            <a:pPr>
              <a:spcAft>
                <a:spcPts val="1800"/>
              </a:spcAft>
              <a:buClr>
                <a:prstClr val="white"/>
              </a:buClr>
            </a:pPr>
            <a:endParaRPr lang="en-US" sz="2000" b="1" dirty="0">
              <a:ln w="3175">
                <a:noFill/>
              </a:ln>
              <a:solidFill>
                <a:prstClr val="black"/>
              </a:solidFill>
              <a:latin typeface="Helvetica Regular" charset="0"/>
              <a:cs typeface="Helvetica Regular" charset="0"/>
            </a:endParaRPr>
          </a:p>
        </p:txBody>
      </p:sp>
      <p:sp>
        <p:nvSpPr>
          <p:cNvPr id="6" name="Rectangle 5"/>
          <p:cNvSpPr/>
          <p:nvPr/>
        </p:nvSpPr>
        <p:spPr>
          <a:xfrm>
            <a:off x="778840" y="680979"/>
            <a:ext cx="4888535"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33" name="TextBox 32"/>
          <p:cNvSpPr txBox="1"/>
          <p:nvPr/>
        </p:nvSpPr>
        <p:spPr>
          <a:xfrm>
            <a:off x="778840" y="921843"/>
            <a:ext cx="4888535" cy="615553"/>
          </a:xfrm>
          <a:prstGeom prst="rect">
            <a:avLst/>
          </a:prstGeom>
          <a:noFill/>
        </p:spPr>
        <p:txBody>
          <a:bodyPr wrap="square" rtlCol="0">
            <a:spAutoFit/>
          </a:bodyPr>
          <a:lstStyle/>
          <a:p>
            <a:pPr algn="ctr" defTabSz="457200"/>
            <a:r>
              <a:rPr lang="es" sz="3400" b="1" dirty="0">
                <a:solidFill>
                  <a:srgbClr val="FFFFFF"/>
                </a:solidFill>
                <a:latin typeface="Helvetica Regular" pitchFamily="18" charset="0"/>
              </a:rPr>
              <a:t>ETAPA 3: CALIFIQUE</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4413" y="0"/>
            <a:ext cx="6096000" cy="6858000"/>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486" y="1452125"/>
            <a:ext cx="4079288" cy="298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202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948" y="-1950426"/>
            <a:ext cx="21830721" cy="1228285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948" y="-1950426"/>
            <a:ext cx="21830721" cy="1228285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0948" y="-1950426"/>
            <a:ext cx="21830721" cy="12282851"/>
          </a:xfrm>
          <a:prstGeom prst="rect">
            <a:avLst/>
          </a:prstGeom>
        </p:spPr>
      </p:pic>
      <p:cxnSp>
        <p:nvCxnSpPr>
          <p:cNvPr id="14" name="Straight Arrow Connector 13"/>
          <p:cNvCxnSpPr>
            <a:cxnSpLocks/>
          </p:cNvCxnSpPr>
          <p:nvPr/>
        </p:nvCxnSpPr>
        <p:spPr>
          <a:xfrm>
            <a:off x="6094413" y="3848694"/>
            <a:ext cx="0" cy="1980012"/>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EF16374-9BC1-774A-8FDB-CA6B341B5956}"/>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11" name="Rectangle 10">
            <a:extLst>
              <a:ext uri="{FF2B5EF4-FFF2-40B4-BE49-F238E27FC236}">
                <a16:creationId xmlns:a16="http://schemas.microsoft.com/office/drawing/2014/main" id="{5B05BE5B-C808-6E43-9FB5-44CA1B588A21}"/>
              </a:ext>
            </a:extLst>
          </p:cNvPr>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r>
              <a:rPr lang="es-ES" sz="3200" b="1" dirty="0">
                <a:solidFill>
                  <a:srgbClr val="0FB7FF"/>
                </a:solidFill>
                <a:latin typeface="Helvetica Regular" pitchFamily="18" charset="0"/>
              </a:rPr>
              <a:t>ETAPA 4: ACTIVARSE</a:t>
            </a:r>
          </a:p>
        </p:txBody>
      </p:sp>
      <p:sp>
        <p:nvSpPr>
          <p:cNvPr id="5" name="Rectangle 4"/>
          <p:cNvSpPr/>
          <p:nvPr/>
        </p:nvSpPr>
        <p:spPr>
          <a:xfrm>
            <a:off x="427703" y="993044"/>
            <a:ext cx="10928555" cy="1015663"/>
          </a:xfrm>
          <a:prstGeom prst="rect">
            <a:avLst/>
          </a:prstGeom>
        </p:spPr>
        <p:txBody>
          <a:bodyPr wrap="square">
            <a:spAutoFit/>
          </a:bodyPr>
          <a:lstStyle/>
          <a:p>
            <a:pPr algn="ctr"/>
            <a:r>
              <a:rPr lang="es-ES" sz="2000" b="1" dirty="0">
                <a:solidFill>
                  <a:srgbClr val="FFFFFF"/>
                </a:solidFill>
                <a:latin typeface="Helvetica Regular" pitchFamily="18" charset="0"/>
              </a:rPr>
              <a:t>PARA PODER GANAR COMISIONES, CONVIÉRTASE EN EL SOCIO PERSONAL (PATROCINADOR) DE DOS PROPIETARIOS DE UNFRANCHISE</a:t>
            </a:r>
            <a:r>
              <a:rPr lang="es-ES" sz="2000" b="1" baseline="30000" dirty="0">
                <a:solidFill>
                  <a:srgbClr val="FFFFFF"/>
                </a:solidFill>
                <a:latin typeface="Helvetica Regular" pitchFamily="18" charset="0"/>
              </a:rPr>
              <a:t>®</a:t>
            </a:r>
            <a:r>
              <a:rPr lang="es-ES" sz="2000" b="1" dirty="0">
                <a:solidFill>
                  <a:srgbClr val="FFFFFF"/>
                </a:solidFill>
                <a:latin typeface="Helvetica Regular" pitchFamily="18" charset="0"/>
              </a:rPr>
              <a:t> CALIFICADOS; COLOQUE UNO EN SU ORGANIZACIÓN IZQUIERDA Y EL OTRO EN LA DERECHA</a:t>
            </a:r>
          </a:p>
        </p:txBody>
      </p:sp>
    </p:spTree>
    <p:extLst>
      <p:ext uri="{BB962C8B-B14F-4D97-AF65-F5344CB8AC3E}">
        <p14:creationId xmlns:p14="http://schemas.microsoft.com/office/powerpoint/2010/main" val="17283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286" y="-1665514"/>
            <a:ext cx="17308398" cy="97359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851" y="-1665514"/>
            <a:ext cx="17300528" cy="973597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9285" y="-1665514"/>
            <a:ext cx="17308396" cy="973597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285" y="-1665514"/>
            <a:ext cx="17308396" cy="973597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9286" y="-1665514"/>
            <a:ext cx="17308398" cy="97359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9659" y="-1665514"/>
            <a:ext cx="17308396" cy="9735973"/>
          </a:xfrm>
          <a:prstGeom prst="rect">
            <a:avLst/>
          </a:prstGeom>
          <a:noFill/>
          <a:ln>
            <a:noFill/>
          </a:ln>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5633" y="-1593007"/>
            <a:ext cx="17308398" cy="9735973"/>
          </a:xfrm>
          <a:prstGeom prst="rect">
            <a:avLst/>
          </a:prstGeom>
        </p:spPr>
      </p:pic>
      <p:sp>
        <p:nvSpPr>
          <p:cNvPr id="17" name="Rectangle 16"/>
          <p:cNvSpPr/>
          <p:nvPr/>
        </p:nvSpPr>
        <p:spPr>
          <a:xfrm>
            <a:off x="427724" y="5448788"/>
            <a:ext cx="2688562"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b="1" dirty="0">
              <a:solidFill>
                <a:srgbClr val="FFFFFF"/>
              </a:solidFill>
              <a:latin typeface="Helvetica Regular" pitchFamily="18" charset="0"/>
            </a:endParaRPr>
          </a:p>
          <a:p>
            <a:pPr algn="ctr"/>
            <a:r>
              <a:rPr lang="en-US" sz="2400" b="1" dirty="0">
                <a:ln w="3175">
                  <a:noFill/>
                </a:ln>
                <a:solidFill>
                  <a:prstClr val="white"/>
                </a:solidFill>
                <a:latin typeface="Helvetica Regular" charset="0"/>
                <a:cs typeface="Helvetica Regular" charset="0"/>
              </a:rPr>
              <a:t>1. </a:t>
            </a:r>
            <a:r>
              <a:rPr lang="en-US" sz="2000" b="1" dirty="0">
                <a:ln w="3175">
                  <a:noFill/>
                </a:ln>
                <a:solidFill>
                  <a:prstClr val="white"/>
                </a:solidFill>
                <a:latin typeface="Helvetica Regular" charset="0"/>
                <a:cs typeface="Helvetica Regular" charset="0"/>
              </a:rPr>
              <a:t>SUSCRIBIRSE</a:t>
            </a:r>
          </a:p>
        </p:txBody>
      </p:sp>
      <p:sp>
        <p:nvSpPr>
          <p:cNvPr id="18" name="Rectangle 17"/>
          <p:cNvSpPr/>
          <p:nvPr/>
        </p:nvSpPr>
        <p:spPr>
          <a:xfrm>
            <a:off x="2831690" y="5611016"/>
            <a:ext cx="387882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3175">
                  <a:noFill/>
                </a:ln>
                <a:solidFill>
                  <a:prstClr val="white"/>
                </a:solidFill>
                <a:latin typeface="Helvetica Regular" charset="0"/>
                <a:cs typeface="Helvetica Regular" charset="0"/>
              </a:rPr>
              <a:t>2. GENERAR </a:t>
            </a:r>
            <a:r>
              <a:rPr lang="es-ES" sz="2000" b="1" dirty="0">
                <a:solidFill>
                  <a:srgbClr val="FFFFFF"/>
                </a:solidFill>
                <a:latin typeface="Helvetica Regular" pitchFamily="18" charset="0"/>
              </a:rPr>
              <a:t> </a:t>
            </a:r>
            <a:r>
              <a:rPr lang="en-US" sz="2000" b="1" dirty="0">
                <a:ln w="3175">
                  <a:noFill/>
                </a:ln>
                <a:solidFill>
                  <a:prstClr val="white"/>
                </a:solidFill>
                <a:latin typeface="Helvetica Regular" charset="0"/>
                <a:cs typeface="Helvetica Regular" charset="0"/>
              </a:rPr>
              <a:t>VOLUMEN</a:t>
            </a:r>
          </a:p>
        </p:txBody>
      </p:sp>
      <p:sp>
        <p:nvSpPr>
          <p:cNvPr id="19" name="Rectangle 18"/>
          <p:cNvSpPr/>
          <p:nvPr/>
        </p:nvSpPr>
        <p:spPr>
          <a:xfrm>
            <a:off x="6088566" y="5611016"/>
            <a:ext cx="3247163"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3175">
                  <a:noFill/>
                </a:ln>
                <a:solidFill>
                  <a:prstClr val="white"/>
                </a:solidFill>
                <a:latin typeface="Helvetica Regular" charset="0"/>
                <a:cs typeface="Helvetica Regular" charset="0"/>
              </a:rPr>
              <a:t> 3. </a:t>
            </a:r>
            <a:r>
              <a:rPr lang="en-US" sz="2000" b="1" dirty="0">
                <a:ln w="3175">
                  <a:noFill/>
                </a:ln>
                <a:solidFill>
                  <a:prstClr val="white"/>
                </a:solidFill>
                <a:latin typeface="Helvetica Regular" charset="0"/>
                <a:cs typeface="Helvetica Regular" charset="0"/>
              </a:rPr>
              <a:t>CALIFIRCARSE</a:t>
            </a:r>
          </a:p>
        </p:txBody>
      </p:sp>
      <p:sp>
        <p:nvSpPr>
          <p:cNvPr id="20" name="Rectangle 19"/>
          <p:cNvSpPr/>
          <p:nvPr/>
        </p:nvSpPr>
        <p:spPr>
          <a:xfrm>
            <a:off x="8666564" y="5625764"/>
            <a:ext cx="3309845"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3175">
                  <a:noFill/>
                </a:ln>
                <a:solidFill>
                  <a:prstClr val="white"/>
                </a:solidFill>
                <a:latin typeface="Helvetica Regular" charset="0"/>
                <a:cs typeface="Helvetica Regular" charset="0"/>
              </a:rPr>
              <a:t>4. ACTIVARSE</a:t>
            </a:r>
          </a:p>
        </p:txBody>
      </p:sp>
      <p:grpSp>
        <p:nvGrpSpPr>
          <p:cNvPr id="12" name="Group 11"/>
          <p:cNvGrpSpPr/>
          <p:nvPr/>
        </p:nvGrpSpPr>
        <p:grpSpPr>
          <a:xfrm>
            <a:off x="0" y="6137209"/>
            <a:ext cx="12192000" cy="275166"/>
            <a:chOff x="0" y="6137209"/>
            <a:chExt cx="12192000" cy="275166"/>
          </a:xfrm>
        </p:grpSpPr>
        <p:sp>
          <p:nvSpPr>
            <p:cNvPr id="2" name="Rectangle 1"/>
            <p:cNvSpPr/>
            <p:nvPr/>
          </p:nvSpPr>
          <p:spPr>
            <a:xfrm>
              <a:off x="4261876" y="6169818"/>
              <a:ext cx="1016367" cy="242557"/>
            </a:xfrm>
            <a:prstGeom prst="rect">
              <a:avLst/>
            </a:prstGeom>
            <a:solidFill>
              <a:srgbClr val="6C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4" name="TextBox 23"/>
            <p:cNvSpPr txBox="1"/>
            <p:nvPr/>
          </p:nvSpPr>
          <p:spPr>
            <a:xfrm>
              <a:off x="0" y="6137209"/>
              <a:ext cx="12192000" cy="235958"/>
            </a:xfrm>
            <a:prstGeom prst="rect">
              <a:avLst/>
            </a:prstGeom>
            <a:noFill/>
          </p:spPr>
          <p:txBody>
            <a:bodyPr wrap="square" lIns="91414" tIns="45718" rIns="91414" bIns="45718" rtlCol="0">
              <a:spAutoFit/>
            </a:bodyPr>
            <a:lstStyle/>
            <a:p>
              <a:pPr algn="ctr"/>
              <a:endParaRPr lang="en-US" sz="1400" b="1" baseline="30000" dirty="0">
                <a:ln w="3175">
                  <a:noFill/>
                </a:ln>
                <a:solidFill>
                  <a:prstClr val="white"/>
                </a:solidFill>
                <a:latin typeface="Helvetica Regular" charset="0"/>
                <a:ea typeface="Helvetica Regular" charset="0"/>
                <a:cs typeface="Helvetica Regular" charset="0"/>
              </a:endParaRPr>
            </a:p>
          </p:txBody>
        </p:sp>
      </p:grpSp>
      <p:cxnSp>
        <p:nvCxnSpPr>
          <p:cNvPr id="22" name="Straight Arrow Connector 21"/>
          <p:cNvCxnSpPr>
            <a:cxnSpLocks/>
          </p:cNvCxnSpPr>
          <p:nvPr/>
        </p:nvCxnSpPr>
        <p:spPr>
          <a:xfrm>
            <a:off x="6121256" y="2984822"/>
            <a:ext cx="0" cy="246396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318B2A6-7FB4-234D-87AB-AAE9684ABF8F}"/>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tabLst>
                <a:tab pos="114265" algn="l"/>
              </a:tabLst>
            </a:pPr>
            <a:r>
              <a:rPr lang="es-ES" sz="2000" b="1" dirty="0">
                <a:solidFill>
                  <a:srgbClr val="0FB7FF"/>
                </a:solidFill>
                <a:latin typeface="Helvetica Regular" pitchFamily="18" charset="0"/>
              </a:rPr>
              <a:t>ETAPA 5: ENSEÑAR, ADMINISTRAR Y APOYAR A OTROS PROPIETARIOS DE UNFRANCHISE</a:t>
            </a:r>
          </a:p>
        </p:txBody>
      </p:sp>
      <p:sp>
        <p:nvSpPr>
          <p:cNvPr id="26" name="Rectangle 25">
            <a:extLst>
              <a:ext uri="{FF2B5EF4-FFF2-40B4-BE49-F238E27FC236}">
                <a16:creationId xmlns:a16="http://schemas.microsoft.com/office/drawing/2014/main" id="{B590233A-57D8-2D43-9803-5706F4EB36E1}"/>
              </a:ext>
            </a:extLst>
          </p:cNvPr>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endParaRPr lang="en-US" sz="3200" b="1" spc="-60" dirty="0">
              <a:solidFill>
                <a:srgbClr val="0FB7FF"/>
              </a:solidFill>
              <a:latin typeface="Helvetica Regular" charset="0"/>
              <a:cs typeface="Helvetica Regular" charset="0"/>
            </a:endParaRPr>
          </a:p>
        </p:txBody>
      </p:sp>
      <p:sp>
        <p:nvSpPr>
          <p:cNvPr id="10" name="Rectangle 9"/>
          <p:cNvSpPr/>
          <p:nvPr/>
        </p:nvSpPr>
        <p:spPr>
          <a:xfrm>
            <a:off x="4213091" y="6150981"/>
            <a:ext cx="7320148" cy="276999"/>
          </a:xfrm>
          <a:prstGeom prst="rect">
            <a:avLst/>
          </a:prstGeom>
        </p:spPr>
        <p:txBody>
          <a:bodyPr wrap="square">
            <a:spAutoFit/>
          </a:bodyPr>
          <a:lstStyle/>
          <a:p>
            <a:r>
              <a:rPr lang="es-ES" sz="1200" b="1" dirty="0">
                <a:solidFill>
                  <a:srgbClr val="FFFFFF"/>
                </a:solidFill>
                <a:latin typeface="Helvetica Regular" pitchFamily="18" charset="0"/>
              </a:rPr>
              <a:t>EL COLOR GRIS INDICA PROPIETARIOS DE UNFRANCHISE</a:t>
            </a:r>
            <a:r>
              <a:rPr lang="es-ES" sz="1200" b="1" baseline="30000" dirty="0">
                <a:solidFill>
                  <a:srgbClr val="FFFFFF"/>
                </a:solidFill>
                <a:latin typeface="Helvetica Regular" pitchFamily="18" charset="0"/>
              </a:rPr>
              <a:t>®</a:t>
            </a:r>
            <a:r>
              <a:rPr lang="es-ES" sz="1200" b="1" dirty="0">
                <a:solidFill>
                  <a:srgbClr val="FFFFFF"/>
                </a:solidFill>
                <a:latin typeface="Helvetica Regular" pitchFamily="18" charset="0"/>
              </a:rPr>
              <a:t> PATROCINADOS PERSONALMENTE </a:t>
            </a:r>
            <a:endParaRPr lang="en-US" sz="1200" dirty="0"/>
          </a:p>
        </p:txBody>
      </p:sp>
    </p:spTree>
    <p:extLst>
      <p:ext uri="{BB962C8B-B14F-4D97-AF65-F5344CB8AC3E}">
        <p14:creationId xmlns:p14="http://schemas.microsoft.com/office/powerpoint/2010/main" val="119075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8" y="0"/>
            <a:ext cx="12186456"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8" y="0"/>
            <a:ext cx="12186456" cy="6857999"/>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8" y="0"/>
            <a:ext cx="12186456" cy="6857999"/>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8" y="0"/>
            <a:ext cx="12186456" cy="6857999"/>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31" name="Picture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62" y="1"/>
            <a:ext cx="12186456" cy="6857999"/>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32" name="Picture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96" y="1"/>
            <a:ext cx="12186456" cy="6857999"/>
          </a:xfrm>
          <a:prstGeom prst="rect">
            <a:avLst/>
          </a:prstGeom>
        </p:spPr>
      </p:pic>
      <p:cxnSp>
        <p:nvCxnSpPr>
          <p:cNvPr id="36" name="Elbow Connector 35"/>
          <p:cNvCxnSpPr/>
          <p:nvPr/>
        </p:nvCxnSpPr>
        <p:spPr>
          <a:xfrm rot="10800000" flipV="1">
            <a:off x="685801" y="1385795"/>
            <a:ext cx="8060635" cy="4714061"/>
          </a:xfrm>
          <a:prstGeom prst="bentConnector3">
            <a:avLst>
              <a:gd name="adj1" fmla="val 100144"/>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2" name="Rectangle 21"/>
          <p:cNvSpPr/>
          <p:nvPr/>
        </p:nvSpPr>
        <p:spPr>
          <a:xfrm>
            <a:off x="0" y="306108"/>
            <a:ext cx="12192000" cy="584771"/>
          </a:xfrm>
          <a:prstGeom prst="rect">
            <a:avLst/>
          </a:prstGeom>
          <a:noFill/>
        </p:spPr>
        <p:txBody>
          <a:bodyPr wrap="square" lIns="91414" tIns="45718" rIns="91414" bIns="45718" anchor="ctr">
            <a:spAutoFit/>
          </a:bodyPr>
          <a:lstStyle/>
          <a:p>
            <a:pPr algn="ctr"/>
            <a:r>
              <a:rPr lang="en-US" sz="3200" b="1" spc="100" dirty="0">
                <a:ln w="3175">
                  <a:noFill/>
                </a:ln>
                <a:solidFill>
                  <a:srgbClr val="0FB7FF"/>
                </a:solidFill>
                <a:latin typeface="Helvetica Regular" charset="0"/>
                <a:cs typeface="Helvetica Regular" charset="0"/>
              </a:rPr>
              <a:t>PEOPLE LEAD TO PEOPLE</a:t>
            </a:r>
          </a:p>
        </p:txBody>
      </p:sp>
      <p:pic>
        <p:nvPicPr>
          <p:cNvPr id="30" name="Picture 2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48" y="0"/>
            <a:ext cx="12186456" cy="6857999"/>
          </a:xfrm>
          <a:prstGeom prst="rect">
            <a:avLst/>
          </a:prstGeom>
        </p:spPr>
      </p:pic>
      <p:pic>
        <p:nvPicPr>
          <p:cNvPr id="12" name="Picture 1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573" y="0"/>
            <a:ext cx="12186458" cy="6858000"/>
          </a:xfrm>
          <a:prstGeom prst="rect">
            <a:avLst/>
          </a:prstGeom>
        </p:spPr>
      </p:pic>
      <p:cxnSp>
        <p:nvCxnSpPr>
          <p:cNvPr id="34" name="Straight Arrow Connector 33"/>
          <p:cNvCxnSpPr>
            <a:cxnSpLocks/>
          </p:cNvCxnSpPr>
          <p:nvPr/>
        </p:nvCxnSpPr>
        <p:spPr>
          <a:xfrm flipH="1">
            <a:off x="6094414" y="3275215"/>
            <a:ext cx="1586" cy="2824642"/>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750310" y="442452"/>
            <a:ext cx="184731" cy="384721"/>
          </a:xfrm>
          <a:prstGeom prst="rect">
            <a:avLst/>
          </a:prstGeom>
          <a:noFill/>
        </p:spPr>
        <p:txBody>
          <a:bodyPr wrap="none" rtlCol="0">
            <a:spAutoFit/>
          </a:bodyPr>
          <a:lstStyle/>
          <a:p>
            <a:endParaRPr lang="en-US" dirty="0"/>
          </a:p>
        </p:txBody>
      </p:sp>
      <p:sp>
        <p:nvSpPr>
          <p:cNvPr id="11" name="TextBox 10"/>
          <p:cNvSpPr txBox="1"/>
          <p:nvPr/>
        </p:nvSpPr>
        <p:spPr>
          <a:xfrm>
            <a:off x="2109019" y="598493"/>
            <a:ext cx="184731" cy="384721"/>
          </a:xfrm>
          <a:prstGeom prst="rect">
            <a:avLst/>
          </a:prstGeom>
          <a:noFill/>
        </p:spPr>
        <p:txBody>
          <a:bodyPr wrap="none" rtlCol="0">
            <a:spAutoFit/>
          </a:bodyPr>
          <a:lstStyle/>
          <a:p>
            <a:endParaRPr lang="en-US" dirty="0"/>
          </a:p>
        </p:txBody>
      </p:sp>
      <p:sp>
        <p:nvSpPr>
          <p:cNvPr id="13" name="TextBox 12"/>
          <p:cNvSpPr txBox="1"/>
          <p:nvPr/>
        </p:nvSpPr>
        <p:spPr>
          <a:xfrm>
            <a:off x="2610465" y="237981"/>
            <a:ext cx="7654412" cy="745233"/>
          </a:xfrm>
          <a:prstGeom prst="rect">
            <a:avLst/>
          </a:prstGeom>
          <a:noFill/>
        </p:spPr>
        <p:txBody>
          <a:bodyPr wrap="square" rtlCol="0">
            <a:spAutoFit/>
          </a:bodyPr>
          <a:lstStyle/>
          <a:p>
            <a:endParaRPr lang="en-US" dirty="0"/>
          </a:p>
        </p:txBody>
      </p:sp>
      <p:sp>
        <p:nvSpPr>
          <p:cNvPr id="14" name="TextBox 13"/>
          <p:cNvSpPr txBox="1"/>
          <p:nvPr/>
        </p:nvSpPr>
        <p:spPr>
          <a:xfrm>
            <a:off x="3259394" y="430341"/>
            <a:ext cx="6120580" cy="523220"/>
          </a:xfrm>
          <a:prstGeom prst="rect">
            <a:avLst/>
          </a:prstGeom>
          <a:solidFill>
            <a:schemeClr val="bg1"/>
          </a:solidFill>
        </p:spPr>
        <p:txBody>
          <a:bodyPr wrap="square" rtlCol="0">
            <a:spAutoFit/>
          </a:bodyPr>
          <a:lstStyle/>
          <a:p>
            <a:pPr algn="ctr"/>
            <a:r>
              <a:rPr lang="es" sz="2800" b="1" dirty="0">
                <a:solidFill>
                  <a:srgbClr val="0FB7FF"/>
                </a:solidFill>
                <a:latin typeface="Helvetica Regular" pitchFamily="18" charset="0"/>
              </a:rPr>
              <a:t>LA GENTE LLEVA A MÁS GENTE</a:t>
            </a:r>
          </a:p>
        </p:txBody>
      </p:sp>
      <p:sp>
        <p:nvSpPr>
          <p:cNvPr id="18" name="Rectangle 17">
            <a:extLst>
              <a:ext uri="{FF2B5EF4-FFF2-40B4-BE49-F238E27FC236}">
                <a16:creationId xmlns:a16="http://schemas.microsoft.com/office/drawing/2014/main" id="{22EE7263-5156-6046-BD7D-73DF6D8D9805}"/>
              </a:ext>
            </a:extLst>
          </p:cNvPr>
          <p:cNvSpPr/>
          <p:nvPr/>
        </p:nvSpPr>
        <p:spPr>
          <a:xfrm>
            <a:off x="4396889" y="6331681"/>
            <a:ext cx="1188295" cy="215008"/>
          </a:xfrm>
          <a:prstGeom prst="rect">
            <a:avLst/>
          </a:prstGeom>
          <a:solidFill>
            <a:srgbClr val="6C6E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345824" y="6298461"/>
            <a:ext cx="6096000" cy="523220"/>
          </a:xfrm>
          <a:prstGeom prst="rect">
            <a:avLst/>
          </a:prstGeom>
        </p:spPr>
        <p:txBody>
          <a:bodyPr>
            <a:spAutoFit/>
          </a:bodyPr>
          <a:lstStyle/>
          <a:p>
            <a:r>
              <a:rPr lang="es" sz="1400" b="1" dirty="0">
                <a:solidFill>
                  <a:srgbClr val="FFFFFF"/>
                </a:solidFill>
                <a:latin typeface="Helvetica Regular" pitchFamily="18" charset="0"/>
              </a:rPr>
              <a:t>EL COLOR GRIS INDICA UN PROPIETARIO DE UNFRANCHISE</a:t>
            </a:r>
            <a:r>
              <a:rPr lang="es" sz="1400" b="1" baseline="30000" dirty="0">
                <a:solidFill>
                  <a:srgbClr val="FFFFFF"/>
                </a:solidFill>
                <a:latin typeface="Helvetica Regular" pitchFamily="18" charset="0"/>
              </a:rPr>
              <a:t>®</a:t>
            </a:r>
            <a:r>
              <a:rPr lang="es" sz="1400" b="1" dirty="0">
                <a:solidFill>
                  <a:srgbClr val="FFFFFF"/>
                </a:solidFill>
                <a:latin typeface="Helvetica Regular" pitchFamily="18" charset="0"/>
              </a:rPr>
              <a:t> PATROCINADO PERSONALMENTE</a:t>
            </a:r>
            <a:endParaRPr lang="en-US" sz="1400" dirty="0"/>
          </a:p>
        </p:txBody>
      </p:sp>
    </p:spTree>
    <p:extLst>
      <p:ext uri="{BB962C8B-B14F-4D97-AF65-F5344CB8AC3E}">
        <p14:creationId xmlns:p14="http://schemas.microsoft.com/office/powerpoint/2010/main" val="165720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down)">
                                      <p:cBhvr>
                                        <p:cTn id="88" dur="50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2"/>
                                        </p:tgtEl>
                                      </p:cBhvr>
                                    </p:animEffect>
                                    <p:set>
                                      <p:cBhvr>
                                        <p:cTn id="93" dur="1" fill="hold">
                                          <p:stCondLst>
                                            <p:cond delay="499"/>
                                          </p:stCondLst>
                                        </p:cTn>
                                        <p:tgtEl>
                                          <p:spTgt spid="3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1000"/>
                                        <p:tgtEl>
                                          <p:spTgt spid="36"/>
                                        </p:tgtEl>
                                      </p:cBhvr>
                                    </p:animEffect>
                                  </p:childTnLst>
                                </p:cTn>
                              </p:par>
                            </p:childTnLst>
                          </p:cTn>
                        </p:par>
                        <p:par>
                          <p:cTn id="99" fill="hold">
                            <p:stCondLst>
                              <p:cond delay="1000"/>
                            </p:stCondLst>
                            <p:childTnLst>
                              <p:par>
                                <p:cTn id="100" presetID="10"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wipe(down)">
                                      <p:cBhvr>
                                        <p:cTn id="10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1360078" y="2017823"/>
            <a:ext cx="9460779" cy="4655866"/>
            <a:chOff x="1893239" y="2101689"/>
            <a:chExt cx="8387977" cy="4572000"/>
          </a:xfrm>
        </p:grpSpPr>
        <p:pic>
          <p:nvPicPr>
            <p:cNvPr id="16" name="Picture 15"/>
            <p:cNvPicPr>
              <a:picLocks noChangeAspect="1"/>
            </p:cNvPicPr>
            <p:nvPr/>
          </p:nvPicPr>
          <p:blipFill>
            <a:blip r:embed="rId4"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17" name="Picture 16"/>
            <p:cNvPicPr>
              <a:picLocks noChangeAspect="1"/>
            </p:cNvPicPr>
            <p:nvPr/>
          </p:nvPicPr>
          <p:blipFill>
            <a:blip r:embed="rId4"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355" y="-877122"/>
            <a:ext cx="13745077" cy="77351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354" y="-877122"/>
            <a:ext cx="13745075" cy="7735121"/>
          </a:xfrm>
          <a:prstGeom prst="rect">
            <a:avLst/>
          </a:prstGeom>
        </p:spPr>
      </p:pic>
      <p:cxnSp>
        <p:nvCxnSpPr>
          <p:cNvPr id="27" name="Straight Arrow Connector 26"/>
          <p:cNvCxnSpPr>
            <a:cxnSpLocks/>
          </p:cNvCxnSpPr>
          <p:nvPr/>
        </p:nvCxnSpPr>
        <p:spPr>
          <a:xfrm>
            <a:off x="6096002" y="2661744"/>
            <a:ext cx="0" cy="3549485"/>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C3AEF9B-2704-744D-8C9A-22B58DF2779F}"/>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algn="ctr">
              <a:lnSpc>
                <a:spcPct val="90000"/>
              </a:lnSpc>
              <a:tabLst>
                <a:tab pos="114265" algn="l"/>
              </a:tabLst>
            </a:pPr>
            <a:r>
              <a:rPr lang="es-ES" sz="2400" b="1" dirty="0">
                <a:solidFill>
                  <a:srgbClr val="0FB7FF"/>
                </a:solidFill>
                <a:latin typeface="Helvetica Regular" pitchFamily="18" charset="0"/>
              </a:rPr>
              <a:t>NUESTRO SISTEMA DE SEGUIMIENTO BUSCA TODOS LOS DÍAS SIN FIN</a:t>
            </a:r>
          </a:p>
        </p:txBody>
      </p:sp>
      <p:sp>
        <p:nvSpPr>
          <p:cNvPr id="23" name="Rectangle 22">
            <a:extLst>
              <a:ext uri="{FF2B5EF4-FFF2-40B4-BE49-F238E27FC236}">
                <a16:creationId xmlns:a16="http://schemas.microsoft.com/office/drawing/2014/main" id="{286B953C-8880-ED45-B459-77D6867FF067}"/>
              </a:ext>
            </a:extLst>
          </p:cNvPr>
          <p:cNvSpPr/>
          <p:nvPr/>
        </p:nvSpPr>
        <p:spPr>
          <a:xfrm>
            <a:off x="0" y="330730"/>
            <a:ext cx="12192000" cy="535527"/>
          </a:xfrm>
          <a:prstGeom prst="rect">
            <a:avLst/>
          </a:prstGeom>
          <a:noFill/>
        </p:spPr>
        <p:txBody>
          <a:bodyPr wrap="square" lIns="91414" tIns="45718" rIns="91414" bIns="45718" anchor="ctr">
            <a:spAutoFit/>
          </a:bodyPr>
          <a:lstStyle/>
          <a:p>
            <a:pPr marL="91440" algn="ctr">
              <a:lnSpc>
                <a:spcPct val="90000"/>
              </a:lnSpc>
              <a:tabLst>
                <a:tab pos="114265" algn="l"/>
              </a:tabLst>
            </a:pPr>
            <a:endParaRPr lang="en-US" sz="3200" b="1" spc="-60" dirty="0">
              <a:solidFill>
                <a:srgbClr val="0FB7FF"/>
              </a:solidFill>
              <a:latin typeface="Helvetica Regular" charset="0"/>
              <a:cs typeface="Helvetica Regular" charset="0"/>
            </a:endParaRPr>
          </a:p>
        </p:txBody>
      </p:sp>
      <p:sp>
        <p:nvSpPr>
          <p:cNvPr id="2" name="Rectangle 1"/>
          <p:cNvSpPr/>
          <p:nvPr/>
        </p:nvSpPr>
        <p:spPr>
          <a:xfrm>
            <a:off x="2300748" y="991112"/>
            <a:ext cx="8067368" cy="738664"/>
          </a:xfrm>
          <a:prstGeom prst="rect">
            <a:avLst/>
          </a:prstGeom>
        </p:spPr>
        <p:txBody>
          <a:bodyPr wrap="square">
            <a:spAutoFit/>
          </a:bodyPr>
          <a:lstStyle/>
          <a:p>
            <a:pPr algn="ctr"/>
            <a:r>
              <a:rPr lang="es-ES" sz="1400" b="1" dirty="0">
                <a:solidFill>
                  <a:srgbClr val="FFFFFF"/>
                </a:solidFill>
                <a:latin typeface="Helvetica Regular" pitchFamily="18" charset="0"/>
              </a:rPr>
              <a:t>EL SISTEMA BUSCA LAS COMPRAS Y VENTAS PROPIAS, LAS DE SUS CLIENTES Y LAS DE SU EQUIPO. USTED RECIBE EL 100% DEL CRÉDITO POR EL VOLUMEN GENERADO EN SU ORGANIZACIÓN</a:t>
            </a:r>
          </a:p>
        </p:txBody>
      </p:sp>
    </p:spTree>
    <p:extLst>
      <p:ext uri="{BB962C8B-B14F-4D97-AF65-F5344CB8AC3E}">
        <p14:creationId xmlns:p14="http://schemas.microsoft.com/office/powerpoint/2010/main" val="233775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29684" y="1103749"/>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21" name="Rectangle 20"/>
          <p:cNvSpPr/>
          <p:nvPr/>
        </p:nvSpPr>
        <p:spPr>
          <a:xfrm>
            <a:off x="564444" y="2422996"/>
            <a:ext cx="11034889" cy="3637725"/>
          </a:xfrm>
          <a:prstGeom prst="rect">
            <a:avLst/>
          </a:prstGeom>
          <a:ln>
            <a:noFill/>
          </a:ln>
        </p:spPr>
        <p:txBody>
          <a:bodyPr wrap="square" lIns="91414" tIns="45718" rIns="91414" bIns="45718" anchor="t">
            <a:noAutofit/>
          </a:bodyPr>
          <a:lstStyle/>
          <a:p>
            <a:pPr>
              <a:spcAft>
                <a:spcPts val="1800"/>
              </a:spcAft>
              <a:buClr>
                <a:prstClr val="white"/>
              </a:buClr>
            </a:pPr>
            <a:r>
              <a:rPr lang="en-US" sz="1400" spc="-30" dirty="0">
                <a:ln w="3175">
                  <a:noFill/>
                </a:ln>
                <a:latin typeface="Helvetica Regular" charset="0"/>
                <a:cs typeface="Helvetica Regular" charset="0"/>
              </a:rPr>
              <a:t>LOS NIVELES DE INGRESOS MENCIONADOS EN ESTA PRESENTACIÓN SON SOLO ILUSTRATIVOS. NO SE PRETENDE QUE REPRESENTEN LOS INGRESOS DE UN PROPIETARIO DE UNFRANCHISE® PROMEDIO DE MARKET AMERICA NI QUE CUALQUIER PROPIETARIO DE UNFRANCHISE® DADO OBTENDRÁ INGRESOS POR ESAS CANTIDADES. </a:t>
            </a:r>
            <a:br>
              <a:rPr lang="en-US" sz="1400" spc="-30" dirty="0">
                <a:ln w="3175">
                  <a:noFill/>
                </a:ln>
                <a:latin typeface="Helvetica Regular" charset="0"/>
                <a:cs typeface="Helvetica Regular" charset="0"/>
              </a:rPr>
            </a:br>
            <a:r>
              <a:rPr lang="en-US" sz="1400" spc="-30" dirty="0">
                <a:ln w="3175">
                  <a:noFill/>
                </a:ln>
                <a:latin typeface="Helvetica Regular" charset="0"/>
                <a:cs typeface="Helvetica Regular" charset="0"/>
              </a:rPr>
              <a:t>   </a:t>
            </a:r>
            <a:br>
              <a:rPr lang="en-US" sz="1400" spc="-30" dirty="0">
                <a:ln w="3175">
                  <a:noFill/>
                </a:ln>
                <a:latin typeface="Helvetica Regular" charset="0"/>
                <a:cs typeface="Helvetica Regular" charset="0"/>
              </a:rPr>
            </a:br>
            <a:r>
              <a:rPr lang="en-US" sz="1400" spc="-30" dirty="0">
                <a:ln w="3175">
                  <a:noFill/>
                </a:ln>
                <a:latin typeface="Helvetica Regular" charset="0"/>
                <a:cs typeface="Helvetica Regular" charset="0"/>
              </a:rPr>
              <a:t>EL ÉXITO DE UN PROPIETARIO DE UNFRANCHISE® DE MARKET AMERICA DEPENDERÁ DE LA CANTIDAD DE TRABAJO, TALENTO Y DEDICACIÓN QUE INVIERTA EN EL DESARROLLO DE SU NEGOCIO DE MARKET AMERICA.</a:t>
            </a:r>
          </a:p>
          <a:p>
            <a:pPr>
              <a:spcAft>
                <a:spcPts val="1800"/>
              </a:spcAft>
              <a:buClr>
                <a:prstClr val="white"/>
              </a:buClr>
            </a:pPr>
            <a:r>
              <a:rPr lang="en-US" sz="1400" spc="-30" dirty="0">
                <a:ln w="3175">
                  <a:noFill/>
                </a:ln>
                <a:latin typeface="Helvetica Regular" charset="0"/>
                <a:cs typeface="Helvetica Regular" charset="0"/>
              </a:rPr>
              <a:t> LOS PRODUCTOS DE MA SOLO PODRÁN VENDERSE AL POR MENOR EN PAÍSES EN LOS QUE SE HAYAN OBTENIDO LOS PERMISOS O REGISTROS NECESARIOS PARA SU VENTA TALES COMO AUSTRALIA, CANADÁ, HONG KONG, MÉXICO, REINO UNIDO, ESTADOS UNIDOS, MALASIA, SINGAPUR Y TAIWÁN. A ESCALA MUNDIAL, TODOS LOS CONSUMIDORES PUEDEN REALIZAR PEDIDOS EN GLOBAL.SHOP.COM. LOS CONSUMIDORES QUE NO RESIDAN EN NINGUNO DE LOS PAÍSES MENCIONADOS ANTERIORMENTE PUEDEN ADQUIRIR PRODUCTOS DE MA ÚNICAMENTE PARA CONSUMO PERSONAL. EN TAL CASO, LOS CONSUMIDORES SERÁN RESPONSABLES DE TODO TRÁMITE RELACIONADO CON LA IMPORTACIÓN LEGAL EN SUS PAÍSES DE PRODUCTOS DE MA PARA CONSUMO PERSONAL. </a:t>
            </a:r>
          </a:p>
          <a:p>
            <a:pPr>
              <a:spcAft>
                <a:spcPts val="1800"/>
              </a:spcAft>
              <a:buClr>
                <a:prstClr val="white"/>
              </a:buClr>
            </a:pPr>
            <a:r>
              <a:rPr lang="en-US" sz="1400" spc="-30" dirty="0">
                <a:ln w="3175">
                  <a:noFill/>
                </a:ln>
                <a:latin typeface="Helvetica Regular" charset="0"/>
                <a:cs typeface="Helvetica Regular" charset="0"/>
              </a:rPr>
              <a:t> </a:t>
            </a:r>
          </a:p>
        </p:txBody>
      </p:sp>
      <p:sp>
        <p:nvSpPr>
          <p:cNvPr id="8" name="Rectangle 7"/>
          <p:cNvSpPr/>
          <p:nvPr/>
        </p:nvSpPr>
        <p:spPr>
          <a:xfrm>
            <a:off x="1310639" y="1344614"/>
            <a:ext cx="9458961" cy="615549"/>
          </a:xfrm>
          <a:prstGeom prst="rect">
            <a:avLst/>
          </a:prstGeom>
          <a:noFill/>
        </p:spPr>
        <p:txBody>
          <a:bodyPr wrap="square" lIns="91414" tIns="45718" rIns="91414" bIns="45718" anchor="ctr">
            <a:spAutoFit/>
          </a:bodyPr>
          <a:lstStyle/>
          <a:p>
            <a:pPr algn="ctr">
              <a:tabLst>
                <a:tab pos="114265" algn="l"/>
              </a:tabLst>
            </a:pPr>
            <a:r>
              <a:rPr lang="en-US" sz="3400" b="1" dirty="0">
                <a:solidFill>
                  <a:schemeClr val="bg1"/>
                </a:solidFill>
                <a:latin typeface="Helvetica Regular" charset="0"/>
                <a:cs typeface="Helvetica Regular" charset="0"/>
              </a:rPr>
              <a:t>DISCLAIMER</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1018" y="6314820"/>
            <a:ext cx="2557297" cy="426216"/>
          </a:xfrm>
          <a:prstGeom prst="rect">
            <a:avLst/>
          </a:prstGeom>
        </p:spPr>
      </p:pic>
    </p:spTree>
    <p:extLst>
      <p:ext uri="{BB962C8B-B14F-4D97-AF65-F5344CB8AC3E}">
        <p14:creationId xmlns:p14="http://schemas.microsoft.com/office/powerpoint/2010/main" val="1077866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835216" y="1863774"/>
            <a:ext cx="8387977" cy="4814642"/>
            <a:chOff x="1893239" y="2101689"/>
            <a:chExt cx="8387977" cy="4572000"/>
          </a:xfrm>
        </p:grpSpPr>
        <p:pic>
          <p:nvPicPr>
            <p:cNvPr id="3" name="Picture 2"/>
            <p:cNvPicPr>
              <a:picLocks noChangeAspect="1"/>
            </p:cNvPicPr>
            <p:nvPr/>
          </p:nvPicPr>
          <p:blipFill>
            <a:blip r:embed="rId4"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34" name="Picture 33"/>
            <p:cNvPicPr>
              <a:picLocks noChangeAspect="1"/>
            </p:cNvPicPr>
            <p:nvPr/>
          </p:nvPicPr>
          <p:blipFill>
            <a:blip r:embed="rId4"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992" y="-1392885"/>
            <a:ext cx="15842395" cy="891540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1992" y="-1392885"/>
            <a:ext cx="15842395" cy="891540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993" y="-1400783"/>
            <a:ext cx="15842395" cy="8915400"/>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1991" y="-1392885"/>
            <a:ext cx="15842393" cy="8915399"/>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1992" y="-1392885"/>
            <a:ext cx="15842395" cy="8915400"/>
          </a:xfrm>
          <a:prstGeom prst="rect">
            <a:avLst/>
          </a:prstGeom>
        </p:spPr>
      </p:pic>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tabLst>
                <a:tab pos="114265" algn="l"/>
              </a:tabLst>
            </a:pPr>
            <a:r>
              <a:rPr lang="es" sz="2800" b="1" dirty="0">
                <a:solidFill>
                  <a:srgbClr val="0FB7FF"/>
                </a:solidFill>
                <a:latin typeface="Helvetica Regular" pitchFamily="18" charset="0"/>
              </a:rPr>
              <a:t>CÓMO SE GANAN LAS COMISIONES</a:t>
            </a: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endParaRPr kumimoji="0" lang="en-US" sz="3200" b="1" i="0" u="none" strike="noStrike" kern="1200" cap="none" spc="100" normalizeH="0" baseline="0" noProof="0" dirty="0">
              <a:ln>
                <a:noFill/>
              </a:ln>
              <a:solidFill>
                <a:srgbClr val="0FB7FF"/>
              </a:solidFill>
              <a:effectLst/>
              <a:uLnTx/>
              <a:uFillTx/>
              <a:latin typeface="Helvetica Regular" charset="0"/>
              <a:ea typeface="+mn-ea"/>
              <a:cs typeface="Helvetica Regular" charset="0"/>
            </a:endParaRPr>
          </a:p>
        </p:txBody>
      </p:sp>
      <p:sp>
        <p:nvSpPr>
          <p:cNvPr id="71" name="Rectangle 22"/>
          <p:cNvSpPr>
            <a:spLocks noChangeArrowheads="1"/>
          </p:cNvSpPr>
          <p:nvPr/>
        </p:nvSpPr>
        <p:spPr bwMode="auto">
          <a:xfrm>
            <a:off x="0" y="6170589"/>
            <a:ext cx="12192000"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defTabSz="574675">
              <a:lnSpc>
                <a:spcPct val="90000"/>
              </a:lnSpc>
              <a:tabLst>
                <a:tab pos="574675" algn="l"/>
              </a:tabLst>
              <a:defRPr/>
            </a:pPr>
            <a:r>
              <a:rPr lang="es-ES" sz="2000" b="1" dirty="0">
                <a:solidFill>
                  <a:srgbClr val="FFFFFF"/>
                </a:solidFill>
                <a:latin typeface="Helvetica Regular" pitchFamily="18" charset="0"/>
              </a:rPr>
              <a:t>POSIBLES </a:t>
            </a:r>
            <a:r>
              <a:rPr lang="en-US" sz="2000" b="1" dirty="0">
                <a:solidFill>
                  <a:prstClr val="white"/>
                </a:solidFill>
                <a:latin typeface="Helvetica Regular" charset="0"/>
                <a:ea typeface="Helvetica Regular" charset="0"/>
                <a:cs typeface="Helvetica Regular" charset="0"/>
              </a:rPr>
              <a:t>$1,500</a:t>
            </a:r>
            <a:r>
              <a:rPr lang="es-ES" sz="2000" b="1" dirty="0">
                <a:solidFill>
                  <a:srgbClr val="FFFFFF"/>
                </a:solidFill>
                <a:latin typeface="Helvetica Regular" pitchFamily="18" charset="0"/>
              </a:rPr>
              <a:t> POR SEMANA </a:t>
            </a:r>
          </a:p>
          <a:p>
            <a:pPr lvl="0" algn="ctr" defTabSz="574675">
              <a:lnSpc>
                <a:spcPct val="90000"/>
              </a:lnSpc>
              <a:tabLst>
                <a:tab pos="574675" algn="l"/>
              </a:tabLst>
              <a:defRPr/>
            </a:pPr>
            <a:endParaRPr kumimoji="0" lang="en-US" sz="2000" b="1" i="0" u="none" strike="noStrike" kern="1200" cap="none" spc="0" normalizeH="0" baseline="0" noProof="0" dirty="0">
              <a:ln w="3175">
                <a:noFill/>
              </a:ln>
              <a:solidFill>
                <a:prstClr val="white"/>
              </a:solidFill>
              <a:effectLst/>
              <a:uLnTx/>
              <a:uFillTx/>
              <a:latin typeface="Helvetica Regular" charset="0"/>
              <a:ea typeface="+mn-ea"/>
              <a:cs typeface="Helvetica Regular" charset="0"/>
            </a:endParaRPr>
          </a:p>
        </p:txBody>
      </p:sp>
      <p:cxnSp>
        <p:nvCxnSpPr>
          <p:cNvPr id="23" name="Straight Arrow Connector 22"/>
          <p:cNvCxnSpPr/>
          <p:nvPr/>
        </p:nvCxnSpPr>
        <p:spPr>
          <a:xfrm>
            <a:off x="6096000" y="2823769"/>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627201" y="1653758"/>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a:t>
            </a:r>
          </a:p>
        </p:txBody>
      </p:sp>
      <p:sp>
        <p:nvSpPr>
          <p:cNvPr id="43" name="TextBox 42"/>
          <p:cNvSpPr txBox="1"/>
          <p:nvPr/>
        </p:nvSpPr>
        <p:spPr>
          <a:xfrm>
            <a:off x="4406791" y="1648347"/>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a:t>
            </a:r>
          </a:p>
        </p:txBody>
      </p:sp>
      <p:sp>
        <p:nvSpPr>
          <p:cNvPr id="30" name="TextBox 29"/>
          <p:cNvSpPr txBox="1"/>
          <p:nvPr/>
        </p:nvSpPr>
        <p:spPr>
          <a:xfrm>
            <a:off x="4377091" y="2352714"/>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1200</a:t>
            </a:r>
          </a:p>
        </p:txBody>
      </p:sp>
      <p:sp>
        <p:nvSpPr>
          <p:cNvPr id="17" name="Rectangle 16"/>
          <p:cNvSpPr/>
          <p:nvPr/>
        </p:nvSpPr>
        <p:spPr>
          <a:xfrm>
            <a:off x="-817224" y="1549416"/>
            <a:ext cx="4047620" cy="15322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 5000 = </a:t>
            </a:r>
            <a:r>
              <a:rPr lang="en-US" b="1" dirty="0">
                <a:solidFill>
                  <a:prstClr val="white"/>
                </a:solidFill>
                <a:latin typeface="Helvetica Regular" charset="0"/>
                <a:ea typeface="Helvetica Regular" charset="0"/>
                <a:cs typeface="Helvetica Regular" charset="0"/>
              </a:rPr>
              <a:t>$600 </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lvl="0"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3600 / 3600 = </a:t>
            </a:r>
            <a:r>
              <a:rPr lang="en-US" b="1" dirty="0">
                <a:solidFill>
                  <a:prstClr val="white"/>
                </a:solidFill>
                <a:latin typeface="Helvetica Regular" charset="0"/>
                <a:ea typeface="Helvetica Regular" charset="0"/>
                <a:cs typeface="Helvetica Regular" charset="0"/>
              </a:rPr>
              <a:t>$300</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2400 / 2400 = </a:t>
            </a:r>
            <a:r>
              <a:rPr lang="en-US" b="1" dirty="0">
                <a:solidFill>
                  <a:prstClr val="white"/>
                </a:solidFill>
                <a:latin typeface="Helvetica Regular" charset="0"/>
                <a:ea typeface="Helvetica Regular" charset="0"/>
                <a:cs typeface="Helvetica Regular" charset="0"/>
              </a:rPr>
              <a:t>$300</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1200 / 1200 = </a:t>
            </a:r>
            <a:r>
              <a:rPr lang="en-US" b="1" dirty="0">
                <a:solidFill>
                  <a:prstClr val="white"/>
                </a:solidFill>
                <a:latin typeface="Helvetica Regular" charset="0"/>
                <a:ea typeface="Helvetica Regular" charset="0"/>
                <a:cs typeface="Helvetica Regular" charset="0"/>
              </a:rPr>
              <a:t>$300</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lvl="0" algn="ctr">
              <a:defRPr/>
            </a:pPr>
            <a:r>
              <a:rPr lang="en-US" b="1" dirty="0">
                <a:solidFill>
                  <a:prstClr val="white"/>
                </a:solidFill>
                <a:latin typeface="Helvetica Regular" charset="0"/>
                <a:ea typeface="Helvetica Regular" charset="0"/>
                <a:cs typeface="Helvetica Regular" charset="0"/>
              </a:rPr>
              <a:t>                       $1,500</a:t>
            </a:r>
            <a:endParaRPr kumimoji="0" lang="en-US" sz="1900" b="1" i="0" u="none" strike="noStrike" kern="1200" cap="none" spc="0" normalizeH="0" baseline="30000" noProof="0" dirty="0">
              <a:ln>
                <a:noFill/>
              </a:ln>
              <a:solidFill>
                <a:prstClr val="white"/>
              </a:solidFill>
              <a:effectLst/>
              <a:uLnTx/>
              <a:uFillTx/>
              <a:latin typeface="Helvetica Regular" charset="0"/>
              <a:ea typeface="Helvetica Regular" charset="0"/>
              <a:cs typeface="Helvetica Regular" charset="0"/>
            </a:endParaRPr>
          </a:p>
        </p:txBody>
      </p:sp>
      <p:cxnSp>
        <p:nvCxnSpPr>
          <p:cNvPr id="35" name="Straight Connector 34"/>
          <p:cNvCxnSpPr/>
          <p:nvPr/>
        </p:nvCxnSpPr>
        <p:spPr>
          <a:xfrm>
            <a:off x="152624" y="2739733"/>
            <a:ext cx="2118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5003" y="2358125"/>
            <a:ext cx="85548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1200</a:t>
            </a:r>
          </a:p>
        </p:txBody>
      </p:sp>
      <p:sp>
        <p:nvSpPr>
          <p:cNvPr id="18" name="TextBox 17"/>
          <p:cNvSpPr txBox="1"/>
          <p:nvPr/>
        </p:nvSpPr>
        <p:spPr>
          <a:xfrm>
            <a:off x="-280219" y="1108891"/>
            <a:ext cx="13037574" cy="341628"/>
          </a:xfrm>
          <a:prstGeom prst="rect">
            <a:avLst/>
          </a:prstGeom>
          <a:noFill/>
        </p:spPr>
        <p:txBody>
          <a:bodyPr wrap="square" lIns="91414" tIns="45718" rIns="91414" bIns="45718" rtlCol="0">
            <a:spAutoFit/>
          </a:bodyPr>
          <a:lstStyle/>
          <a:p>
            <a:pPr algn="ctr">
              <a:lnSpc>
                <a:spcPct val="90000"/>
              </a:lnSpc>
            </a:pPr>
            <a:r>
              <a:rPr lang="es-ES" sz="1800" b="1" dirty="0">
                <a:solidFill>
                  <a:srgbClr val="FFFFFF"/>
                </a:solidFill>
                <a:latin typeface="Helvetica Regular" pitchFamily="18" charset="0"/>
              </a:rPr>
              <a:t>EL SISTEMA BUSCA BV DIARIAMENTE Y LAS COMISIONES SE CALCULAN SEMANALMENTE</a:t>
            </a:r>
          </a:p>
        </p:txBody>
      </p:sp>
      <p:sp>
        <p:nvSpPr>
          <p:cNvPr id="37" name="TextBox 36"/>
          <p:cNvSpPr txBox="1"/>
          <p:nvPr/>
        </p:nvSpPr>
        <p:spPr>
          <a:xfrm>
            <a:off x="4391041" y="2105039"/>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2400</a:t>
            </a:r>
          </a:p>
        </p:txBody>
      </p:sp>
      <p:sp>
        <p:nvSpPr>
          <p:cNvPr id="36" name="TextBox 35"/>
          <p:cNvSpPr txBox="1"/>
          <p:nvPr/>
        </p:nvSpPr>
        <p:spPr>
          <a:xfrm>
            <a:off x="6611383" y="2110450"/>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2400</a:t>
            </a:r>
          </a:p>
        </p:txBody>
      </p:sp>
      <p:sp>
        <p:nvSpPr>
          <p:cNvPr id="41" name="TextBox 40"/>
          <p:cNvSpPr txBox="1"/>
          <p:nvPr/>
        </p:nvSpPr>
        <p:spPr>
          <a:xfrm>
            <a:off x="4398916" y="1869079"/>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3600</a:t>
            </a:r>
          </a:p>
        </p:txBody>
      </p:sp>
      <p:sp>
        <p:nvSpPr>
          <p:cNvPr id="40" name="TextBox 39"/>
          <p:cNvSpPr txBox="1"/>
          <p:nvPr/>
        </p:nvSpPr>
        <p:spPr>
          <a:xfrm>
            <a:off x="6625185" y="1882199"/>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3600</a:t>
            </a:r>
          </a:p>
        </p:txBody>
      </p:sp>
    </p:spTree>
    <p:extLst>
      <p:ext uri="{BB962C8B-B14F-4D97-AF65-F5344CB8AC3E}">
        <p14:creationId xmlns:p14="http://schemas.microsoft.com/office/powerpoint/2010/main" val="4418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1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fade">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1000"/>
                                        <p:tgtEl>
                                          <p:spTgt spid="28"/>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7">
                                            <p:txEl>
                                              <p:pRg st="2" end="2"/>
                                            </p:txEl>
                                          </p:spTgt>
                                        </p:tgtEl>
                                        <p:attrNameLst>
                                          <p:attrName>style.visibility</p:attrName>
                                        </p:attrNameLst>
                                      </p:cBhvr>
                                      <p:to>
                                        <p:strVal val="visible"/>
                                      </p:to>
                                    </p:set>
                                    <p:animEffect transition="in" filter="fade">
                                      <p:cBhvr>
                                        <p:cTn id="46" dur="500"/>
                                        <p:tgtEl>
                                          <p:spTgt spid="17">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1000"/>
                                        <p:tgtEl>
                                          <p:spTgt spid="27"/>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17">
                                            <p:txEl>
                                              <p:pRg st="1" end="1"/>
                                            </p:txEl>
                                          </p:spTgt>
                                        </p:tgtEl>
                                        <p:attrNameLst>
                                          <p:attrName>style.visibility</p:attrName>
                                        </p:attrNameLst>
                                      </p:cBhvr>
                                      <p:to>
                                        <p:strVal val="visible"/>
                                      </p:to>
                                    </p:set>
                                    <p:animEffect transition="in" filter="fade">
                                      <p:cBhvr>
                                        <p:cTn id="62" dur="500"/>
                                        <p:tgtEl>
                                          <p:spTgt spid="1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1000"/>
                                        <p:tgtEl>
                                          <p:spTgt spid="33"/>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par>
                          <p:cTn id="75" fill="hold">
                            <p:stCondLst>
                              <p:cond delay="1500"/>
                            </p:stCondLst>
                            <p:childTnLst>
                              <p:par>
                                <p:cTn id="76" presetID="10" presetClass="entr" presetSubtype="0" fill="hold" nodeType="after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par>
                          <p:cTn id="79" fill="hold">
                            <p:stCondLst>
                              <p:cond delay="2000"/>
                            </p:stCondLst>
                            <p:childTnLst>
                              <p:par>
                                <p:cTn id="80" presetID="55"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1000" fill="hold"/>
                                        <p:tgtEl>
                                          <p:spTgt spid="35"/>
                                        </p:tgtEl>
                                        <p:attrNameLst>
                                          <p:attrName>ppt_w</p:attrName>
                                        </p:attrNameLst>
                                      </p:cBhvr>
                                      <p:tavLst>
                                        <p:tav tm="0">
                                          <p:val>
                                            <p:strVal val="#ppt_w*0.70"/>
                                          </p:val>
                                        </p:tav>
                                        <p:tav tm="100000">
                                          <p:val>
                                            <p:strVal val="#ppt_w"/>
                                          </p:val>
                                        </p:tav>
                                      </p:tavLst>
                                    </p:anim>
                                    <p:anim calcmode="lin" valueType="num">
                                      <p:cBhvr>
                                        <p:cTn id="83" dur="1000" fill="hold"/>
                                        <p:tgtEl>
                                          <p:spTgt spid="35"/>
                                        </p:tgtEl>
                                        <p:attrNameLst>
                                          <p:attrName>ppt_h</p:attrName>
                                        </p:attrNameLst>
                                      </p:cBhvr>
                                      <p:tavLst>
                                        <p:tav tm="0">
                                          <p:val>
                                            <p:strVal val="#ppt_h"/>
                                          </p:val>
                                        </p:tav>
                                        <p:tav tm="100000">
                                          <p:val>
                                            <p:strVal val="#ppt_h"/>
                                          </p:val>
                                        </p:tav>
                                      </p:tavLst>
                                    </p:anim>
                                    <p:animEffect transition="in" filter="fade">
                                      <p:cBhvr>
                                        <p:cTn id="84" dur="1000"/>
                                        <p:tgtEl>
                                          <p:spTgt spid="35"/>
                                        </p:tgtEl>
                                      </p:cBhvr>
                                    </p:animEffect>
                                  </p:childTnLst>
                                </p:cTn>
                              </p:par>
                            </p:childTnLst>
                          </p:cTn>
                        </p:par>
                        <p:par>
                          <p:cTn id="85" fill="hold">
                            <p:stCondLst>
                              <p:cond delay="3000"/>
                            </p:stCondLst>
                            <p:childTnLst>
                              <p:par>
                                <p:cTn id="86" presetID="10" presetClass="entr" presetSubtype="0" fill="hold" nodeType="afterEffect">
                                  <p:stCondLst>
                                    <p:cond delay="0"/>
                                  </p:stCondLst>
                                  <p:childTnLst>
                                    <p:set>
                                      <p:cBhvr>
                                        <p:cTn id="87" dur="1" fill="hold">
                                          <p:stCondLst>
                                            <p:cond delay="0"/>
                                          </p:stCondLst>
                                        </p:cTn>
                                        <p:tgtEl>
                                          <p:spTgt spid="17">
                                            <p:txEl>
                                              <p:pRg st="4" end="4"/>
                                            </p:txEl>
                                          </p:spTgt>
                                        </p:tgtEl>
                                        <p:attrNameLst>
                                          <p:attrName>style.visibility</p:attrName>
                                        </p:attrNameLst>
                                      </p:cBhvr>
                                      <p:to>
                                        <p:strVal val="visible"/>
                                      </p:to>
                                    </p:set>
                                    <p:animEffect transition="in" filter="fade">
                                      <p:cBhvr>
                                        <p:cTn id="88" dur="500"/>
                                        <p:tgtEl>
                                          <p:spTgt spid="17">
                                            <p:txEl>
                                              <p:pRg st="4" end="4"/>
                                            </p:txEl>
                                          </p:spTgt>
                                        </p:tgtEl>
                                      </p:cBhvr>
                                    </p:animEffect>
                                  </p:childTnLst>
                                </p:cTn>
                              </p:par>
                            </p:childTnLst>
                          </p:cTn>
                        </p:par>
                        <p:par>
                          <p:cTn id="89" fill="hold">
                            <p:stCondLst>
                              <p:cond delay="3500"/>
                            </p:stCondLst>
                            <p:childTnLst>
                              <p:par>
                                <p:cTn id="90" presetID="10" presetClass="entr" presetSubtype="0" fill="hold" grpId="0" nodeType="after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42" grpId="0"/>
      <p:bldP spid="43" grpId="0"/>
      <p:bldP spid="30" grpId="0"/>
      <p:bldP spid="17" grpId="0"/>
      <p:bldP spid="24" grpId="0"/>
      <p:bldP spid="37" grpId="0"/>
      <p:bldP spid="36" grpId="0"/>
      <p:bldP spid="41"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alphaModFix/>
            <a:extLst>
              <a:ext uri="{28A0092B-C50C-407E-A947-70E740481C1C}">
                <a14:useLocalDpi xmlns:a14="http://schemas.microsoft.com/office/drawing/2010/main" val="0"/>
              </a:ext>
            </a:extLst>
          </a:blip>
          <a:srcRect l="32456" t="9169" r="10003" b="3167"/>
          <a:stretch/>
        </p:blipFill>
        <p:spPr>
          <a:xfrm>
            <a:off x="8315149" y="2231687"/>
            <a:ext cx="3172887" cy="3222626"/>
          </a:xfrm>
          <a:prstGeom prst="rect">
            <a:avLst/>
          </a:prstGeom>
        </p:spPr>
      </p:pic>
      <p:sp>
        <p:nvSpPr>
          <p:cNvPr id="8" name="Rectangle 7"/>
          <p:cNvSpPr/>
          <p:nvPr/>
        </p:nvSpPr>
        <p:spPr>
          <a:xfrm>
            <a:off x="674688" y="687575"/>
            <a:ext cx="10815637" cy="1079500"/>
          </a:xfrm>
          <a:prstGeom prst="rect">
            <a:avLst/>
          </a:prstGeom>
          <a:solidFill>
            <a:srgbClr val="93B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 name="Rectangle 1"/>
          <p:cNvSpPr/>
          <p:nvPr/>
        </p:nvSpPr>
        <p:spPr>
          <a:xfrm>
            <a:off x="1047750" y="919551"/>
            <a:ext cx="10023056" cy="615549"/>
          </a:xfrm>
          <a:prstGeom prst="rect">
            <a:avLst/>
          </a:prstGeom>
          <a:noFill/>
        </p:spPr>
        <p:txBody>
          <a:bodyPr wrap="square" lIns="91414" tIns="45718" rIns="91414" bIns="45718">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es-ES" sz="3400" b="1" i="0" u="none" strike="noStrike" kern="1200" cap="all" spc="0" normalizeH="0" baseline="0" noProof="0" dirty="0" err="1">
                <a:ln>
                  <a:noFill/>
                </a:ln>
                <a:solidFill>
                  <a:srgbClr val="FFFFFF"/>
                </a:solidFill>
                <a:effectLst/>
                <a:uLnTx/>
                <a:uFillTx/>
                <a:latin typeface="Helvetica Regular" pitchFamily="18" charset="0"/>
                <a:ea typeface="+mn-ea"/>
                <a:cs typeface="+mn-cs"/>
              </a:rPr>
              <a:t>PosiciónESE</a:t>
            </a:r>
            <a:r>
              <a:rPr kumimoji="0" lang="es-ES" sz="3400" b="1" i="0" u="none" strike="noStrike" kern="1200" cap="all" spc="0" normalizeH="0" baseline="0" noProof="0" dirty="0">
                <a:ln>
                  <a:noFill/>
                </a:ln>
                <a:solidFill>
                  <a:srgbClr val="FFFFFF"/>
                </a:solidFill>
                <a:effectLst/>
                <a:uLnTx/>
                <a:uFillTx/>
                <a:latin typeface="Helvetica Regular" pitchFamily="18" charset="0"/>
                <a:ea typeface="+mn-ea"/>
                <a:cs typeface="+mn-cs"/>
              </a:rPr>
              <a:t> para el Éxito</a:t>
            </a:r>
          </a:p>
        </p:txBody>
      </p:sp>
      <p:pic>
        <p:nvPicPr>
          <p:cNvPr id="20" name="Picture 19" descr="AdobeStock_60157044.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4888" y="2216073"/>
            <a:ext cx="3194304" cy="3245606"/>
          </a:xfrm>
          <a:prstGeom prst="rect">
            <a:avLst/>
          </a:prstGeom>
        </p:spPr>
      </p:pic>
      <p:sp>
        <p:nvSpPr>
          <p:cNvPr id="7" name="TextBox 6"/>
          <p:cNvSpPr txBox="1"/>
          <p:nvPr/>
        </p:nvSpPr>
        <p:spPr>
          <a:xfrm>
            <a:off x="340242" y="5566482"/>
            <a:ext cx="3848985" cy="707886"/>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SEA DUEÑO DE SU PROPIO NEGOCIO</a:t>
            </a:r>
          </a:p>
        </p:txBody>
      </p:sp>
      <p:sp>
        <p:nvSpPr>
          <p:cNvPr id="22" name="TextBox 21"/>
          <p:cNvSpPr txBox="1"/>
          <p:nvPr/>
        </p:nvSpPr>
        <p:spPr>
          <a:xfrm>
            <a:off x="4189227" y="5570715"/>
            <a:ext cx="3891517" cy="400110"/>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COMPRAS ONLINE Y POR DISPOSITIVOS MÓVILES</a:t>
            </a:r>
          </a:p>
        </p:txBody>
      </p:sp>
      <p:sp>
        <p:nvSpPr>
          <p:cNvPr id="23" name="TextBox 22"/>
          <p:cNvSpPr txBox="1"/>
          <p:nvPr/>
        </p:nvSpPr>
        <p:spPr>
          <a:xfrm>
            <a:off x="8302452" y="5564365"/>
            <a:ext cx="3185584" cy="400110"/>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Helvetica Regular" pitchFamily="18" charset="0"/>
                <a:ea typeface="+mn-ea"/>
                <a:cs typeface="+mn-cs"/>
              </a:rPr>
              <a:t>PROGRAMA SHOPPING ANNUITY</a:t>
            </a:r>
          </a:p>
        </p:txBody>
      </p:sp>
      <p:pic>
        <p:nvPicPr>
          <p:cNvPr id="4" name="Picture 3"/>
          <p:cNvPicPr>
            <a:picLocks noChangeAspect="1"/>
          </p:cNvPicPr>
          <p:nvPr/>
        </p:nvPicPr>
        <p:blipFill rotWithShape="1">
          <a:blip r:embed="rId5">
            <a:alphaModFix/>
            <a:extLst>
              <a:ext uri="{28A0092B-C50C-407E-A947-70E740481C1C}">
                <a14:useLocalDpi xmlns:a14="http://schemas.microsoft.com/office/drawing/2010/main" val="0"/>
              </a:ext>
            </a:extLst>
          </a:blip>
          <a:srcRect l="14862" t="14542" r="33498" b="5897"/>
          <a:stretch/>
        </p:blipFill>
        <p:spPr>
          <a:xfrm>
            <a:off x="4516616" y="2216072"/>
            <a:ext cx="3161109" cy="3245608"/>
          </a:xfrm>
          <a:prstGeom prst="rect">
            <a:avLst/>
          </a:prstGeom>
        </p:spPr>
      </p:pic>
      <p:pic>
        <p:nvPicPr>
          <p:cNvPr id="15" name="Picture 14">
            <a:extLst>
              <a:ext uri="{FF2B5EF4-FFF2-40B4-BE49-F238E27FC236}">
                <a16:creationId xmlns:a16="http://schemas.microsoft.com/office/drawing/2014/main" id="{997651C4-AACD-8C46-8D2E-753CE90D84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6933" y="6344855"/>
            <a:ext cx="2557297" cy="426216"/>
          </a:xfrm>
          <a:prstGeom prst="rect">
            <a:avLst/>
          </a:prstGeom>
        </p:spPr>
      </p:pic>
    </p:spTree>
    <p:extLst>
      <p:ext uri="{BB962C8B-B14F-4D97-AF65-F5344CB8AC3E}">
        <p14:creationId xmlns:p14="http://schemas.microsoft.com/office/powerpoint/2010/main" val="2769727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835216" y="1863774"/>
            <a:ext cx="8387977" cy="4814642"/>
            <a:chOff x="1893239" y="2101689"/>
            <a:chExt cx="8387977" cy="4572000"/>
          </a:xfrm>
        </p:grpSpPr>
        <p:pic>
          <p:nvPicPr>
            <p:cNvPr id="3" name="Picture 2"/>
            <p:cNvPicPr>
              <a:picLocks noChangeAspect="1"/>
            </p:cNvPicPr>
            <p:nvPr/>
          </p:nvPicPr>
          <p:blipFill>
            <a:blip r:embed="rId4"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34" name="Picture 33"/>
            <p:cNvPicPr>
              <a:picLocks noChangeAspect="1"/>
            </p:cNvPicPr>
            <p:nvPr/>
          </p:nvPicPr>
          <p:blipFill>
            <a:blip r:embed="rId4"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992" y="-1392885"/>
            <a:ext cx="15842395" cy="89154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1992" y="-1392885"/>
            <a:ext cx="15842395" cy="89154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1992" y="-1392885"/>
            <a:ext cx="15842395" cy="8915400"/>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1991" y="-1392885"/>
            <a:ext cx="15842393" cy="8915399"/>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1993" y="-1392885"/>
            <a:ext cx="15842395" cy="8915400"/>
          </a:xfrm>
          <a:prstGeom prst="rect">
            <a:avLst/>
          </a:prstGeom>
        </p:spPr>
      </p:pic>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tabLst>
                <a:tab pos="114265" algn="l"/>
              </a:tabLst>
            </a:pPr>
            <a:r>
              <a:rPr lang="es" sz="2800" b="1" dirty="0">
                <a:solidFill>
                  <a:srgbClr val="0FB7FF"/>
                </a:solidFill>
                <a:latin typeface="Helvetica Regular" pitchFamily="18" charset="0"/>
              </a:rPr>
              <a:t>A MEDIDA QUE SU ORGANIZACIÓN SE EXPANDE</a:t>
            </a: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endParaRPr kumimoji="0" lang="en-US" sz="3200" b="1" i="0" u="none" strike="noStrike" kern="1200" cap="none" spc="100" normalizeH="0" baseline="0" noProof="0" dirty="0">
              <a:ln>
                <a:noFill/>
              </a:ln>
              <a:solidFill>
                <a:srgbClr val="0FB7FF"/>
              </a:solidFill>
              <a:effectLst/>
              <a:uLnTx/>
              <a:uFillTx/>
              <a:latin typeface="Helvetica Regular" charset="0"/>
              <a:ea typeface="+mn-ea"/>
              <a:cs typeface="Helvetica Regular" charset="0"/>
            </a:endParaRPr>
          </a:p>
        </p:txBody>
      </p:sp>
      <p:sp>
        <p:nvSpPr>
          <p:cNvPr id="71" name="Rectangle 22"/>
          <p:cNvSpPr>
            <a:spLocks noChangeArrowheads="1"/>
          </p:cNvSpPr>
          <p:nvPr/>
        </p:nvSpPr>
        <p:spPr bwMode="auto">
          <a:xfrm>
            <a:off x="0" y="6309088"/>
            <a:ext cx="12192000"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lvl="0" algn="ctr" defTabSz="574675">
              <a:lnSpc>
                <a:spcPct val="90000"/>
              </a:lnSpc>
              <a:tabLst>
                <a:tab pos="574675" algn="l"/>
              </a:tabLst>
              <a:defRPr/>
            </a:pPr>
            <a:r>
              <a:rPr kumimoji="0" lang="en-US" sz="2000" b="1" i="0" u="none" strike="noStrike" kern="1200" cap="none" spc="0" normalizeH="0" baseline="0" noProof="0" dirty="0">
                <a:ln w="3175">
                  <a:noFill/>
                </a:ln>
                <a:solidFill>
                  <a:prstClr val="white"/>
                </a:solidFill>
                <a:effectLst/>
                <a:uLnTx/>
                <a:uFillTx/>
                <a:latin typeface="Helvetica Regular" charset="0"/>
                <a:ea typeface="+mn-ea"/>
                <a:cs typeface="Helvetica Regular" charset="0"/>
              </a:rPr>
              <a:t>TOTAL </a:t>
            </a:r>
            <a:r>
              <a:rPr lang="en-US" sz="2000" b="1" dirty="0">
                <a:ln w="3175">
                  <a:noFill/>
                </a:ln>
                <a:solidFill>
                  <a:prstClr val="white"/>
                </a:solidFill>
                <a:latin typeface="Helvetica Regular" charset="0"/>
                <a:cs typeface="Helvetica Regular" charset="0"/>
              </a:rPr>
              <a:t>POSBILES </a:t>
            </a:r>
            <a:r>
              <a:rPr lang="en-US" sz="2000" b="1" dirty="0">
                <a:solidFill>
                  <a:prstClr val="white"/>
                </a:solidFill>
                <a:latin typeface="Helvetica Regular" charset="0"/>
                <a:ea typeface="Helvetica Regular" charset="0"/>
                <a:cs typeface="Helvetica Regular" charset="0"/>
              </a:rPr>
              <a:t>$1,500</a:t>
            </a:r>
            <a:r>
              <a:rPr lang="es-ES" sz="2000" b="1" dirty="0">
                <a:solidFill>
                  <a:srgbClr val="FFFFFF"/>
                </a:solidFill>
                <a:latin typeface="Helvetica Regular" pitchFamily="18" charset="0"/>
              </a:rPr>
              <a:t> </a:t>
            </a:r>
            <a:r>
              <a:rPr kumimoji="0" lang="en-US" sz="2000" b="1" i="0" u="none" strike="noStrike" kern="1200" cap="none" spc="0" normalizeH="0" baseline="0" noProof="0" dirty="0">
                <a:ln w="3175">
                  <a:noFill/>
                </a:ln>
                <a:solidFill>
                  <a:prstClr val="white"/>
                </a:solidFill>
                <a:effectLst/>
                <a:uLnTx/>
                <a:uFillTx/>
                <a:latin typeface="Helvetica Regular" charset="0"/>
                <a:ea typeface="+mn-ea"/>
                <a:cs typeface="Helvetica Regular" charset="0"/>
              </a:rPr>
              <a:t>POR SEMANA POR BDC</a:t>
            </a:r>
          </a:p>
        </p:txBody>
      </p:sp>
      <p:cxnSp>
        <p:nvCxnSpPr>
          <p:cNvPr id="23" name="Straight Arrow Connector 22"/>
          <p:cNvCxnSpPr/>
          <p:nvPr/>
        </p:nvCxnSpPr>
        <p:spPr>
          <a:xfrm>
            <a:off x="6096000" y="2823769"/>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627201" y="1653758"/>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a:t>
            </a:r>
          </a:p>
        </p:txBody>
      </p:sp>
      <p:sp>
        <p:nvSpPr>
          <p:cNvPr id="43" name="TextBox 42"/>
          <p:cNvSpPr txBox="1"/>
          <p:nvPr/>
        </p:nvSpPr>
        <p:spPr>
          <a:xfrm>
            <a:off x="4406791" y="1648347"/>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a:t>
            </a:r>
          </a:p>
        </p:txBody>
      </p:sp>
      <p:sp>
        <p:nvSpPr>
          <p:cNvPr id="30" name="TextBox 29"/>
          <p:cNvSpPr txBox="1"/>
          <p:nvPr/>
        </p:nvSpPr>
        <p:spPr>
          <a:xfrm>
            <a:off x="4377091" y="2352714"/>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1200</a:t>
            </a:r>
          </a:p>
        </p:txBody>
      </p:sp>
      <p:sp>
        <p:nvSpPr>
          <p:cNvPr id="17" name="Rectangle 16"/>
          <p:cNvSpPr/>
          <p:nvPr/>
        </p:nvSpPr>
        <p:spPr>
          <a:xfrm>
            <a:off x="-817224" y="1549416"/>
            <a:ext cx="4047620" cy="15322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 5000 = </a:t>
            </a:r>
            <a:r>
              <a:rPr lang="en-US" b="1" dirty="0">
                <a:solidFill>
                  <a:prstClr val="white"/>
                </a:solidFill>
                <a:latin typeface="Helvetica Regular" charset="0"/>
                <a:ea typeface="Helvetica Regular" charset="0"/>
                <a:cs typeface="Helvetica Regular" charset="0"/>
              </a:rPr>
              <a:t>$600</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lvl="0"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3600 / 3600 = </a:t>
            </a:r>
            <a:r>
              <a:rPr lang="en-US" b="1" dirty="0">
                <a:solidFill>
                  <a:prstClr val="white"/>
                </a:solidFill>
                <a:latin typeface="Helvetica Regular" charset="0"/>
                <a:ea typeface="Helvetica Regular" charset="0"/>
                <a:cs typeface="Helvetica Regular" charset="0"/>
              </a:rPr>
              <a:t>$300</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lvl="0"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2400 / 2400 = </a:t>
            </a:r>
            <a:r>
              <a:rPr lang="en-US" b="1" dirty="0">
                <a:solidFill>
                  <a:prstClr val="white"/>
                </a:solidFill>
                <a:latin typeface="Helvetica Regular" charset="0"/>
                <a:ea typeface="Helvetica Regular" charset="0"/>
                <a:cs typeface="Helvetica Regular" charset="0"/>
              </a:rPr>
              <a:t>$300</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lvl="0" algn="ctr">
              <a:defRPr/>
            </a:pPr>
            <a:r>
              <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1200 / 1200 = </a:t>
            </a:r>
            <a:r>
              <a:rPr lang="en-US" b="1" dirty="0">
                <a:solidFill>
                  <a:prstClr val="white"/>
                </a:solidFill>
                <a:latin typeface="Helvetica Regular" charset="0"/>
                <a:ea typeface="Helvetica Regular" charset="0"/>
                <a:cs typeface="Helvetica Regular" charset="0"/>
              </a:rPr>
              <a:t>$300</a:t>
            </a:r>
            <a:endParaRPr kumimoji="0" lang="en-US" sz="19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endParaRPr>
          </a:p>
          <a:p>
            <a:pPr lvl="0" algn="ctr">
              <a:defRPr/>
            </a:pPr>
            <a:r>
              <a:rPr lang="en-US" b="1" dirty="0">
                <a:solidFill>
                  <a:prstClr val="white"/>
                </a:solidFill>
                <a:latin typeface="Helvetica Regular" charset="0"/>
                <a:ea typeface="Helvetica Regular" charset="0"/>
                <a:cs typeface="Helvetica Regular" charset="0"/>
              </a:rPr>
              <a:t>                        $1,500</a:t>
            </a:r>
            <a:endParaRPr kumimoji="0" lang="en-US" sz="1900" b="1" i="0" u="none" strike="noStrike" kern="1200" cap="none" spc="0" normalizeH="0" baseline="30000" noProof="0" dirty="0">
              <a:ln>
                <a:noFill/>
              </a:ln>
              <a:solidFill>
                <a:prstClr val="white"/>
              </a:solidFill>
              <a:effectLst/>
              <a:uLnTx/>
              <a:uFillTx/>
              <a:latin typeface="Helvetica Regular" charset="0"/>
              <a:ea typeface="Helvetica Regular" charset="0"/>
              <a:cs typeface="Helvetica Regular" charset="0"/>
            </a:endParaRPr>
          </a:p>
        </p:txBody>
      </p:sp>
      <p:cxnSp>
        <p:nvCxnSpPr>
          <p:cNvPr id="35" name="Straight Connector 34"/>
          <p:cNvCxnSpPr/>
          <p:nvPr/>
        </p:nvCxnSpPr>
        <p:spPr>
          <a:xfrm>
            <a:off x="152624" y="2739733"/>
            <a:ext cx="2118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5003" y="2358125"/>
            <a:ext cx="85548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1200</a:t>
            </a:r>
          </a:p>
        </p:txBody>
      </p:sp>
      <p:sp>
        <p:nvSpPr>
          <p:cNvPr id="18" name="TextBox 17"/>
          <p:cNvSpPr txBox="1"/>
          <p:nvPr/>
        </p:nvSpPr>
        <p:spPr>
          <a:xfrm>
            <a:off x="-3" y="1108891"/>
            <a:ext cx="12192003" cy="369328"/>
          </a:xfrm>
          <a:prstGeom prst="rect">
            <a:avLst/>
          </a:prstGeom>
          <a:noFill/>
        </p:spPr>
        <p:txBody>
          <a:bodyPr wrap="square" lIns="91414" tIns="45718" rIns="91414" bIns="45718" rtlCol="0">
            <a:spAutoFit/>
          </a:bodyPr>
          <a:lstStyle/>
          <a:p>
            <a:pPr algn="ctr">
              <a:lnSpc>
                <a:spcPct val="90000"/>
              </a:lnSpc>
            </a:pPr>
            <a:r>
              <a:rPr lang="es-ES" sz="2000" b="1" dirty="0">
                <a:solidFill>
                  <a:srgbClr val="FFFFFF"/>
                </a:solidFill>
                <a:latin typeface="Helvetica Regular" pitchFamily="18" charset="0"/>
              </a:rPr>
              <a:t>LA FRECUENCIA DE LAS COMISIONES AUMENTA HASTA LLEGAR A SER SEMANALES</a:t>
            </a:r>
          </a:p>
        </p:txBody>
      </p:sp>
      <p:sp>
        <p:nvSpPr>
          <p:cNvPr id="37" name="TextBox 36"/>
          <p:cNvSpPr txBox="1"/>
          <p:nvPr/>
        </p:nvSpPr>
        <p:spPr>
          <a:xfrm>
            <a:off x="4391041" y="2105039"/>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2400</a:t>
            </a:r>
          </a:p>
        </p:txBody>
      </p:sp>
      <p:sp>
        <p:nvSpPr>
          <p:cNvPr id="36" name="TextBox 35"/>
          <p:cNvSpPr txBox="1"/>
          <p:nvPr/>
        </p:nvSpPr>
        <p:spPr>
          <a:xfrm>
            <a:off x="6611383" y="2110450"/>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2400</a:t>
            </a:r>
          </a:p>
        </p:txBody>
      </p:sp>
      <p:sp>
        <p:nvSpPr>
          <p:cNvPr id="41" name="TextBox 40"/>
          <p:cNvSpPr txBox="1"/>
          <p:nvPr/>
        </p:nvSpPr>
        <p:spPr>
          <a:xfrm>
            <a:off x="4398916" y="1869079"/>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3600</a:t>
            </a:r>
          </a:p>
        </p:txBody>
      </p:sp>
      <p:sp>
        <p:nvSpPr>
          <p:cNvPr id="40" name="TextBox 39"/>
          <p:cNvSpPr txBox="1"/>
          <p:nvPr/>
        </p:nvSpPr>
        <p:spPr>
          <a:xfrm>
            <a:off x="6625185" y="1882199"/>
            <a:ext cx="7991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3600</a:t>
            </a:r>
          </a:p>
        </p:txBody>
      </p:sp>
    </p:spTree>
    <p:extLst>
      <p:ext uri="{BB962C8B-B14F-4D97-AF65-F5344CB8AC3E}">
        <p14:creationId xmlns:p14="http://schemas.microsoft.com/office/powerpoint/2010/main" val="349048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10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500"/>
                                        <p:tgtEl>
                                          <p:spTgt spid="17">
                                            <p:txEl>
                                              <p:pRg st="3" end="3"/>
                                            </p:txEl>
                                          </p:spTgt>
                                        </p:tgtEl>
                                      </p:cBhvr>
                                    </p:animEffect>
                                  </p:childTnLst>
                                </p:cTn>
                              </p:par>
                            </p:childTnLst>
                          </p:cTn>
                        </p:par>
                        <p:par>
                          <p:cTn id="29" fill="hold">
                            <p:stCondLst>
                              <p:cond delay="4000"/>
                            </p:stCondLst>
                            <p:childTnLst>
                              <p:par>
                                <p:cTn id="30" presetID="22" presetClass="entr" presetSubtype="4"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1000"/>
                                        <p:tgtEl>
                                          <p:spTgt spid="28"/>
                                        </p:tgtEl>
                                      </p:cBhvr>
                                    </p:animEffect>
                                  </p:childTnLst>
                                </p:cTn>
                              </p:par>
                            </p:childTnLst>
                          </p:cTn>
                        </p:par>
                        <p:par>
                          <p:cTn id="33" fill="hold">
                            <p:stCondLst>
                              <p:cond delay="50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fade">
                                      <p:cBhvr>
                                        <p:cTn id="43" dur="500"/>
                                        <p:tgtEl>
                                          <p:spTgt spid="17">
                                            <p:txEl>
                                              <p:pRg st="2" end="2"/>
                                            </p:txEl>
                                          </p:spTgt>
                                        </p:tgtEl>
                                      </p:cBhvr>
                                    </p:animEffect>
                                  </p:childTnLst>
                                </p:cTn>
                              </p:par>
                            </p:childTnLst>
                          </p:cTn>
                        </p:par>
                        <p:par>
                          <p:cTn id="44" fill="hold">
                            <p:stCondLst>
                              <p:cond delay="6000"/>
                            </p:stCondLst>
                            <p:childTnLst>
                              <p:par>
                                <p:cTn id="45" presetID="22" presetClass="entr" presetSubtype="4"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000"/>
                                        <p:tgtEl>
                                          <p:spTgt spid="27"/>
                                        </p:tgtEl>
                                      </p:cBhvr>
                                    </p:animEffect>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7500"/>
                            </p:stCondLst>
                            <p:childTnLst>
                              <p:par>
                                <p:cTn id="56" presetID="10" presetClass="entr" presetSubtype="0" fill="hold" nodeType="after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fade">
                                      <p:cBhvr>
                                        <p:cTn id="58" dur="500"/>
                                        <p:tgtEl>
                                          <p:spTgt spid="17">
                                            <p:txEl>
                                              <p:pRg st="1" end="1"/>
                                            </p:txEl>
                                          </p:spTgt>
                                        </p:tgtEl>
                                      </p:cBhvr>
                                    </p:animEffect>
                                  </p:childTnLst>
                                </p:cTn>
                              </p:par>
                            </p:childTnLst>
                          </p:cTn>
                        </p:par>
                        <p:par>
                          <p:cTn id="59" fill="hold">
                            <p:stCondLst>
                              <p:cond delay="8000"/>
                            </p:stCondLst>
                            <p:childTnLst>
                              <p:par>
                                <p:cTn id="60" presetID="22" presetClass="entr" presetSubtype="4"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1000"/>
                                        <p:tgtEl>
                                          <p:spTgt spid="33"/>
                                        </p:tgtEl>
                                      </p:cBhvr>
                                    </p:animEffect>
                                  </p:childTnLst>
                                </p:cTn>
                              </p:par>
                            </p:childTnLst>
                          </p:cTn>
                        </p:par>
                        <p:par>
                          <p:cTn id="63" fill="hold">
                            <p:stCondLst>
                              <p:cond delay="9000"/>
                            </p:stCondLst>
                            <p:childTnLst>
                              <p:par>
                                <p:cTn id="64" presetID="10" presetClass="entr" presetSubtype="0"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par>
                          <p:cTn id="70" fill="hold">
                            <p:stCondLst>
                              <p:cond delay="9500"/>
                            </p:stCondLst>
                            <p:childTnLst>
                              <p:par>
                                <p:cTn id="71" presetID="10" presetClass="entr" presetSubtype="0" fill="hold" nodeType="afterEffect">
                                  <p:stCondLst>
                                    <p:cond delay="0"/>
                                  </p:stCondLst>
                                  <p:childTnLst>
                                    <p:set>
                                      <p:cBhvr>
                                        <p:cTn id="72" dur="1" fill="hold">
                                          <p:stCondLst>
                                            <p:cond delay="0"/>
                                          </p:stCondLst>
                                        </p:cTn>
                                        <p:tgtEl>
                                          <p:spTgt spid="17">
                                            <p:txEl>
                                              <p:pRg st="0" end="0"/>
                                            </p:txEl>
                                          </p:spTgt>
                                        </p:tgtEl>
                                        <p:attrNameLst>
                                          <p:attrName>style.visibility</p:attrName>
                                        </p:attrNameLst>
                                      </p:cBhvr>
                                      <p:to>
                                        <p:strVal val="visible"/>
                                      </p:to>
                                    </p:set>
                                    <p:animEffect transition="in" filter="fade">
                                      <p:cBhvr>
                                        <p:cTn id="73" dur="500"/>
                                        <p:tgtEl>
                                          <p:spTgt spid="17">
                                            <p:txEl>
                                              <p:pRg st="0" end="0"/>
                                            </p:txEl>
                                          </p:spTgt>
                                        </p:tgtEl>
                                      </p:cBhvr>
                                    </p:animEffect>
                                  </p:childTnLst>
                                </p:cTn>
                              </p:par>
                            </p:childTnLst>
                          </p:cTn>
                        </p:par>
                        <p:par>
                          <p:cTn id="74" fill="hold">
                            <p:stCondLst>
                              <p:cond delay="10000"/>
                            </p:stCondLst>
                            <p:childTnLst>
                              <p:par>
                                <p:cTn id="75" presetID="55" presetClass="entr" presetSubtype="0" fill="hold"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strVal val="#ppt_w*0.70"/>
                                          </p:val>
                                        </p:tav>
                                        <p:tav tm="100000">
                                          <p:val>
                                            <p:strVal val="#ppt_w"/>
                                          </p:val>
                                        </p:tav>
                                      </p:tavLst>
                                    </p:anim>
                                    <p:anim calcmode="lin" valueType="num">
                                      <p:cBhvr>
                                        <p:cTn id="78" dur="1000" fill="hold"/>
                                        <p:tgtEl>
                                          <p:spTgt spid="35"/>
                                        </p:tgtEl>
                                        <p:attrNameLst>
                                          <p:attrName>ppt_h</p:attrName>
                                        </p:attrNameLst>
                                      </p:cBhvr>
                                      <p:tavLst>
                                        <p:tav tm="0">
                                          <p:val>
                                            <p:strVal val="#ppt_h"/>
                                          </p:val>
                                        </p:tav>
                                        <p:tav tm="100000">
                                          <p:val>
                                            <p:strVal val="#ppt_h"/>
                                          </p:val>
                                        </p:tav>
                                      </p:tavLst>
                                    </p:anim>
                                    <p:animEffect transition="in" filter="fade">
                                      <p:cBhvr>
                                        <p:cTn id="79" dur="1000"/>
                                        <p:tgtEl>
                                          <p:spTgt spid="35"/>
                                        </p:tgtEl>
                                      </p:cBhvr>
                                    </p:animEffect>
                                  </p:childTnLst>
                                </p:cTn>
                              </p:par>
                            </p:childTnLst>
                          </p:cTn>
                        </p:par>
                        <p:par>
                          <p:cTn id="80" fill="hold">
                            <p:stCondLst>
                              <p:cond delay="11000"/>
                            </p:stCondLst>
                            <p:childTnLst>
                              <p:par>
                                <p:cTn id="81" presetID="10" presetClass="entr" presetSubtype="0" fill="hold" nodeType="afterEffect">
                                  <p:stCondLst>
                                    <p:cond delay="0"/>
                                  </p:stCondLst>
                                  <p:childTnLst>
                                    <p:set>
                                      <p:cBhvr>
                                        <p:cTn id="82" dur="1" fill="hold">
                                          <p:stCondLst>
                                            <p:cond delay="0"/>
                                          </p:stCondLst>
                                        </p:cTn>
                                        <p:tgtEl>
                                          <p:spTgt spid="17">
                                            <p:txEl>
                                              <p:pRg st="4" end="4"/>
                                            </p:txEl>
                                          </p:spTgt>
                                        </p:tgtEl>
                                        <p:attrNameLst>
                                          <p:attrName>style.visibility</p:attrName>
                                        </p:attrNameLst>
                                      </p:cBhvr>
                                      <p:to>
                                        <p:strVal val="visible"/>
                                      </p:to>
                                    </p:set>
                                    <p:animEffect transition="in" filter="fade">
                                      <p:cBhvr>
                                        <p:cTn id="83" dur="500"/>
                                        <p:tgtEl>
                                          <p:spTgt spid="17">
                                            <p:txEl>
                                              <p:pRg st="4" end="4"/>
                                            </p:txEl>
                                          </p:spTgt>
                                        </p:tgtEl>
                                      </p:cBhvr>
                                    </p:animEffect>
                                  </p:childTnLst>
                                </p:cTn>
                              </p:par>
                            </p:childTnLst>
                          </p:cTn>
                        </p:par>
                        <p:par>
                          <p:cTn id="84" fill="hold">
                            <p:stCondLst>
                              <p:cond delay="11500"/>
                            </p:stCondLst>
                            <p:childTnLst>
                              <p:par>
                                <p:cTn id="85" presetID="10" presetClass="entr" presetSubtype="0" fill="hold" grpId="0"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42" grpId="0"/>
      <p:bldP spid="43" grpId="0"/>
      <p:bldP spid="30" grpId="0"/>
      <p:bldP spid="17" grpId="0"/>
      <p:bldP spid="24" grpId="0"/>
      <p:bldP spid="37" grpId="0"/>
      <p:bldP spid="36" grpId="0"/>
      <p:bldP spid="41" grpId="0"/>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15" name="Rectangle 14"/>
          <p:cNvSpPr/>
          <p:nvPr/>
        </p:nvSpPr>
        <p:spPr>
          <a:xfrm>
            <a:off x="2519916" y="3256430"/>
            <a:ext cx="1244010" cy="1051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 name="Rectangle 1"/>
          <p:cNvSpPr/>
          <p:nvPr/>
        </p:nvSpPr>
        <p:spPr>
          <a:xfrm>
            <a:off x="5034025" y="1723601"/>
            <a:ext cx="2123949" cy="15291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21" name="Rectangle 20"/>
          <p:cNvSpPr/>
          <p:nvPr/>
        </p:nvSpPr>
        <p:spPr>
          <a:xfrm>
            <a:off x="9826906" y="4341583"/>
            <a:ext cx="1250066" cy="10519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217" y="-1120775"/>
            <a:ext cx="15838433" cy="8913171"/>
          </a:xfrm>
          <a:prstGeom prst="rect">
            <a:avLst/>
          </a:prstGeom>
          <a:ln>
            <a:noFill/>
          </a:ln>
        </p:spPr>
      </p:pic>
      <p:sp>
        <p:nvSpPr>
          <p:cNvPr id="25" name="TextBox 24"/>
          <p:cNvSpPr txBox="1"/>
          <p:nvPr/>
        </p:nvSpPr>
        <p:spPr>
          <a:xfrm>
            <a:off x="200722" y="913119"/>
            <a:ext cx="11775688" cy="830993"/>
          </a:xfrm>
          <a:prstGeom prst="rect">
            <a:avLst/>
          </a:prstGeom>
          <a:noFill/>
        </p:spPr>
        <p:txBody>
          <a:bodyPr wrap="square" lIns="91414" tIns="45718" rIns="91414" bIns="45718" rtlCol="0">
            <a:spAutoFit/>
          </a:bodyPr>
          <a:lstStyle/>
          <a:p>
            <a:pPr algn="ctr"/>
            <a:r>
              <a:rPr lang="es-ES" sz="1600" b="1" dirty="0">
                <a:solidFill>
                  <a:srgbClr val="FFFFFF"/>
                </a:solidFill>
                <a:latin typeface="Helvetica Regular" pitchFamily="18" charset="0"/>
              </a:rPr>
              <a:t>CADA VEZ QUE COMPLETA EL CICLO DE COMISIONES EN LA MISMA SEMANA EN QUE LO HACEN UN BDC DE SU ORGANIZACIÓN DE VENTAS DE LA IZQUIERDA Y UNO DE LA DERECHA, RECIBE UNA BONIFICACIÓN GERENCIAL DE $600</a:t>
            </a:r>
          </a:p>
        </p:txBody>
      </p:sp>
      <p:sp>
        <p:nvSpPr>
          <p:cNvPr id="26" name="Rectangle 25"/>
          <p:cNvSpPr/>
          <p:nvPr/>
        </p:nvSpPr>
        <p:spPr>
          <a:xfrm>
            <a:off x="200722" y="192095"/>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tabLst>
                <a:tab pos="114265" algn="l"/>
              </a:tabLst>
            </a:pPr>
            <a:r>
              <a:rPr lang="es" sz="2800" b="1" dirty="0">
                <a:solidFill>
                  <a:srgbClr val="0FB7FF"/>
                </a:solidFill>
                <a:latin typeface="Helvetica Regular" pitchFamily="18" charset="0"/>
              </a:rPr>
              <a:t>CÓMO SE GANAN LAS BONIFICACIONES GERENCIALES</a:t>
            </a:r>
          </a:p>
        </p:txBody>
      </p:sp>
      <p:sp>
        <p:nvSpPr>
          <p:cNvPr id="27" name="Rectangle 26"/>
          <p:cNvSpPr/>
          <p:nvPr/>
        </p:nvSpPr>
        <p:spPr>
          <a:xfrm>
            <a:off x="0" y="183463"/>
            <a:ext cx="12192000" cy="584771"/>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endParaRPr kumimoji="0" lang="en-US" sz="3200" b="1" i="0" u="none" strike="noStrike" kern="1200" cap="none" spc="100" normalizeH="0" baseline="0" noProof="0" dirty="0">
              <a:ln>
                <a:noFill/>
              </a:ln>
              <a:solidFill>
                <a:srgbClr val="0FB7FF"/>
              </a:solidFill>
              <a:effectLst/>
              <a:uLnTx/>
              <a:uFillTx/>
              <a:latin typeface="Helvetica Regular" charset="0"/>
              <a:ea typeface="+mn-ea"/>
              <a:cs typeface="Helvetica Regular" charset="0"/>
            </a:endParaRPr>
          </a:p>
        </p:txBody>
      </p:sp>
      <p:sp>
        <p:nvSpPr>
          <p:cNvPr id="28" name="TextBox 27"/>
          <p:cNvSpPr txBox="1"/>
          <p:nvPr/>
        </p:nvSpPr>
        <p:spPr>
          <a:xfrm>
            <a:off x="-2" y="6408280"/>
            <a:ext cx="12192003" cy="369328"/>
          </a:xfrm>
          <a:prstGeom prst="rect">
            <a:avLst/>
          </a:prstGeom>
          <a:noFill/>
        </p:spPr>
        <p:txBody>
          <a:bodyPr wrap="square" lIns="91414" tIns="45718" rIns="91414" bIns="45718" rtlCol="0">
            <a:spAutoFit/>
          </a:bodyPr>
          <a:lstStyle/>
          <a:p>
            <a:pPr lvl="0" algn="ctr" defTabSz="574675">
              <a:lnSpc>
                <a:spcPct val="90000"/>
              </a:lnSpc>
              <a:tabLst>
                <a:tab pos="574675" algn="l"/>
              </a:tabLst>
              <a:defRPr/>
            </a:pPr>
            <a:r>
              <a:rPr kumimoji="0" lang="en-US" sz="2000" b="1" i="0" u="none" strike="noStrike" kern="1200" cap="none" spc="0" normalizeH="0" baseline="0" noProof="0" dirty="0">
                <a:ln w="3175">
                  <a:noFill/>
                </a:ln>
                <a:solidFill>
                  <a:prstClr val="white"/>
                </a:solidFill>
                <a:effectLst/>
                <a:uLnTx/>
                <a:uFillTx/>
                <a:latin typeface="Helvetica Regular" charset="0"/>
                <a:ea typeface="+mn-ea"/>
                <a:cs typeface="Helvetica Regular" charset="0"/>
              </a:rPr>
              <a:t> </a:t>
            </a:r>
            <a:r>
              <a:rPr lang="en-US" sz="2000" b="1" dirty="0">
                <a:ln w="3175">
                  <a:noFill/>
                </a:ln>
                <a:solidFill>
                  <a:prstClr val="white"/>
                </a:solidFill>
                <a:latin typeface="Helvetica Regular" charset="0"/>
                <a:cs typeface="Helvetica Regular" charset="0"/>
              </a:rPr>
              <a:t>POSIBLES $2,100</a:t>
            </a:r>
            <a:r>
              <a:rPr lang="es-ES" sz="2000" b="1" dirty="0">
                <a:solidFill>
                  <a:srgbClr val="FFFFFF"/>
                </a:solidFill>
                <a:latin typeface="Helvetica Regular" pitchFamily="18" charset="0"/>
              </a:rPr>
              <a:t> </a:t>
            </a:r>
            <a:r>
              <a:rPr lang="en-US" sz="2000" b="1" dirty="0">
                <a:ln w="3175">
                  <a:noFill/>
                </a:ln>
                <a:solidFill>
                  <a:prstClr val="white"/>
                </a:solidFill>
                <a:latin typeface="Helvetica Regular" charset="0"/>
                <a:cs typeface="Helvetica Regular" charset="0"/>
              </a:rPr>
              <a:t>POR SEMANA POR </a:t>
            </a:r>
            <a:r>
              <a:rPr kumimoji="0" lang="en-US" sz="2000" b="1" i="0" u="none" strike="noStrike" kern="1200" cap="none" spc="0" normalizeH="0" baseline="0" noProof="0" dirty="0">
                <a:ln w="3175">
                  <a:noFill/>
                </a:ln>
                <a:solidFill>
                  <a:prstClr val="white"/>
                </a:solidFill>
                <a:effectLst/>
                <a:uLnTx/>
                <a:uFillTx/>
                <a:latin typeface="Helvetica Regular" charset="0"/>
                <a:ea typeface="+mn-ea"/>
                <a:cs typeface="Helvetica Regular" charset="0"/>
              </a:rPr>
              <a:t>BDC</a:t>
            </a:r>
          </a:p>
        </p:txBody>
      </p:sp>
      <p:sp>
        <p:nvSpPr>
          <p:cNvPr id="3" name="TextBox 2"/>
          <p:cNvSpPr txBox="1"/>
          <p:nvPr/>
        </p:nvSpPr>
        <p:spPr>
          <a:xfrm>
            <a:off x="3974898" y="1682553"/>
            <a:ext cx="1193363" cy="460126"/>
          </a:xfrm>
          <a:prstGeom prst="rect">
            <a:avLst/>
          </a:prstGeom>
          <a:noFill/>
          <a:ln>
            <a:noFill/>
          </a:ln>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BV</a:t>
            </a:r>
          </a:p>
        </p:txBody>
      </p:sp>
      <p:sp>
        <p:nvSpPr>
          <p:cNvPr id="14" name="TextBox 13"/>
          <p:cNvSpPr txBox="1"/>
          <p:nvPr/>
        </p:nvSpPr>
        <p:spPr>
          <a:xfrm>
            <a:off x="7192200" y="1682553"/>
            <a:ext cx="1086399" cy="460126"/>
          </a:xfrm>
          <a:prstGeom prst="rect">
            <a:avLst/>
          </a:prstGeom>
          <a:noFill/>
          <a:ln>
            <a:noFill/>
          </a:ln>
        </p:spPr>
        <p:txBody>
          <a:bodyPr wrap="squar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BV</a:t>
            </a:r>
          </a:p>
        </p:txBody>
      </p:sp>
      <p:sp>
        <p:nvSpPr>
          <p:cNvPr id="17" name="TextBox 16"/>
          <p:cNvSpPr txBox="1"/>
          <p:nvPr/>
        </p:nvSpPr>
        <p:spPr>
          <a:xfrm>
            <a:off x="3696344" y="3254096"/>
            <a:ext cx="1036234" cy="460126"/>
          </a:xfrm>
          <a:prstGeom prst="rect">
            <a:avLst/>
          </a:prstGeom>
          <a:noFill/>
          <a:ln>
            <a:noFill/>
          </a:ln>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BV</a:t>
            </a:r>
          </a:p>
        </p:txBody>
      </p:sp>
      <p:sp>
        <p:nvSpPr>
          <p:cNvPr id="16" name="TextBox 15"/>
          <p:cNvSpPr txBox="1"/>
          <p:nvPr/>
        </p:nvSpPr>
        <p:spPr>
          <a:xfrm>
            <a:off x="1538768" y="3252708"/>
            <a:ext cx="1037166" cy="460126"/>
          </a:xfrm>
          <a:prstGeom prst="rect">
            <a:avLst/>
          </a:prstGeom>
          <a:noFill/>
          <a:ln>
            <a:noFill/>
          </a:ln>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BV</a:t>
            </a:r>
          </a:p>
        </p:txBody>
      </p:sp>
      <p:sp>
        <p:nvSpPr>
          <p:cNvPr id="24" name="TextBox 23"/>
          <p:cNvSpPr txBox="1"/>
          <p:nvPr/>
        </p:nvSpPr>
        <p:spPr>
          <a:xfrm>
            <a:off x="11049679" y="4341582"/>
            <a:ext cx="1119011" cy="460126"/>
          </a:xfrm>
          <a:prstGeom prst="rect">
            <a:avLst/>
          </a:prstGeom>
          <a:noFill/>
          <a:ln>
            <a:noFill/>
          </a:ln>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BV</a:t>
            </a:r>
          </a:p>
        </p:txBody>
      </p:sp>
      <p:sp>
        <p:nvSpPr>
          <p:cNvPr id="22" name="TextBox 21"/>
          <p:cNvSpPr txBox="1"/>
          <p:nvPr/>
        </p:nvSpPr>
        <p:spPr>
          <a:xfrm>
            <a:off x="8848654" y="4341582"/>
            <a:ext cx="1083251" cy="460126"/>
          </a:xfrm>
          <a:prstGeom prst="rect">
            <a:avLst/>
          </a:prstGeom>
          <a:noFill/>
          <a:ln>
            <a:noFill/>
          </a:ln>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Helvetica Regular" charset="0"/>
                <a:ea typeface="Helvetica Regular" charset="0"/>
                <a:cs typeface="Helvetica Regular" charset="0"/>
              </a:rPr>
              <a:t>5000 BV</a:t>
            </a:r>
          </a:p>
        </p:txBody>
      </p:sp>
      <p:cxnSp>
        <p:nvCxnSpPr>
          <p:cNvPr id="23" name="Straight Arrow Connector 22"/>
          <p:cNvCxnSpPr>
            <a:cxnSpLocks/>
          </p:cNvCxnSpPr>
          <p:nvPr/>
        </p:nvCxnSpPr>
        <p:spPr>
          <a:xfrm>
            <a:off x="6111512" y="3158696"/>
            <a:ext cx="0" cy="3153204"/>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0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21" grpId="0" animBg="1"/>
      <p:bldP spid="28" grpId="0"/>
      <p:bldP spid="3" grpId="0"/>
      <p:bldP spid="14" grpId="0"/>
      <p:bldP spid="17" grpId="0"/>
      <p:bldP spid="16" grpId="0"/>
      <p:bldP spid="24"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5" name="Rectangle 24"/>
          <p:cNvSpPr/>
          <p:nvPr/>
        </p:nvSpPr>
        <p:spPr>
          <a:xfrm>
            <a:off x="8781167" y="3631420"/>
            <a:ext cx="1762537" cy="129793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4" name="Rectangle 23"/>
          <p:cNvSpPr/>
          <p:nvPr/>
        </p:nvSpPr>
        <p:spPr>
          <a:xfrm>
            <a:off x="1608539" y="3634616"/>
            <a:ext cx="1802295" cy="12947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cxnSp>
        <p:nvCxnSpPr>
          <p:cNvPr id="27" name="Straight Arrow Connector 26"/>
          <p:cNvCxnSpPr/>
          <p:nvPr/>
        </p:nvCxnSpPr>
        <p:spPr>
          <a:xfrm flipH="1">
            <a:off x="9656362" y="4583836"/>
            <a:ext cx="6074" cy="1143864"/>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739833" y="1739422"/>
            <a:ext cx="2641628" cy="1844605"/>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cxnSp>
        <p:nvCxnSpPr>
          <p:cNvPr id="26" name="Straight Arrow Connector 25"/>
          <p:cNvCxnSpPr/>
          <p:nvPr/>
        </p:nvCxnSpPr>
        <p:spPr>
          <a:xfrm>
            <a:off x="2530156" y="4583836"/>
            <a:ext cx="0" cy="1143864"/>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9604" y="-474310"/>
            <a:ext cx="15111207" cy="8503920"/>
          </a:xfrm>
          <a:prstGeom prst="rect">
            <a:avLst/>
          </a:prstGeom>
        </p:spPr>
      </p:pic>
      <p:sp>
        <p:nvSpPr>
          <p:cNvPr id="18" name="TextBox 17"/>
          <p:cNvSpPr txBox="1"/>
          <p:nvPr/>
        </p:nvSpPr>
        <p:spPr>
          <a:xfrm>
            <a:off x="-2" y="1028700"/>
            <a:ext cx="12192003" cy="584771"/>
          </a:xfrm>
          <a:prstGeom prst="rect">
            <a:avLst/>
          </a:prstGeom>
          <a:noFill/>
        </p:spPr>
        <p:txBody>
          <a:bodyPr wrap="square" lIns="91414" tIns="45718" rIns="91414" bIns="45718" rtlCol="0">
            <a:spAutoFit/>
          </a:bodyPr>
          <a:lstStyle/>
          <a:p>
            <a:pPr algn="ctr" defTabSz="457200"/>
            <a:r>
              <a:rPr lang="es-ES" sz="1600" b="1" dirty="0">
                <a:solidFill>
                  <a:srgbClr val="FFFFFF"/>
                </a:solidFill>
                <a:latin typeface="Helvetica Regular" pitchFamily="18" charset="0"/>
              </a:rPr>
              <a:t>CADA PROPIETARIO DE UNFRANCHISE</a:t>
            </a:r>
            <a:r>
              <a:rPr lang="es-ES" sz="1600" b="1" baseline="30000" dirty="0">
                <a:solidFill>
                  <a:srgbClr val="FFFFFF"/>
                </a:solidFill>
                <a:latin typeface="Helvetica Regular" pitchFamily="18" charset="0"/>
              </a:rPr>
              <a:t>®</a:t>
            </a:r>
            <a:r>
              <a:rPr lang="es-ES" sz="1600" b="1" dirty="0">
                <a:solidFill>
                  <a:srgbClr val="FFFFFF"/>
                </a:solidFill>
                <a:latin typeface="Helvetica Regular" pitchFamily="18" charset="0"/>
              </a:rPr>
              <a:t> COMIENZA CON TRES CENTROS DE DESARROLLO DE NEGOCIO</a:t>
            </a:r>
            <a:br>
              <a:rPr lang="en" sz="1600" dirty="0"/>
            </a:br>
            <a:r>
              <a:rPr lang="es-ES" sz="1600" b="1" dirty="0">
                <a:solidFill>
                  <a:srgbClr val="FFFFFF"/>
                </a:solidFill>
                <a:latin typeface="Helvetica Regular" pitchFamily="18" charset="0"/>
              </a:rPr>
              <a:t> CADA CENTRO DE DESARROLLO DE NEGOCIO TIENE UN POTENCIAL DE GANANCIAS SEMANALES DE $2,100</a:t>
            </a: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tabLst>
                <a:tab pos="114265" algn="l"/>
              </a:tabLst>
            </a:pPr>
            <a:r>
              <a:rPr lang="es" sz="3200" b="1" dirty="0">
                <a:solidFill>
                  <a:srgbClr val="0FB7FF"/>
                </a:solidFill>
                <a:latin typeface="Helvetica Regular" pitchFamily="18" charset="0"/>
              </a:rPr>
              <a:t>OBTENGA MÁS INGRESOS</a:t>
            </a: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endParaRPr lang="en-US" sz="3200" b="1" spc="100" dirty="0">
              <a:solidFill>
                <a:srgbClr val="0FB7FF"/>
              </a:solidFill>
              <a:latin typeface="Helvetica Regular" charset="0"/>
              <a:cs typeface="Helvetica Regular" charset="0"/>
            </a:endParaRPr>
          </a:p>
        </p:txBody>
      </p:sp>
      <p:sp>
        <p:nvSpPr>
          <p:cNvPr id="21" name="TextBox 20"/>
          <p:cNvSpPr txBox="1"/>
          <p:nvPr/>
        </p:nvSpPr>
        <p:spPr>
          <a:xfrm>
            <a:off x="635000" y="6267117"/>
            <a:ext cx="10922000" cy="424728"/>
          </a:xfrm>
          <a:prstGeom prst="rect">
            <a:avLst/>
          </a:prstGeom>
          <a:noFill/>
        </p:spPr>
        <p:txBody>
          <a:bodyPr wrap="square" lIns="91414" tIns="45718" rIns="91414" bIns="45718" rtlCol="0">
            <a:spAutoFit/>
          </a:bodyPr>
          <a:lstStyle/>
          <a:p>
            <a:pPr algn="ctr">
              <a:lnSpc>
                <a:spcPct val="90000"/>
              </a:lnSpc>
            </a:pPr>
            <a:r>
              <a:rPr lang="en-US" sz="2400" b="1" spc="-40" dirty="0">
                <a:ln w="3175">
                  <a:noFill/>
                </a:ln>
                <a:solidFill>
                  <a:prstClr val="white"/>
                </a:solidFill>
                <a:latin typeface="Helvetica Regular" charset="0"/>
                <a:cs typeface="Helvetica Regular" charset="0"/>
              </a:rPr>
              <a:t>TOTAL SEMANAL POSIBLE : </a:t>
            </a:r>
            <a:r>
              <a:rPr lang="en-US" sz="2400" b="1" dirty="0">
                <a:solidFill>
                  <a:prstClr val="white"/>
                </a:solidFill>
                <a:latin typeface="Helvetica Regular" charset="0"/>
                <a:ea typeface="Helvetica Regular" charset="0"/>
                <a:cs typeface="Helvetica Regular" charset="0"/>
              </a:rPr>
              <a:t>$6,300</a:t>
            </a:r>
            <a:endParaRPr lang="en-US" sz="2400" b="1" spc="-40" dirty="0">
              <a:ln w="3175">
                <a:noFill/>
              </a:ln>
              <a:solidFill>
                <a:prstClr val="white"/>
              </a:solidFill>
              <a:latin typeface="Helvetica Regular" charset="0"/>
              <a:cs typeface="Helvetica Regular" charset="0"/>
            </a:endParaRPr>
          </a:p>
        </p:txBody>
      </p:sp>
    </p:spTree>
    <p:extLst>
      <p:ext uri="{BB962C8B-B14F-4D97-AF65-F5344CB8AC3E}">
        <p14:creationId xmlns:p14="http://schemas.microsoft.com/office/powerpoint/2010/main" val="4499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2000"/>
                                        <p:tgtEl>
                                          <p:spTgt spid="7"/>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2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p:stCondLst>
                              <p:cond delay="500"/>
                            </p:stCondLst>
                            <p:childTnLst>
                              <p:par>
                                <p:cTn id="63" presetID="22" presetClass="entr" presetSubtype="4"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2000"/>
                                        <p:tgtEl>
                                          <p:spTgt spid="12"/>
                                        </p:tgtEl>
                                      </p:cBhvr>
                                    </p:animEffect>
                                  </p:childTnLst>
                                </p:cTn>
                              </p:par>
                            </p:childTnLst>
                          </p:cTn>
                        </p:par>
                        <p:par>
                          <p:cTn id="66" fill="hold">
                            <p:stCondLst>
                              <p:cond delay="25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2" grpId="0" animBg="1"/>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6" name="Rectangle 25"/>
          <p:cNvSpPr/>
          <p:nvPr/>
        </p:nvSpPr>
        <p:spPr>
          <a:xfrm>
            <a:off x="3574822" y="5343640"/>
            <a:ext cx="735522" cy="573684"/>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4" name="Rectangle 23"/>
          <p:cNvSpPr/>
          <p:nvPr/>
        </p:nvSpPr>
        <p:spPr>
          <a:xfrm>
            <a:off x="7789260" y="3005960"/>
            <a:ext cx="1134022"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2" name="Rectangle 21"/>
          <p:cNvSpPr/>
          <p:nvPr/>
        </p:nvSpPr>
        <p:spPr>
          <a:xfrm>
            <a:off x="3258193" y="3016470"/>
            <a:ext cx="1114988"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sp>
        <p:nvSpPr>
          <p:cNvPr id="21" name="Rectangle 20"/>
          <p:cNvSpPr/>
          <p:nvPr/>
        </p:nvSpPr>
        <p:spPr>
          <a:xfrm>
            <a:off x="5244662" y="1784246"/>
            <a:ext cx="1671504"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Regular"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 y="0"/>
            <a:ext cx="12186458" cy="68580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8" y="0"/>
            <a:ext cx="12186456" cy="6857999"/>
          </a:xfrm>
          <a:prstGeom prst="rect">
            <a:avLst/>
          </a:prstGeom>
        </p:spPr>
      </p:pic>
      <p:sp>
        <p:nvSpPr>
          <p:cNvPr id="18" name="TextBox 17"/>
          <p:cNvSpPr txBox="1"/>
          <p:nvPr/>
        </p:nvSpPr>
        <p:spPr>
          <a:xfrm>
            <a:off x="-2" y="1095784"/>
            <a:ext cx="12192003" cy="707882"/>
          </a:xfrm>
          <a:prstGeom prst="rect">
            <a:avLst/>
          </a:prstGeom>
          <a:noFill/>
        </p:spPr>
        <p:txBody>
          <a:bodyPr wrap="square" lIns="91414" tIns="45718" rIns="91414" bIns="45718" rtlCol="0">
            <a:spAutoFit/>
          </a:bodyPr>
          <a:lstStyle/>
          <a:p>
            <a:pPr algn="ctr" defTabSz="457200"/>
            <a:r>
              <a:rPr lang="es-ES" sz="2000" b="1" dirty="0">
                <a:solidFill>
                  <a:srgbClr val="FFFFFF"/>
                </a:solidFill>
                <a:latin typeface="Helvetica Regular" pitchFamily="18" charset="0"/>
              </a:rPr>
              <a:t>TODO CENTRO DE DESARROLLO DE NEGOCIO ADICIONAL INCREMENTA LA POSIBILIDAD DE GANAR COMISIONES</a:t>
            </a: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tabLst>
                <a:tab pos="114265" algn="l"/>
              </a:tabLst>
            </a:pPr>
            <a:r>
              <a:rPr lang="es" sz="3200" b="1" dirty="0">
                <a:solidFill>
                  <a:srgbClr val="0FB7FF"/>
                </a:solidFill>
                <a:latin typeface="Helvetica Regular" pitchFamily="18" charset="0"/>
              </a:rPr>
              <a:t>OBTENGA MÁS INGRESOS</a:t>
            </a:r>
          </a:p>
        </p:txBody>
      </p:sp>
      <p:sp>
        <p:nvSpPr>
          <p:cNvPr id="20" name="Rectangle 19"/>
          <p:cNvSpPr/>
          <p:nvPr/>
        </p:nvSpPr>
        <p:spPr>
          <a:xfrm>
            <a:off x="0" y="306108"/>
            <a:ext cx="12192000" cy="584771"/>
          </a:xfrm>
          <a:prstGeom prst="rect">
            <a:avLst/>
          </a:prstGeom>
          <a:noFill/>
        </p:spPr>
        <p:txBody>
          <a:bodyPr wrap="square" lIns="91414" tIns="45718" rIns="91414" bIns="45718" anchor="ctr">
            <a:spAutoFit/>
          </a:bodyPr>
          <a:lstStyle/>
          <a:p>
            <a:pPr algn="ctr">
              <a:tabLst>
                <a:tab pos="114265" algn="l"/>
              </a:tabLst>
            </a:pPr>
            <a:endParaRPr lang="en-US" sz="3200" b="1" spc="100" dirty="0">
              <a:solidFill>
                <a:srgbClr val="0FB7FF"/>
              </a:solidFill>
              <a:latin typeface="Helvetica Regular" charset="0"/>
              <a:cs typeface="Helvetica Regular" charset="0"/>
            </a:endParaRPr>
          </a:p>
        </p:txBody>
      </p:sp>
      <p:sp>
        <p:nvSpPr>
          <p:cNvPr id="14" name="TextBox 13"/>
          <p:cNvSpPr txBox="1"/>
          <p:nvPr/>
        </p:nvSpPr>
        <p:spPr>
          <a:xfrm>
            <a:off x="4207013" y="1875856"/>
            <a:ext cx="1031131" cy="353943"/>
          </a:xfrm>
          <a:prstGeom prst="rect">
            <a:avLst/>
          </a:prstGeom>
          <a:noFill/>
        </p:spPr>
        <p:txBody>
          <a:bodyPr wrap="square" rtlCol="0">
            <a:spAutoFit/>
          </a:bodyPr>
          <a:lstStyle/>
          <a:p>
            <a:pPr algn="r"/>
            <a:r>
              <a:rPr lang="en-US" sz="1700" b="1" dirty="0">
                <a:solidFill>
                  <a:schemeClr val="bg1"/>
                </a:solidFill>
                <a:latin typeface="Helvetica Regular" charset="0"/>
                <a:ea typeface="Helvetica Regular" charset="0"/>
                <a:cs typeface="Helvetica Regular" charset="0"/>
              </a:rPr>
              <a:t>5000 BV</a:t>
            </a:r>
          </a:p>
        </p:txBody>
      </p:sp>
      <p:sp>
        <p:nvSpPr>
          <p:cNvPr id="25" name="TextBox 24"/>
          <p:cNvSpPr txBox="1"/>
          <p:nvPr/>
        </p:nvSpPr>
        <p:spPr>
          <a:xfrm>
            <a:off x="6922490" y="1875856"/>
            <a:ext cx="1145393" cy="353943"/>
          </a:xfrm>
          <a:prstGeom prst="rect">
            <a:avLst/>
          </a:prstGeom>
          <a:noFill/>
        </p:spPr>
        <p:txBody>
          <a:bodyPr wrap="square" rtlCol="0">
            <a:spAutoFit/>
          </a:bodyPr>
          <a:lstStyle/>
          <a:p>
            <a:r>
              <a:rPr lang="en-US" sz="1700" b="1" dirty="0">
                <a:solidFill>
                  <a:schemeClr val="bg1"/>
                </a:solidFill>
                <a:latin typeface="Helvetica Regular" charset="0"/>
                <a:ea typeface="Helvetica Regular" charset="0"/>
                <a:cs typeface="Helvetica Regular" charset="0"/>
              </a:rPr>
              <a:t>5000 BV</a:t>
            </a:r>
          </a:p>
        </p:txBody>
      </p:sp>
      <p:sp>
        <p:nvSpPr>
          <p:cNvPr id="29" name="TextBox 28"/>
          <p:cNvSpPr txBox="1"/>
          <p:nvPr/>
        </p:nvSpPr>
        <p:spPr>
          <a:xfrm>
            <a:off x="5890113" y="6338070"/>
            <a:ext cx="6524626" cy="369328"/>
          </a:xfrm>
          <a:prstGeom prst="rect">
            <a:avLst/>
          </a:prstGeom>
          <a:noFill/>
        </p:spPr>
        <p:txBody>
          <a:bodyPr wrap="square" lIns="91414" tIns="45718" rIns="91414" bIns="45718" rtlCol="0">
            <a:spAutoFit/>
          </a:bodyPr>
          <a:lstStyle/>
          <a:p>
            <a:pPr algn="ctr" defTabSz="574675">
              <a:lnSpc>
                <a:spcPct val="90000"/>
              </a:lnSpc>
              <a:tabLst>
                <a:tab pos="574675" algn="l"/>
              </a:tabLst>
            </a:pPr>
            <a:r>
              <a:rPr lang="en-US" sz="2000" b="1" dirty="0">
                <a:ln w="3175">
                  <a:noFill/>
                </a:ln>
                <a:solidFill>
                  <a:prstClr val="white"/>
                </a:solidFill>
                <a:latin typeface="Helvetica Regular" charset="0"/>
                <a:cs typeface="Helvetica Regular" charset="0"/>
              </a:rPr>
              <a:t>POSIBLES </a:t>
            </a:r>
            <a:r>
              <a:rPr lang="en-US" sz="2000" b="1" dirty="0">
                <a:solidFill>
                  <a:prstClr val="white"/>
                </a:solidFill>
                <a:latin typeface="Helvetica Regular" charset="0"/>
                <a:ea typeface="Helvetica Regular" charset="0"/>
                <a:cs typeface="Helvetica Regular" charset="0"/>
              </a:rPr>
              <a:t>$2,100</a:t>
            </a:r>
            <a:r>
              <a:rPr lang="es-ES" sz="2000" b="1" dirty="0">
                <a:solidFill>
                  <a:srgbClr val="FFFFFF"/>
                </a:solidFill>
                <a:latin typeface="Helvetica Regular" pitchFamily="18" charset="0"/>
              </a:rPr>
              <a:t> POR SEMANA </a:t>
            </a:r>
            <a:r>
              <a:rPr lang="en-US" sz="2000" b="1" dirty="0">
                <a:ln w="3175">
                  <a:noFill/>
                </a:ln>
                <a:solidFill>
                  <a:prstClr val="white"/>
                </a:solidFill>
                <a:latin typeface="Helvetica Regular" charset="0"/>
                <a:cs typeface="Helvetica Regular" charset="0"/>
              </a:rPr>
              <a:t>POR BDC</a:t>
            </a:r>
          </a:p>
        </p:txBody>
      </p:sp>
      <p:sp>
        <p:nvSpPr>
          <p:cNvPr id="27" name="TextBox 26"/>
          <p:cNvSpPr txBox="1"/>
          <p:nvPr/>
        </p:nvSpPr>
        <p:spPr>
          <a:xfrm>
            <a:off x="3437527" y="5833244"/>
            <a:ext cx="1031131" cy="307777"/>
          </a:xfrm>
          <a:prstGeom prst="rect">
            <a:avLst/>
          </a:prstGeom>
          <a:noFill/>
        </p:spPr>
        <p:txBody>
          <a:bodyPr wrap="square" rtlCol="0">
            <a:spAutoFit/>
          </a:bodyPr>
          <a:lstStyle/>
          <a:p>
            <a:pPr algn="ctr"/>
            <a:r>
              <a:rPr lang="en-US" sz="1400" b="1" dirty="0">
                <a:solidFill>
                  <a:schemeClr val="bg1"/>
                </a:solidFill>
                <a:latin typeface="Helvetica Regular" charset="0"/>
                <a:ea typeface="Helvetica Regular" charset="0"/>
                <a:cs typeface="Helvetica Regular" charset="0"/>
              </a:rPr>
              <a:t>200 BV</a:t>
            </a:r>
          </a:p>
        </p:txBody>
      </p:sp>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5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0"/>
                                        <p:tgtEl>
                                          <p:spTgt spid="2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25" grpId="0"/>
      <p:bldP spid="29" grpId="0"/>
      <p:bldP spid="27" grpId="0"/>
      <p:bldP spid="2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D93A8-7643-D54D-A2FD-350BA4D0BAC9}"/>
              </a:ext>
            </a:extLst>
          </p:cNvPr>
          <p:cNvPicPr>
            <a:picLocks noChangeAspect="1"/>
          </p:cNvPicPr>
          <p:nvPr/>
        </p:nvPicPr>
        <p:blipFill rotWithShape="1">
          <a:blip r:embed="rId3">
            <a:extLst>
              <a:ext uri="{28A0092B-C50C-407E-A947-70E740481C1C}">
                <a14:useLocalDpi xmlns:a14="http://schemas.microsoft.com/office/drawing/2010/main" val="0"/>
              </a:ext>
            </a:extLst>
          </a:blip>
          <a:srcRect l="16071" t="1147" r="32328" b="14706"/>
          <a:stretch/>
        </p:blipFill>
        <p:spPr>
          <a:xfrm>
            <a:off x="-53496" y="0"/>
            <a:ext cx="6308246" cy="6858000"/>
          </a:xfrm>
          <a:prstGeom prst="rect">
            <a:avLst/>
          </a:prstGeom>
        </p:spPr>
      </p:pic>
      <p:sp>
        <p:nvSpPr>
          <p:cNvPr id="19" name="Rectangle 18"/>
          <p:cNvSpPr/>
          <p:nvPr/>
        </p:nvSpPr>
        <p:spPr>
          <a:xfrm>
            <a:off x="6638548" y="673450"/>
            <a:ext cx="5429125"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3BF3E"/>
              </a:solidFill>
              <a:latin typeface="Helvetica Regular" charset="0"/>
            </a:endParaRPr>
          </a:p>
        </p:txBody>
      </p:sp>
      <p:sp>
        <p:nvSpPr>
          <p:cNvPr id="7" name="Rectangle 6"/>
          <p:cNvSpPr/>
          <p:nvPr/>
        </p:nvSpPr>
        <p:spPr>
          <a:xfrm>
            <a:off x="6771934" y="753290"/>
            <a:ext cx="5295740" cy="1077214"/>
          </a:xfrm>
          <a:prstGeom prst="rect">
            <a:avLst/>
          </a:prstGeom>
          <a:noFill/>
        </p:spPr>
        <p:txBody>
          <a:bodyPr wrap="square" lIns="91414" tIns="45718" rIns="91414" bIns="45718">
            <a:spAutoFit/>
          </a:bodyPr>
          <a:lstStyle/>
          <a:p>
            <a:pPr>
              <a:tabLst>
                <a:tab pos="114265" algn="l"/>
              </a:tabLst>
            </a:pPr>
            <a:r>
              <a:rPr lang="es" sz="3200" b="1" dirty="0">
                <a:solidFill>
                  <a:srgbClr val="FFFFFF"/>
                </a:solidFill>
                <a:latin typeface="Helvetica Regular" pitchFamily="18" charset="0"/>
              </a:rPr>
              <a:t>REPASO AL NEGOCIO UNFRANCHISE</a:t>
            </a:r>
            <a:r>
              <a:rPr lang="es" sz="3200" b="1" baseline="30000" dirty="0">
                <a:solidFill>
                  <a:srgbClr val="FFFFFF"/>
                </a:solidFill>
                <a:latin typeface="Helvetica Regular" pitchFamily="18" charset="0"/>
              </a:rPr>
              <a:t>®</a:t>
            </a:r>
            <a:r>
              <a:rPr lang="es" sz="3200" b="1" dirty="0">
                <a:solidFill>
                  <a:srgbClr val="FFFFFF"/>
                </a:solidFill>
                <a:latin typeface="Helvetica Regular" pitchFamily="18" charset="0"/>
              </a:rPr>
              <a:t> </a:t>
            </a:r>
          </a:p>
        </p:txBody>
      </p:sp>
      <p:sp>
        <p:nvSpPr>
          <p:cNvPr id="9" name="Rectangle 8"/>
          <p:cNvSpPr/>
          <p:nvPr/>
        </p:nvSpPr>
        <p:spPr>
          <a:xfrm>
            <a:off x="7414197" y="2091954"/>
            <a:ext cx="4555299"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s" sz="1600" b="1" dirty="0">
                <a:solidFill>
                  <a:srgbClr val="000000"/>
                </a:solidFill>
                <a:latin typeface="Helvetica Regular" pitchFamily="18" charset="0"/>
              </a:rPr>
              <a:t>CONVIERTA GASTOS EN GANANCIAS CON EL PROGRAMA SHOPPING ANNUITY</a:t>
            </a:r>
          </a:p>
        </p:txBody>
      </p:sp>
      <p:sp>
        <p:nvSpPr>
          <p:cNvPr id="10" name="Rectangle 9"/>
          <p:cNvSpPr/>
          <p:nvPr/>
        </p:nvSpPr>
        <p:spPr>
          <a:xfrm>
            <a:off x="6652329" y="2091954"/>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200" b="1" dirty="0">
                <a:solidFill>
                  <a:srgbClr val="FFFFFF"/>
                </a:solidFill>
                <a:latin typeface="Helvetica Regular" pitchFamily="18" charset="0"/>
              </a:rPr>
              <a:t>1</a:t>
            </a:r>
          </a:p>
        </p:txBody>
      </p:sp>
      <p:sp>
        <p:nvSpPr>
          <p:cNvPr id="13" name="Rectangle 12"/>
          <p:cNvSpPr/>
          <p:nvPr/>
        </p:nvSpPr>
        <p:spPr>
          <a:xfrm>
            <a:off x="7414197" y="2830118"/>
            <a:ext cx="4060137"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s" sz="1600" b="1" dirty="0">
                <a:solidFill>
                  <a:srgbClr val="000000"/>
                </a:solidFill>
                <a:latin typeface="Helvetica Regular" pitchFamily="18" charset="0"/>
              </a:rPr>
              <a:t>BONIFICACIONES POR REFERENCIA INMEDIATAS EN VENTAS AL POR MENOR  (GLOBAL.SHOP.COM)</a:t>
            </a:r>
          </a:p>
        </p:txBody>
      </p:sp>
      <p:sp>
        <p:nvSpPr>
          <p:cNvPr id="14" name="Rectangle 13"/>
          <p:cNvSpPr/>
          <p:nvPr/>
        </p:nvSpPr>
        <p:spPr>
          <a:xfrm>
            <a:off x="6652338" y="2830118"/>
            <a:ext cx="761866"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200" b="1" dirty="0">
                <a:solidFill>
                  <a:srgbClr val="FFFFFF"/>
                </a:solidFill>
                <a:latin typeface="Helvetica Regular" pitchFamily="18" charset="0"/>
              </a:rPr>
              <a:t>2</a:t>
            </a:r>
          </a:p>
        </p:txBody>
      </p:sp>
      <p:sp>
        <p:nvSpPr>
          <p:cNvPr id="17" name="Rectangle 16"/>
          <p:cNvSpPr/>
          <p:nvPr/>
        </p:nvSpPr>
        <p:spPr>
          <a:xfrm>
            <a:off x="7414197" y="3568075"/>
            <a:ext cx="4653476"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s" sz="1600" b="1" dirty="0">
                <a:solidFill>
                  <a:srgbClr val="000000"/>
                </a:solidFill>
                <a:latin typeface="Helvetica Regular" pitchFamily="18" charset="0"/>
              </a:rPr>
              <a:t>ACUMULACIÓN DE VOLUMEN GRUPAL DE NEGOCIO MES A MES –LOS 365 DÍAS DEL AÑO</a:t>
            </a:r>
          </a:p>
        </p:txBody>
      </p:sp>
      <p:sp>
        <p:nvSpPr>
          <p:cNvPr id="18" name="Rectangle 17"/>
          <p:cNvSpPr/>
          <p:nvPr/>
        </p:nvSpPr>
        <p:spPr>
          <a:xfrm>
            <a:off x="6652332" y="3568075"/>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200" b="1" dirty="0">
                <a:solidFill>
                  <a:srgbClr val="FFFFFF"/>
                </a:solidFill>
                <a:latin typeface="Helvetica Regular" pitchFamily="18" charset="0"/>
              </a:rPr>
              <a:t>3</a:t>
            </a:r>
          </a:p>
        </p:txBody>
      </p:sp>
      <p:sp>
        <p:nvSpPr>
          <p:cNvPr id="21" name="Rectangle 20"/>
          <p:cNvSpPr/>
          <p:nvPr/>
        </p:nvSpPr>
        <p:spPr>
          <a:xfrm>
            <a:off x="7414197" y="4306446"/>
            <a:ext cx="4060137"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s" sz="1600" b="1" dirty="0">
                <a:solidFill>
                  <a:srgbClr val="000000"/>
                </a:solidFill>
                <a:latin typeface="Helvetica Regular" pitchFamily="18" charset="0"/>
              </a:rPr>
              <a:t>100% DEL CRÉDITO POR EL VOLUMEN GENERADO</a:t>
            </a:r>
          </a:p>
        </p:txBody>
      </p:sp>
      <p:sp>
        <p:nvSpPr>
          <p:cNvPr id="22" name="Rectangle 21"/>
          <p:cNvSpPr/>
          <p:nvPr/>
        </p:nvSpPr>
        <p:spPr>
          <a:xfrm>
            <a:off x="6652332" y="4306446"/>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200" b="1" dirty="0">
                <a:solidFill>
                  <a:srgbClr val="FFFFFF"/>
                </a:solidFill>
                <a:latin typeface="Helvetica Regular" pitchFamily="18" charset="0"/>
              </a:rPr>
              <a:t>4</a:t>
            </a:r>
          </a:p>
        </p:txBody>
      </p:sp>
      <p:sp>
        <p:nvSpPr>
          <p:cNvPr id="25" name="Rectangle 24"/>
          <p:cNvSpPr/>
          <p:nvPr/>
        </p:nvSpPr>
        <p:spPr>
          <a:xfrm>
            <a:off x="7414197" y="5044610"/>
            <a:ext cx="4376750"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s" sz="1600" b="1" dirty="0">
                <a:solidFill>
                  <a:srgbClr val="000000"/>
                </a:solidFill>
                <a:latin typeface="Helvetica Regular" pitchFamily="18" charset="0"/>
              </a:rPr>
              <a:t>COLOCACIÓN DE VOLUMEN Y DE MIEMBROS </a:t>
            </a:r>
          </a:p>
        </p:txBody>
      </p:sp>
      <p:sp>
        <p:nvSpPr>
          <p:cNvPr id="26" name="Rectangle 25"/>
          <p:cNvSpPr/>
          <p:nvPr/>
        </p:nvSpPr>
        <p:spPr>
          <a:xfrm>
            <a:off x="6652332" y="5044610"/>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200" b="1" dirty="0">
                <a:solidFill>
                  <a:srgbClr val="FFFFFF"/>
                </a:solidFill>
                <a:latin typeface="Helvetica Regular" pitchFamily="18" charset="0"/>
              </a:rPr>
              <a:t>5</a:t>
            </a:r>
          </a:p>
        </p:txBody>
      </p:sp>
      <p:sp>
        <p:nvSpPr>
          <p:cNvPr id="29" name="Rectangle 28"/>
          <p:cNvSpPr/>
          <p:nvPr/>
        </p:nvSpPr>
        <p:spPr>
          <a:xfrm>
            <a:off x="7414197" y="5782772"/>
            <a:ext cx="4060137" cy="644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a:r>
              <a:rPr lang="es" sz="1600" b="1" dirty="0">
                <a:solidFill>
                  <a:srgbClr val="000000"/>
                </a:solidFill>
                <a:latin typeface="Helvetica Regular" pitchFamily="18" charset="0"/>
              </a:rPr>
              <a:t>POTENCIAL ILIMITADO DE INGRESOS CON BDC ADICIONALES</a:t>
            </a:r>
          </a:p>
        </p:txBody>
      </p:sp>
      <p:sp>
        <p:nvSpPr>
          <p:cNvPr id="30" name="Rectangle 29"/>
          <p:cNvSpPr/>
          <p:nvPr/>
        </p:nvSpPr>
        <p:spPr>
          <a:xfrm>
            <a:off x="6652332" y="5782772"/>
            <a:ext cx="761865" cy="644577"/>
          </a:xfrm>
          <a:prstGeom prst="rect">
            <a:avLst/>
          </a:prstGeom>
          <a:solidFill>
            <a:srgbClr val="93B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200" b="1" dirty="0">
                <a:solidFill>
                  <a:srgbClr val="FFFFFF"/>
                </a:solidFill>
                <a:latin typeface="Helvetica Regular" pitchFamily="18" charset="0"/>
              </a:rPr>
              <a:t>6</a:t>
            </a:r>
          </a:p>
        </p:txBody>
      </p:sp>
    </p:spTree>
    <p:extLst>
      <p:ext uri="{BB962C8B-B14F-4D97-AF65-F5344CB8AC3E}">
        <p14:creationId xmlns:p14="http://schemas.microsoft.com/office/powerpoint/2010/main" val="1900859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09F7A6-F7DA-4142-957D-71E8EAC9B091}"/>
              </a:ext>
            </a:extLst>
          </p:cNvPr>
          <p:cNvPicPr>
            <a:picLocks noChangeAspect="1"/>
          </p:cNvPicPr>
          <p:nvPr/>
        </p:nvPicPr>
        <p:blipFill rotWithShape="1">
          <a:blip r:embed="rId3">
            <a:extLst>
              <a:ext uri="{28A0092B-C50C-407E-A947-70E740481C1C}">
                <a14:useLocalDpi xmlns:a14="http://schemas.microsoft.com/office/drawing/2010/main" val="0"/>
              </a:ext>
            </a:extLst>
          </a:blip>
          <a:srcRect l="9270" r="35586"/>
          <a:stretch/>
        </p:blipFill>
        <p:spPr>
          <a:xfrm>
            <a:off x="-1" y="0"/>
            <a:ext cx="5667375" cy="6858000"/>
          </a:xfrm>
          <a:prstGeom prst="rect">
            <a:avLst/>
          </a:prstGeom>
        </p:spPr>
      </p:pic>
      <p:sp>
        <p:nvSpPr>
          <p:cNvPr id="4" name="Rectangle 3"/>
          <p:cNvSpPr/>
          <p:nvPr/>
        </p:nvSpPr>
        <p:spPr>
          <a:xfrm>
            <a:off x="550686" y="5100130"/>
            <a:ext cx="4074695" cy="1034125"/>
          </a:xfrm>
          <a:prstGeom prst="rect">
            <a:avLst/>
          </a:prstGeom>
          <a:solidFill>
            <a:srgbClr val="0FB7FF"/>
          </a:solidFill>
        </p:spPr>
        <p:txBody>
          <a:bodyPr wrap="square" lIns="91414" tIns="45718" rIns="91414" bIns="45718" anchor="ctr">
            <a:spAutoFit/>
          </a:bodyPr>
          <a:lstStyle/>
          <a:p>
            <a:pPr marL="91440">
              <a:lnSpc>
                <a:spcPct val="90000"/>
              </a:lnSpc>
              <a:tabLst>
                <a:tab pos="114265" algn="l"/>
              </a:tabLst>
            </a:pPr>
            <a:r>
              <a:rPr lang="es" sz="3400" dirty="0">
                <a:solidFill>
                  <a:srgbClr val="FFFFFF"/>
                </a:solidFill>
                <a:latin typeface="Helvetica Regular" pitchFamily="18" charset="0"/>
              </a:rPr>
              <a:t>¿CUÁL ES SU </a:t>
            </a:r>
          </a:p>
          <a:p>
            <a:pPr marL="91440">
              <a:lnSpc>
                <a:spcPct val="90000"/>
              </a:lnSpc>
              <a:tabLst>
                <a:tab pos="114265" algn="l"/>
              </a:tabLst>
            </a:pPr>
            <a:r>
              <a:rPr lang="es" sz="3400" dirty="0">
                <a:solidFill>
                  <a:srgbClr val="FFFFFF"/>
                </a:solidFill>
                <a:latin typeface="Helvetica Regular" pitchFamily="18" charset="0"/>
              </a:rPr>
              <a:t>PRÓXIMO PASO?</a:t>
            </a:r>
          </a:p>
        </p:txBody>
      </p:sp>
      <p:sp>
        <p:nvSpPr>
          <p:cNvPr id="9" name="Rectangle 8"/>
          <p:cNvSpPr/>
          <p:nvPr/>
        </p:nvSpPr>
        <p:spPr>
          <a:xfrm>
            <a:off x="5922077" y="1303982"/>
            <a:ext cx="5620935" cy="369332"/>
          </a:xfrm>
          <a:prstGeom prst="rect">
            <a:avLst/>
          </a:prstGeom>
        </p:spPr>
        <p:txBody>
          <a:bodyPr wrap="square">
            <a:spAutoFit/>
          </a:bodyPr>
          <a:lstStyle/>
          <a:p>
            <a:r>
              <a:rPr lang="es" sz="1800" b="1" dirty="0">
                <a:solidFill>
                  <a:srgbClr val="000000"/>
                </a:solidFill>
                <a:latin typeface="Helvetica Regular" pitchFamily="18" charset="0"/>
              </a:rPr>
              <a:t>PROBAR NUESTRAS MARCAS EXCLUSIVAS</a:t>
            </a:r>
          </a:p>
        </p:txBody>
      </p:sp>
      <p:sp>
        <p:nvSpPr>
          <p:cNvPr id="17" name="TextBox 16"/>
          <p:cNvSpPr txBox="1"/>
          <p:nvPr/>
        </p:nvSpPr>
        <p:spPr>
          <a:xfrm>
            <a:off x="5908709" y="615164"/>
            <a:ext cx="6015304" cy="683264"/>
          </a:xfrm>
          <a:prstGeom prst="rect">
            <a:avLst/>
          </a:prstGeom>
          <a:noFill/>
        </p:spPr>
        <p:txBody>
          <a:bodyPr wrap="square" rtlCol="0">
            <a:spAutoFit/>
          </a:bodyPr>
          <a:lstStyle/>
          <a:p>
            <a:pPr marL="14288" indent="-14288">
              <a:lnSpc>
                <a:spcPct val="80000"/>
              </a:lnSpc>
            </a:pPr>
            <a:r>
              <a:rPr lang="es" sz="2400" b="1" dirty="0">
                <a:solidFill>
                  <a:srgbClr val="0FB7FF"/>
                </a:solidFill>
                <a:latin typeface="Helvetica Regular" pitchFamily="18" charset="0"/>
              </a:rPr>
              <a:t>REGÍSTRESE COMO CLIENTE PREFERENCIAL</a:t>
            </a:r>
          </a:p>
        </p:txBody>
      </p:sp>
      <p:sp>
        <p:nvSpPr>
          <p:cNvPr id="10" name="Rectangle 9"/>
          <p:cNvSpPr/>
          <p:nvPr/>
        </p:nvSpPr>
        <p:spPr>
          <a:xfrm>
            <a:off x="5922077" y="2867839"/>
            <a:ext cx="6137793" cy="923330"/>
          </a:xfrm>
          <a:prstGeom prst="rect">
            <a:avLst/>
          </a:prstGeom>
        </p:spPr>
        <p:txBody>
          <a:bodyPr wrap="square">
            <a:spAutoFit/>
          </a:bodyPr>
          <a:lstStyle/>
          <a:p>
            <a:r>
              <a:rPr lang="es" sz="1800" b="1" dirty="0">
                <a:solidFill>
                  <a:srgbClr val="000000"/>
                </a:solidFill>
                <a:latin typeface="Helvetica Regular" pitchFamily="18" charset="0"/>
              </a:rPr>
              <a:t>HAGA UNA CITA PARA PODER RESPONDER A SUS PREGUNTAS Y PARA EMPEZAR UN PERÍODO DE PRUEBA</a:t>
            </a:r>
          </a:p>
        </p:txBody>
      </p:sp>
      <p:sp>
        <p:nvSpPr>
          <p:cNvPr id="18" name="TextBox 17"/>
          <p:cNvSpPr txBox="1"/>
          <p:nvPr/>
        </p:nvSpPr>
        <p:spPr>
          <a:xfrm>
            <a:off x="5908709" y="2333542"/>
            <a:ext cx="5912095" cy="494751"/>
          </a:xfrm>
          <a:prstGeom prst="rect">
            <a:avLst/>
          </a:prstGeom>
          <a:noFill/>
        </p:spPr>
        <p:txBody>
          <a:bodyPr wrap="square" rtlCol="0">
            <a:spAutoFit/>
          </a:bodyPr>
          <a:lstStyle/>
          <a:p>
            <a:pPr marL="114265" lvl="1" indent="-114265">
              <a:lnSpc>
                <a:spcPct val="120000"/>
              </a:lnSpc>
            </a:pPr>
            <a:r>
              <a:rPr lang="es" sz="2400" b="1" dirty="0">
                <a:solidFill>
                  <a:srgbClr val="0FB7FF"/>
                </a:solidFill>
                <a:latin typeface="Helvetica Regular" pitchFamily="18" charset="0"/>
              </a:rPr>
              <a:t>HAGA UNA CITA DE SEGUIMIENTO</a:t>
            </a:r>
          </a:p>
        </p:txBody>
      </p:sp>
      <p:sp>
        <p:nvSpPr>
          <p:cNvPr id="19" name="TextBox 18"/>
          <p:cNvSpPr txBox="1"/>
          <p:nvPr/>
        </p:nvSpPr>
        <p:spPr>
          <a:xfrm>
            <a:off x="5908709" y="4026104"/>
            <a:ext cx="6394715" cy="683264"/>
          </a:xfrm>
          <a:prstGeom prst="rect">
            <a:avLst/>
          </a:prstGeom>
          <a:noFill/>
        </p:spPr>
        <p:txBody>
          <a:bodyPr wrap="square" rtlCol="0">
            <a:spAutoFit/>
          </a:bodyPr>
          <a:lstStyle/>
          <a:p>
            <a:pPr marL="14288" indent="-14288">
              <a:lnSpc>
                <a:spcPct val="80000"/>
              </a:lnSpc>
            </a:pPr>
            <a:r>
              <a:rPr lang="es" sz="2400" b="1" dirty="0">
                <a:solidFill>
                  <a:srgbClr val="0FB7FF"/>
                </a:solidFill>
                <a:latin typeface="Helvetica Regular" pitchFamily="18" charset="0"/>
              </a:rPr>
              <a:t>ESTABLEZCA SU NEGOCIO </a:t>
            </a:r>
            <a:br>
              <a:rPr lang="en" sz="2400" dirty="0">
                <a:solidFill>
                  <a:prstClr val="black"/>
                </a:solidFill>
              </a:rPr>
            </a:br>
            <a:r>
              <a:rPr lang="es" sz="2400" b="1" dirty="0">
                <a:solidFill>
                  <a:srgbClr val="0FB7FF"/>
                </a:solidFill>
                <a:latin typeface="Helvetica Regular" pitchFamily="18" charset="0"/>
              </a:rPr>
              <a:t>UNFRANCHISE</a:t>
            </a:r>
            <a:r>
              <a:rPr lang="es" sz="2400" b="1" baseline="30000" dirty="0">
                <a:solidFill>
                  <a:srgbClr val="0FB7FF"/>
                </a:solidFill>
                <a:latin typeface="Helvetica Regular" pitchFamily="18" charset="0"/>
              </a:rPr>
              <a:t>®</a:t>
            </a:r>
          </a:p>
        </p:txBody>
      </p:sp>
      <p:sp>
        <p:nvSpPr>
          <p:cNvPr id="14" name="Rectangle 13"/>
          <p:cNvSpPr/>
          <p:nvPr/>
        </p:nvSpPr>
        <p:spPr>
          <a:xfrm>
            <a:off x="5922077" y="4793730"/>
            <a:ext cx="5620935" cy="646331"/>
          </a:xfrm>
          <a:prstGeom prst="rect">
            <a:avLst/>
          </a:prstGeom>
          <a:noFill/>
        </p:spPr>
        <p:txBody>
          <a:bodyPr wrap="square">
            <a:spAutoFit/>
          </a:bodyPr>
          <a:lstStyle/>
          <a:p>
            <a:r>
              <a:rPr lang="es" sz="1800" b="1" dirty="0">
                <a:solidFill>
                  <a:srgbClr val="000000"/>
                </a:solidFill>
                <a:latin typeface="Helvetica Regular" pitchFamily="18" charset="0"/>
              </a:rPr>
              <a:t>CONVIERTA SUS GASTOS EN GANANCIAS CON EL PROGRAMA SHOPPING ANNUITY </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spTree>
    <p:extLst>
      <p:ext uri="{BB962C8B-B14F-4D97-AF65-F5344CB8AC3E}">
        <p14:creationId xmlns:p14="http://schemas.microsoft.com/office/powerpoint/2010/main" val="2415623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875B37-6550-9A47-8684-0942954B414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350" y="0"/>
            <a:ext cx="12188952" cy="6863435"/>
          </a:xfrm>
          <a:prstGeom prst="rect">
            <a:avLst/>
          </a:prstGeom>
        </p:spPr>
      </p:pic>
      <p:sp>
        <p:nvSpPr>
          <p:cNvPr id="3" name="TextBox 2"/>
          <p:cNvSpPr txBox="1"/>
          <p:nvPr/>
        </p:nvSpPr>
        <p:spPr>
          <a:xfrm>
            <a:off x="13208000" y="6824133"/>
            <a:ext cx="184666" cy="384721"/>
          </a:xfrm>
          <a:prstGeom prst="rect">
            <a:avLst/>
          </a:prstGeom>
          <a:noFill/>
        </p:spPr>
        <p:txBody>
          <a:bodyPr wrap="none" rtlCol="0">
            <a:spAutoFit/>
          </a:bodyPr>
          <a:lstStyle/>
          <a:p>
            <a:endParaRPr lang="en-US" dirty="0">
              <a:latin typeface="Helvetica Regular" charset="0"/>
            </a:endParaRPr>
          </a:p>
        </p:txBody>
      </p:sp>
      <p:sp>
        <p:nvSpPr>
          <p:cNvPr id="13" name="Rectangle 12"/>
          <p:cNvSpPr/>
          <p:nvPr/>
        </p:nvSpPr>
        <p:spPr>
          <a:xfrm>
            <a:off x="-406399" y="4946033"/>
            <a:ext cx="13021732" cy="1463040"/>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pic>
        <p:nvPicPr>
          <p:cNvPr id="7" name="Picture 6"/>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a:off x="4206053" y="5741647"/>
            <a:ext cx="3803253" cy="307807"/>
          </a:xfrm>
          <a:prstGeom prst="rect">
            <a:avLst/>
          </a:prstGeom>
        </p:spPr>
      </p:pic>
      <p:sp>
        <p:nvSpPr>
          <p:cNvPr id="8" name="TextBox 7"/>
          <p:cNvSpPr txBox="1"/>
          <p:nvPr/>
        </p:nvSpPr>
        <p:spPr>
          <a:xfrm>
            <a:off x="0" y="5234762"/>
            <a:ext cx="12192000" cy="543739"/>
          </a:xfrm>
          <a:prstGeom prst="rect">
            <a:avLst/>
          </a:prstGeom>
          <a:noFill/>
        </p:spPr>
        <p:txBody>
          <a:bodyPr wrap="square" rtlCol="0">
            <a:spAutoFit/>
          </a:bodyPr>
          <a:lstStyle/>
          <a:p>
            <a:pPr algn="ctr">
              <a:lnSpc>
                <a:spcPct val="90000"/>
              </a:lnSpc>
            </a:pPr>
            <a:r>
              <a:rPr lang="es-ES" sz="3200">
                <a:solidFill>
                  <a:srgbClr val="FFFFFF"/>
                </a:solidFill>
                <a:latin typeface="Helvetica Regular" pitchFamily="18" charset="0"/>
              </a:rPr>
              <a:t>EL NEGOCIO UNFRANCHISE</a:t>
            </a:r>
            <a:r>
              <a:rPr lang="es-ES" sz="3200" baseline="30000">
                <a:solidFill>
                  <a:srgbClr val="FFFFFF"/>
                </a:solidFill>
                <a:latin typeface="Helvetica Regular" pitchFamily="18" charset="0"/>
              </a:rPr>
              <a:t>®</a:t>
            </a:r>
            <a:endParaRPr lang="es-ES" sz="3200" baseline="30000" dirty="0">
              <a:solidFill>
                <a:srgbClr val="FFFFFF"/>
              </a:solidFill>
              <a:latin typeface="Helvetica Regular" pitchFamily="18" charset="0"/>
            </a:endParaRPr>
          </a:p>
        </p:txBody>
      </p:sp>
      <p:sp>
        <p:nvSpPr>
          <p:cNvPr id="11" name="Rectangle 10"/>
          <p:cNvSpPr/>
          <p:nvPr/>
        </p:nvSpPr>
        <p:spPr>
          <a:xfrm>
            <a:off x="523367"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12" name="Rectangle 11"/>
          <p:cNvSpPr/>
          <p:nvPr/>
        </p:nvSpPr>
        <p:spPr>
          <a:xfrm>
            <a:off x="11183410" y="4879563"/>
            <a:ext cx="785619" cy="1323439"/>
          </a:xfrm>
          <a:prstGeom prst="rect">
            <a:avLst/>
          </a:prstGeom>
        </p:spPr>
        <p:txBody>
          <a:bodyPr wrap="square">
            <a:spAutoFit/>
          </a:bodyPr>
          <a:lstStyle/>
          <a:p>
            <a:r>
              <a:rPr lang="en-US" sz="8000" dirty="0">
                <a:solidFill>
                  <a:schemeClr val="bg1"/>
                </a:solidFill>
                <a:latin typeface="Helvetica Regular" charset="0"/>
                <a:cs typeface="Helvetica Regular" charset="0"/>
              </a:rPr>
              <a:t>]</a:t>
            </a:r>
          </a:p>
        </p:txBody>
      </p:sp>
      <p:sp>
        <p:nvSpPr>
          <p:cNvPr id="9" name="Rectangle 17"/>
          <p:cNvSpPr>
            <a:spLocks noChangeArrowheads="1"/>
          </p:cNvSpPr>
          <p:nvPr/>
        </p:nvSpPr>
        <p:spPr bwMode="auto">
          <a:xfrm>
            <a:off x="0" y="6515100"/>
            <a:ext cx="121920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000" dirty="0">
                <a:solidFill>
                  <a:schemeClr val="bg1"/>
                </a:solidFill>
                <a:latin typeface="Helvetica Regular" charset="0"/>
                <a:ea typeface="Helvetica Regular" charset="0"/>
                <a:cs typeface="Helvetica Regular" charset="0"/>
              </a:rPr>
              <a:t>Copyright © 2018 Market America Worldwide</a:t>
            </a:r>
          </a:p>
        </p:txBody>
      </p:sp>
    </p:spTree>
    <p:extLst>
      <p:ext uri="{BB962C8B-B14F-4D97-AF65-F5344CB8AC3E}">
        <p14:creationId xmlns:p14="http://schemas.microsoft.com/office/powerpoint/2010/main" val="1821908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A_Hqtrs_08_LR.jpg"/>
          <p:cNvPicPr>
            <a:picLocks noChangeAspect="1"/>
          </p:cNvPicPr>
          <p:nvPr/>
        </p:nvPicPr>
        <p:blipFill rotWithShape="1">
          <a:blip r:embed="rId3" cstate="print">
            <a:extLst>
              <a:ext uri="{28A0092B-C50C-407E-A947-70E740481C1C}">
                <a14:useLocalDpi xmlns:a14="http://schemas.microsoft.com/office/drawing/2010/main"/>
              </a:ext>
            </a:extLst>
          </a:blip>
          <a:srcRect t="1847" r="1823"/>
          <a:stretch/>
        </p:blipFill>
        <p:spPr>
          <a:xfrm>
            <a:off x="0" y="0"/>
            <a:ext cx="12192000" cy="6858000"/>
          </a:xfrm>
          <a:prstGeom prst="rect">
            <a:avLst/>
          </a:prstGeom>
        </p:spPr>
      </p:pic>
      <p:sp>
        <p:nvSpPr>
          <p:cNvPr id="9" name="Rectangle 2"/>
          <p:cNvSpPr/>
          <p:nvPr/>
        </p:nvSpPr>
        <p:spPr>
          <a:xfrm>
            <a:off x="0" y="3039744"/>
            <a:ext cx="12190481" cy="3818256"/>
          </a:xfrm>
          <a:prstGeom prst="rect">
            <a:avLst/>
          </a:prstGeom>
          <a:gradFill flip="none" rotWithShape="1">
            <a:gsLst>
              <a:gs pos="0">
                <a:schemeClr val="tx1"/>
              </a:gs>
              <a:gs pos="4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rtlCol="0" anchor="ctr"/>
          <a:lstStyle/>
          <a:p>
            <a:pPr marL="0" marR="0" lvl="0" indent="0" algn="ctr" defTabSz="68510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Regular" charset="0"/>
              <a:ea typeface="+mn-ea"/>
              <a:cs typeface="+mn-cs"/>
            </a:endParaRPr>
          </a:p>
        </p:txBody>
      </p:sp>
      <p:pic>
        <p:nvPicPr>
          <p:cNvPr id="21"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85114" y="5781990"/>
            <a:ext cx="2022701" cy="7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9254298" y="5974549"/>
            <a:ext cx="2966528" cy="338550"/>
          </a:xfrm>
          <a:prstGeom prst="rect">
            <a:avLst/>
          </a:prstGeom>
        </p:spPr>
        <p:txBody>
          <a:bodyPr wrap="square" lIns="91414" tIns="45718" rIns="91414"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Helvetica Regular" pitchFamily="18" charset="0"/>
                <a:ea typeface="+mn-ea"/>
                <a:cs typeface="+mn-cs"/>
              </a:rPr>
              <a:t>GREENSBORO, CAROLINA DEL NORTE.</a:t>
            </a:r>
          </a:p>
        </p:txBody>
      </p:sp>
      <p:sp>
        <p:nvSpPr>
          <p:cNvPr id="2" name="Rectangle 1"/>
          <p:cNvSpPr/>
          <p:nvPr/>
        </p:nvSpPr>
        <p:spPr>
          <a:xfrm>
            <a:off x="-3886" y="4684782"/>
            <a:ext cx="12212819" cy="989009"/>
          </a:xfrm>
          <a:prstGeom prst="rect">
            <a:avLst/>
          </a:prstGeom>
          <a:solidFill>
            <a:srgbClr val="0FB7FF">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3" name="TextBox 2"/>
          <p:cNvSpPr txBox="1"/>
          <p:nvPr/>
        </p:nvSpPr>
        <p:spPr>
          <a:xfrm>
            <a:off x="609601" y="4704998"/>
            <a:ext cx="10965644" cy="1015663"/>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Helvetica Regular" pitchFamily="18" charset="0"/>
                <a:ea typeface="+mn-ea"/>
                <a:cs typeface="+mn-cs"/>
              </a:rPr>
              <a:t>EMPRESA GLOBAL DE REPRESENTACIÓN E INTERMEDIACIÓN </a:t>
            </a:r>
            <a:br>
              <a:rPr kumimoji="0" lang="en" sz="2000" b="0" i="0" u="none" strike="noStrike" kern="1200" cap="none" spc="0" normalizeH="0" baseline="0" noProof="0" dirty="0">
                <a:ln>
                  <a:noFill/>
                </a:ln>
                <a:solidFill>
                  <a:prstClr val="black"/>
                </a:solidFill>
                <a:effectLst/>
                <a:uLnTx/>
                <a:uFillTx/>
                <a:latin typeface="Calibri"/>
                <a:ea typeface="+mn-ea"/>
                <a:cs typeface="+mn-cs"/>
              </a:rPr>
            </a:br>
            <a:r>
              <a:rPr kumimoji="0" lang="es-ES" sz="2000" b="0" i="0" u="none" strike="noStrike" kern="1200" cap="none" spc="0" normalizeH="0" baseline="0" noProof="0" dirty="0">
                <a:ln>
                  <a:noFill/>
                </a:ln>
                <a:solidFill>
                  <a:srgbClr val="FFFFFF"/>
                </a:solidFill>
                <a:effectLst/>
                <a:uLnTx/>
                <a:uFillTx/>
                <a:latin typeface="Helvetica Regular" pitchFamily="18" charset="0"/>
                <a:ea typeface="+mn-ea"/>
                <a:cs typeface="+mn-cs"/>
              </a:rPr>
              <a:t>COMERCIAL DE PRODUCTOS A TRAVÉS DE INTERNET, ESPECIALIZADA EN EL MARKETING UNO A UNO</a:t>
            </a:r>
          </a:p>
        </p:txBody>
      </p:sp>
      <p:pic>
        <p:nvPicPr>
          <p:cNvPr id="10" name="Picture 9" descr="Torch_White.png"/>
          <p:cNvPicPr>
            <a:picLocks noChangeAspect="1"/>
          </p:cNvPicPr>
          <p:nvPr/>
        </p:nvPicPr>
        <p:blipFill rotWithShape="1">
          <a:blip r:embed="rId5" cstate="screen">
            <a:extLst>
              <a:ext uri="{28A0092B-C50C-407E-A947-70E740481C1C}">
                <a14:useLocalDpi xmlns:a14="http://schemas.microsoft.com/office/drawing/2010/main"/>
              </a:ext>
            </a:extLst>
          </a:blip>
          <a:srcRect r="78696"/>
          <a:stretch/>
        </p:blipFill>
        <p:spPr>
          <a:xfrm>
            <a:off x="1233685" y="5754511"/>
            <a:ext cx="582760" cy="874498"/>
          </a:xfrm>
          <a:prstGeom prst="rect">
            <a:avLst/>
          </a:prstGeom>
        </p:spPr>
      </p:pic>
      <p:sp>
        <p:nvSpPr>
          <p:cNvPr id="11" name="TextBox 10"/>
          <p:cNvSpPr txBox="1"/>
          <p:nvPr/>
        </p:nvSpPr>
        <p:spPr>
          <a:xfrm>
            <a:off x="1763668" y="5806399"/>
            <a:ext cx="4527865" cy="941796"/>
          </a:xfrm>
          <a:prstGeom prst="rect">
            <a:avLst/>
          </a:prstGeom>
          <a:noFill/>
          <a:ln>
            <a:noFill/>
          </a:ln>
        </p:spPr>
        <p:txBody>
          <a:bodyPr wrap="square" rtlCol="0">
            <a:spAutoFit/>
          </a:bodyPr>
          <a:lstStyle/>
          <a:p>
            <a:pPr marL="0" marR="0" lvl="0" indent="0" algn="ctr" defTabSz="914105"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Helvetica" charset="0"/>
                <a:ea typeface="Helvetica" charset="0"/>
                <a:cs typeface="Helvetica" charset="0"/>
              </a:rPr>
              <a:t>Ganadora</a:t>
            </a:r>
            <a:r>
              <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rPr>
              <a:t> del </a:t>
            </a:r>
            <a:r>
              <a:rPr kumimoji="0" lang="en-US" sz="1200" b="1" i="0" u="none" strike="noStrike" kern="1200" cap="none" spc="0" normalizeH="0" baseline="0" noProof="0" dirty="0" err="1">
                <a:ln>
                  <a:noFill/>
                </a:ln>
                <a:solidFill>
                  <a:prstClr val="white"/>
                </a:solidFill>
                <a:effectLst/>
                <a:uLnTx/>
                <a:uFillTx/>
                <a:latin typeface="Helvetica" charset="0"/>
                <a:ea typeface="Helvetica" charset="0"/>
                <a:cs typeface="Helvetica" charset="0"/>
              </a:rPr>
              <a:t>premio</a:t>
            </a:r>
            <a:r>
              <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rPr>
              <a:t> Torch.  </a:t>
            </a:r>
            <a:r>
              <a:rPr kumimoji="0" lang="en-US" sz="1200" b="1" i="0" u="none" strike="noStrike" kern="1200" cap="none" spc="0" normalizeH="0" baseline="0" noProof="0" dirty="0" err="1">
                <a:ln>
                  <a:noFill/>
                </a:ln>
                <a:solidFill>
                  <a:prstClr val="white"/>
                </a:solidFill>
                <a:effectLst/>
                <a:uLnTx/>
                <a:uFillTx/>
                <a:latin typeface="Helvetica" charset="0"/>
                <a:ea typeface="Helvetica" charset="0"/>
                <a:cs typeface="Helvetica" charset="0"/>
              </a:rPr>
              <a:t>Confiabilidad</a:t>
            </a:r>
            <a:endPar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endParaRPr>
          </a:p>
          <a:p>
            <a:pPr marL="0" marR="0" lvl="0" indent="0" algn="ctr" defTabSz="914105"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rPr>
              <a:t>• </a:t>
            </a:r>
            <a:r>
              <a:rPr kumimoji="0" lang="en-US" sz="1200" b="1" i="0" u="none" strike="noStrike" kern="1200" cap="none" spc="0" normalizeH="0" baseline="0" noProof="0" dirty="0" err="1">
                <a:ln>
                  <a:noFill/>
                </a:ln>
                <a:solidFill>
                  <a:prstClr val="white"/>
                </a:solidFill>
                <a:effectLst/>
                <a:uLnTx/>
                <a:uFillTx/>
                <a:latin typeface="Helvetica" charset="0"/>
                <a:ea typeface="Helvetica" charset="0"/>
                <a:cs typeface="Helvetica" charset="0"/>
              </a:rPr>
              <a:t>Rendimiento</a:t>
            </a:r>
            <a:r>
              <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rPr>
              <a:t> • </a:t>
            </a:r>
            <a:r>
              <a:rPr kumimoji="0" lang="en-US" sz="1200" b="1" i="0" u="none" strike="noStrike" kern="1200" cap="none" spc="0" normalizeH="0" baseline="0" noProof="0" dirty="0" err="1">
                <a:ln>
                  <a:noFill/>
                </a:ln>
                <a:solidFill>
                  <a:prstClr val="white"/>
                </a:solidFill>
                <a:effectLst/>
                <a:uLnTx/>
                <a:uFillTx/>
                <a:latin typeface="Helvetica" charset="0"/>
                <a:ea typeface="Helvetica" charset="0"/>
                <a:cs typeface="Helvetica" charset="0"/>
              </a:rPr>
              <a:t>Integridad</a:t>
            </a:r>
            <a:endPar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endParaRPr>
          </a:p>
          <a:p>
            <a:pPr marL="0" marR="0" lvl="0" indent="0" algn="ctr" defTabSz="914105"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rPr>
              <a:t>Better Business Bureau del Centro de Carolina del Norte</a:t>
            </a:r>
          </a:p>
          <a:p>
            <a:pPr marL="0" marR="0" lvl="0" indent="0" algn="ctr" defTabSz="914105" rtl="0" eaLnBrk="1" fontAlgn="auto" latinLnBrk="0" hangingPunct="1">
              <a:lnSpc>
                <a:spcPct val="115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2151605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Rectangle 47"/>
          <p:cNvSpPr/>
          <p:nvPr/>
        </p:nvSpPr>
        <p:spPr>
          <a:xfrm>
            <a:off x="596974" y="627680"/>
            <a:ext cx="4757450" cy="290636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3" name="Rectangle 2"/>
          <p:cNvSpPr/>
          <p:nvPr/>
        </p:nvSpPr>
        <p:spPr>
          <a:xfrm>
            <a:off x="596975" y="2338431"/>
            <a:ext cx="4757450" cy="1138769"/>
          </a:xfrm>
          <a:prstGeom prst="rect">
            <a:avLst/>
          </a:prstGeom>
        </p:spPr>
        <p:txBody>
          <a:bodyPr wrap="square" lIns="91414" tIns="45718" rIns="91414" bIns="45718">
            <a:spAutoFit/>
          </a:bodyPr>
          <a:lstStyle/>
          <a:p>
            <a:pPr marL="0" marR="0" lvl="0" indent="0" algn="l" defTabSz="457047" rtl="0" eaLnBrk="1" fontAlgn="auto" latinLnBrk="0" hangingPunct="1">
              <a:lnSpc>
                <a:spcPct val="100000"/>
              </a:lnSpc>
              <a:spcBef>
                <a:spcPts val="0"/>
              </a:spcBef>
              <a:spcAft>
                <a:spcPts val="0"/>
              </a:spcAft>
              <a:buClrTx/>
              <a:buSzTx/>
              <a:buFontTx/>
              <a:buNone/>
              <a:tabLst/>
              <a:defRPr/>
            </a:pPr>
            <a:r>
              <a:rPr kumimoji="0" lang="es" sz="1700" b="1" i="0" u="none" strike="noStrike" kern="1200" cap="none" spc="0" normalizeH="0" baseline="0" noProof="0" dirty="0">
                <a:ln>
                  <a:noFill/>
                </a:ln>
                <a:solidFill>
                  <a:srgbClr val="000000"/>
                </a:solidFill>
                <a:effectLst/>
                <a:uLnTx/>
                <a:uFillTx/>
                <a:latin typeface="Helvetica Regular" pitchFamily="18" charset="0"/>
                <a:ea typeface="+mn-ea"/>
                <a:cs typeface="+mn-cs"/>
              </a:rPr>
              <a:t>ESTIMADO DE VENTAS AL POR MENOR ACUMULADAS</a:t>
            </a:r>
            <a:r>
              <a:rPr kumimoji="0" lang="es" sz="1700" b="0" i="0" u="none" strike="noStrike" kern="1200" cap="none" spc="0" normalizeH="0" baseline="30000" noProof="0" dirty="0">
                <a:ln>
                  <a:noFill/>
                </a:ln>
                <a:solidFill>
                  <a:srgbClr val="000000"/>
                </a:solidFill>
                <a:effectLst/>
                <a:uLnTx/>
                <a:uFillTx/>
                <a:latin typeface="Helvetica" pitchFamily="18" charset="0"/>
                <a:ea typeface="+mn-ea"/>
                <a:cs typeface="+mn-cs"/>
              </a:rPr>
              <a:t>†</a:t>
            </a:r>
            <a:r>
              <a:rPr kumimoji="0" lang="es" sz="1700" b="1" i="0" u="none" strike="noStrike" kern="1200" cap="none" spc="0" normalizeH="0" baseline="0" noProof="0" dirty="0">
                <a:ln>
                  <a:noFill/>
                </a:ln>
                <a:solidFill>
                  <a:srgbClr val="000000"/>
                </a:solidFill>
                <a:effectLst/>
                <a:uLnTx/>
                <a:uFillTx/>
                <a:latin typeface="Helvetica Regular" pitchFamily="18" charset="0"/>
                <a:ea typeface="+mn-ea"/>
                <a:cs typeface="+mn-cs"/>
              </a:rPr>
              <a:t>:</a:t>
            </a:r>
          </a:p>
          <a:p>
            <a:pPr marL="0" marR="0" lvl="0" indent="0" algn="l" defTabSz="457047" rtl="0" eaLnBrk="1" fontAlgn="auto" latinLnBrk="0" hangingPunct="1">
              <a:lnSpc>
                <a:spcPct val="100000"/>
              </a:lnSpc>
              <a:spcBef>
                <a:spcPts val="0"/>
              </a:spcBef>
              <a:spcAft>
                <a:spcPts val="0"/>
              </a:spcAft>
              <a:buClrTx/>
              <a:buSzTx/>
              <a:buFontTx/>
              <a:buNone/>
              <a:tabLst/>
              <a:defRPr/>
            </a:pPr>
            <a:r>
              <a:rPr kumimoji="0" lang="is-IS" sz="3400" b="1" i="0" u="none" strike="noStrike" kern="1200" cap="none" spc="0" normalizeH="0" baseline="0" noProof="0" dirty="0">
                <a:ln>
                  <a:noFill/>
                </a:ln>
                <a:solidFill>
                  <a:srgbClr val="FFFFFF"/>
                </a:solidFill>
                <a:effectLst/>
                <a:uLnTx/>
                <a:uFillTx/>
                <a:latin typeface="Helvetica Regular" charset="0"/>
                <a:ea typeface="+mn-ea"/>
                <a:cs typeface="Helvetica Regular" charset="0"/>
              </a:rPr>
              <a:t>$8,178,020,156</a:t>
            </a:r>
            <a:endParaRPr kumimoji="0" lang="fi-FI" sz="3400" b="1" i="0" u="none" strike="noStrike" kern="1200" cap="none" spc="0" normalizeH="0" baseline="0" noProof="0" dirty="0">
              <a:ln>
                <a:noFill/>
              </a:ln>
              <a:solidFill>
                <a:srgbClr val="FFFFFF"/>
              </a:solidFill>
              <a:effectLst/>
              <a:uLnTx/>
              <a:uFillTx/>
              <a:latin typeface="Helvetica Regular" charset="0"/>
              <a:ea typeface="+mn-ea"/>
              <a:cs typeface="Helvetica Regular" charset="0"/>
            </a:endParaRPr>
          </a:p>
        </p:txBody>
      </p:sp>
      <p:sp>
        <p:nvSpPr>
          <p:cNvPr id="7" name="Rectangle 6"/>
          <p:cNvSpPr/>
          <p:nvPr/>
        </p:nvSpPr>
        <p:spPr>
          <a:xfrm>
            <a:off x="648243" y="989046"/>
            <a:ext cx="4706181" cy="1091748"/>
          </a:xfrm>
          <a:prstGeom prst="rect">
            <a:avLst/>
          </a:prstGeom>
        </p:spPr>
        <p:txBody>
          <a:bodyPr wrap="square" lIns="91414" tIns="45718" rIns="91414" bIns="45718">
            <a:spAutoFit/>
          </a:bodyPr>
          <a:lstStyle/>
          <a:p>
            <a:pPr marL="0" marR="0" lvl="0" indent="0" algn="l" defTabSz="457047" rtl="0" eaLnBrk="1" fontAlgn="auto" latinLnBrk="0" hangingPunct="1">
              <a:lnSpc>
                <a:spcPts val="4380"/>
              </a:lnSpc>
              <a:spcBef>
                <a:spcPts val="0"/>
              </a:spcBef>
              <a:spcAft>
                <a:spcPts val="0"/>
              </a:spcAft>
              <a:buClrTx/>
              <a:buSzTx/>
              <a:buFontTx/>
              <a:buNone/>
              <a:tabLst/>
              <a:defRPr/>
            </a:pPr>
            <a:r>
              <a:rPr kumimoji="0" lang="es" sz="3400" b="1" i="0" u="none" strike="noStrike" kern="1200" cap="none" spc="0" normalizeH="0" baseline="0" noProof="0" dirty="0">
                <a:ln>
                  <a:noFill/>
                </a:ln>
                <a:solidFill>
                  <a:srgbClr val="FFFFFF"/>
                </a:solidFill>
                <a:effectLst/>
                <a:uLnTx/>
                <a:uFillTx/>
                <a:latin typeface="Helvetica Regular" pitchFamily="18" charset="0"/>
                <a:ea typeface="+mn-ea"/>
                <a:cs typeface="+mn-cs"/>
              </a:rPr>
              <a:t>VENTAS </a:t>
            </a:r>
          </a:p>
          <a:p>
            <a:pPr marL="0" marR="0" lvl="0" indent="0" algn="l" defTabSz="457047" rtl="0" eaLnBrk="1" fontAlgn="auto" latinLnBrk="0" hangingPunct="1">
              <a:lnSpc>
                <a:spcPts val="3280"/>
              </a:lnSpc>
              <a:spcBef>
                <a:spcPts val="0"/>
              </a:spcBef>
              <a:spcAft>
                <a:spcPts val="0"/>
              </a:spcAft>
              <a:buClrTx/>
              <a:buSzTx/>
              <a:buFontTx/>
              <a:buNone/>
              <a:tabLst/>
              <a:defRPr/>
            </a:pPr>
            <a:r>
              <a:rPr kumimoji="0" lang="es" sz="3400" b="1" i="0" u="none" strike="noStrike" kern="1200" cap="none" spc="0" normalizeH="0" baseline="0" noProof="0" dirty="0">
                <a:ln>
                  <a:noFill/>
                </a:ln>
                <a:solidFill>
                  <a:srgbClr val="FFFFFF"/>
                </a:solidFill>
                <a:effectLst/>
                <a:uLnTx/>
                <a:uFillTx/>
                <a:latin typeface="Helvetica Regular" pitchFamily="18" charset="0"/>
                <a:ea typeface="+mn-ea"/>
                <a:cs typeface="+mn-cs"/>
              </a:rPr>
              <a:t>MUNDIALES</a:t>
            </a:r>
          </a:p>
        </p:txBody>
      </p:sp>
      <p:sp>
        <p:nvSpPr>
          <p:cNvPr id="8" name="Rectangle 12"/>
          <p:cNvSpPr>
            <a:spLocks noChangeArrowheads="1"/>
          </p:cNvSpPr>
          <p:nvPr/>
        </p:nvSpPr>
        <p:spPr bwMode="auto">
          <a:xfrm>
            <a:off x="325679" y="4256319"/>
            <a:ext cx="4693920" cy="119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18" rIns="91414" bIns="45718" anchor="ctr"/>
          <a:lstStyle/>
          <a:p>
            <a:pPr marL="0" marR="0" lvl="0" indent="0" algn="l" defTabSz="457047"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prstClr val="black"/>
                </a:solidFill>
                <a:effectLst/>
                <a:uLnTx/>
                <a:uFillTx/>
                <a:latin typeface="Helvetica Regular" charset="0"/>
                <a:ea typeface="+mn-ea"/>
                <a:cs typeface="Helvetica Regular" charset="0"/>
              </a:rPr>
            </a:br>
            <a:endParaRPr kumimoji="0" lang="en-US" sz="3200" b="0" i="0" u="none" strike="noStrike" kern="1200" cap="none" spc="0" normalizeH="0" baseline="0" noProof="0" dirty="0">
              <a:ln>
                <a:noFill/>
              </a:ln>
              <a:solidFill>
                <a:prstClr val="black"/>
              </a:solidFill>
              <a:effectLst/>
              <a:uLnTx/>
              <a:uFillTx/>
              <a:latin typeface="Helvetica Regular" charset="0"/>
              <a:ea typeface="+mn-ea"/>
              <a:cs typeface="Helvetica Regular" charset="0"/>
            </a:endParaRPr>
          </a:p>
        </p:txBody>
      </p:sp>
      <p:sp>
        <p:nvSpPr>
          <p:cNvPr id="9" name="Rectangle 13"/>
          <p:cNvSpPr>
            <a:spLocks noChangeArrowheads="1"/>
          </p:cNvSpPr>
          <p:nvPr/>
        </p:nvSpPr>
        <p:spPr bwMode="auto">
          <a:xfrm>
            <a:off x="4406673" y="4720574"/>
            <a:ext cx="41071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18" rIns="91414" bIns="45718" anchor="ctr"/>
          <a:lstStyle/>
          <a:p>
            <a:pPr marL="0" marR="0" lvl="0" indent="0" algn="l" defTabSz="457047"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dirty="0">
                <a:ln>
                  <a:noFill/>
                </a:ln>
                <a:solidFill>
                  <a:srgbClr val="000000"/>
                </a:solidFill>
                <a:effectLst/>
                <a:uLnTx/>
                <a:uFillTx/>
                <a:latin typeface="Helvetica Regular" pitchFamily="18" charset="0"/>
                <a:ea typeface="+mn-ea"/>
                <a:cs typeface="+mn-cs"/>
              </a:rPr>
              <a:t>TOTAL DE COMISIONES  </a:t>
            </a:r>
          </a:p>
          <a:p>
            <a:pPr marL="0" marR="0" lvl="0" indent="0" algn="l" defTabSz="457047"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dirty="0">
                <a:ln>
                  <a:noFill/>
                </a:ln>
                <a:solidFill>
                  <a:srgbClr val="000000"/>
                </a:solidFill>
                <a:effectLst/>
                <a:uLnTx/>
                <a:uFillTx/>
                <a:latin typeface="Helvetica Regular" pitchFamily="18" charset="0"/>
                <a:ea typeface="+mn-ea"/>
                <a:cs typeface="+mn-cs"/>
              </a:rPr>
              <a:t>DEVENGADAS:</a:t>
            </a:r>
            <a:br>
              <a:rPr kumimoji="0" lang="en" sz="1800" b="0" i="0" u="none" strike="noStrike" kern="1200" cap="none" spc="0" normalizeH="0" baseline="0" noProof="0" dirty="0">
                <a:ln>
                  <a:noFill/>
                </a:ln>
                <a:solidFill>
                  <a:prstClr val="black"/>
                </a:solidFill>
                <a:effectLst/>
                <a:uLnTx/>
                <a:uFillTx/>
                <a:latin typeface="Calibri"/>
                <a:ea typeface="+mn-ea"/>
                <a:cs typeface="+mn-cs"/>
              </a:rPr>
            </a:br>
            <a:r>
              <a:rPr kumimoji="0" lang="en-US" sz="3400" b="1" i="0" u="none" strike="noStrike" kern="1200" cap="none" spc="0" normalizeH="0" baseline="0" noProof="0" dirty="0">
                <a:ln>
                  <a:noFill/>
                </a:ln>
                <a:solidFill>
                  <a:srgbClr val="0FB7FF"/>
                </a:solidFill>
                <a:effectLst/>
                <a:uLnTx/>
                <a:uFillTx/>
                <a:latin typeface="Helvetica Regular" charset="0"/>
                <a:ea typeface="+mn-ea"/>
                <a:cs typeface="Helvetica Regular" charset="0"/>
              </a:rPr>
              <a:t>$</a:t>
            </a:r>
            <a:r>
              <a:rPr kumimoji="0" lang="is-IS" sz="3400" b="1" i="0" u="none" strike="noStrike" kern="1200" cap="none" spc="0" normalizeH="0" baseline="0" noProof="0" dirty="0">
                <a:ln>
                  <a:noFill/>
                </a:ln>
                <a:solidFill>
                  <a:srgbClr val="0FB7FF"/>
                </a:solidFill>
                <a:effectLst/>
                <a:uLnTx/>
                <a:uFillTx/>
                <a:latin typeface="Helvetica Regular" charset="0"/>
                <a:ea typeface="+mn-ea"/>
                <a:cs typeface="Helvetica Regular" charset="0"/>
              </a:rPr>
              <a:t>2,105,172,163</a:t>
            </a:r>
            <a:endParaRPr kumimoji="0" lang="cs-CZ" sz="3400" b="1" i="0" u="none" strike="noStrike" kern="1200" cap="none" spc="0" normalizeH="0" baseline="0" noProof="0" dirty="0">
              <a:ln>
                <a:noFill/>
              </a:ln>
              <a:solidFill>
                <a:srgbClr val="0FB7FF"/>
              </a:solidFill>
              <a:effectLst/>
              <a:uLnTx/>
              <a:uFillTx/>
              <a:latin typeface="Helvetica Regular" charset="0"/>
              <a:ea typeface="+mn-ea"/>
              <a:cs typeface="Helvetica Regular" charset="0"/>
            </a:endParaRPr>
          </a:p>
        </p:txBody>
      </p:sp>
      <p:sp>
        <p:nvSpPr>
          <p:cNvPr id="10" name="Rectangle 14"/>
          <p:cNvSpPr>
            <a:spLocks noChangeArrowheads="1"/>
          </p:cNvSpPr>
          <p:nvPr/>
        </p:nvSpPr>
        <p:spPr bwMode="auto">
          <a:xfrm>
            <a:off x="8234942" y="4872974"/>
            <a:ext cx="41975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18" rIns="91414" bIns="45718" anchor="ctr"/>
          <a:lstStyle/>
          <a:p>
            <a:pPr marL="0" marR="0" lvl="0" indent="0" algn="l" defTabSz="457047"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dirty="0">
                <a:ln>
                  <a:noFill/>
                </a:ln>
                <a:solidFill>
                  <a:srgbClr val="000000"/>
                </a:solidFill>
                <a:effectLst/>
                <a:uLnTx/>
                <a:uFillTx/>
                <a:latin typeface="Helvetica Regular" pitchFamily="18" charset="0"/>
                <a:ea typeface="+mn-ea"/>
                <a:cs typeface="+mn-cs"/>
              </a:rPr>
              <a:t>TOTAL DE GANANCIAS DE LOS PROPIETARIOS DE UNFRANCHISE</a:t>
            </a:r>
            <a:r>
              <a:rPr kumimoji="0" lang="es" sz="1600" b="1" i="0" u="none" strike="noStrike" kern="1200" cap="none" spc="0" normalizeH="0" baseline="30000" noProof="0" dirty="0">
                <a:ln>
                  <a:noFill/>
                </a:ln>
                <a:solidFill>
                  <a:srgbClr val="000000"/>
                </a:solidFill>
                <a:effectLst/>
                <a:uLnTx/>
                <a:uFillTx/>
                <a:latin typeface="Helvetica Regular" pitchFamily="18" charset="0"/>
                <a:ea typeface="+mn-ea"/>
                <a:cs typeface="+mn-cs"/>
              </a:rPr>
              <a:t>®</a:t>
            </a:r>
            <a:r>
              <a:rPr kumimoji="0" lang="es" sz="1600" b="0" i="0" u="none" strike="noStrike" kern="1200" cap="none" spc="0" normalizeH="0" baseline="0" noProof="0" dirty="0">
                <a:ln>
                  <a:noFill/>
                </a:ln>
                <a:solidFill>
                  <a:srgbClr val="000000"/>
                </a:solidFill>
                <a:effectLst/>
                <a:uLnTx/>
                <a:uFillTx/>
                <a:latin typeface="Helvetica" pitchFamily="18" charset="0"/>
                <a:ea typeface="+mn-ea"/>
                <a:cs typeface="+mn-cs"/>
              </a:rPr>
              <a:t>**</a:t>
            </a:r>
            <a:r>
              <a:rPr kumimoji="0" lang="es" sz="1600" b="1" i="0" u="none" strike="noStrike" kern="1200" cap="none" spc="0" normalizeH="0" baseline="0" noProof="0" dirty="0">
                <a:ln>
                  <a:noFill/>
                </a:ln>
                <a:solidFill>
                  <a:srgbClr val="000000"/>
                </a:solidFill>
                <a:effectLst/>
                <a:uLnTx/>
                <a:uFillTx/>
                <a:latin typeface="Helvetica Regular" pitchFamily="18" charset="0"/>
                <a:ea typeface="+mn-ea"/>
                <a:cs typeface="+mn-cs"/>
              </a:rPr>
              <a:t>:</a:t>
            </a:r>
            <a:br>
              <a:rPr kumimoji="0" lang="en" sz="1800" b="0" i="0" u="none" strike="noStrike" kern="1200" cap="none" spc="0" normalizeH="0" baseline="0" noProof="0" dirty="0">
                <a:ln>
                  <a:noFill/>
                </a:ln>
                <a:solidFill>
                  <a:prstClr val="black"/>
                </a:solidFill>
                <a:effectLst/>
                <a:uLnTx/>
                <a:uFillTx/>
                <a:latin typeface="Calibri"/>
                <a:ea typeface="+mn-ea"/>
                <a:cs typeface="+mn-cs"/>
              </a:rPr>
            </a:br>
            <a:r>
              <a:rPr kumimoji="0" lang="en-US" sz="3400" b="1" i="0" u="none" strike="noStrike" kern="1200" cap="none" spc="0" normalizeH="0" baseline="0" noProof="0">
                <a:ln>
                  <a:noFill/>
                </a:ln>
                <a:solidFill>
                  <a:srgbClr val="0FB7FF"/>
                </a:solidFill>
                <a:effectLst/>
                <a:uLnTx/>
                <a:uFillTx/>
                <a:latin typeface="Helvetica Regular" charset="0"/>
                <a:ea typeface="+mn-ea"/>
                <a:cs typeface="Helvetica Regular" charset="0"/>
              </a:rPr>
              <a:t>$4,246,437,855</a:t>
            </a:r>
            <a:br>
              <a:rPr kumimoji="0" lang="en" sz="1900" b="0" i="0" u="none" strike="noStrike" kern="1200" cap="none" spc="0" normalizeH="0" baseline="0" noProof="0" dirty="0">
                <a:ln>
                  <a:noFill/>
                </a:ln>
                <a:solidFill>
                  <a:prstClr val="black"/>
                </a:solidFill>
                <a:effectLst/>
                <a:uLnTx/>
                <a:uFillTx/>
                <a:latin typeface="Calibri"/>
                <a:ea typeface="+mn-ea"/>
                <a:cs typeface="+mn-cs"/>
              </a:rPr>
            </a:br>
            <a:endParaRPr kumimoji="0" lang="en"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5"/>
          <p:cNvSpPr>
            <a:spLocks noChangeArrowheads="1"/>
          </p:cNvSpPr>
          <p:nvPr/>
        </p:nvSpPr>
        <p:spPr bwMode="auto">
          <a:xfrm>
            <a:off x="3753271" y="4552650"/>
            <a:ext cx="6234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18" rIns="91414" bIns="45718" anchor="ctr"/>
          <a:lstStyle/>
          <a:p>
            <a:pPr marL="0" marR="0" lvl="0" indent="0" algn="l" defTabSz="45704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Helvetica Regular" charset="0"/>
                <a:ea typeface="+mn-ea"/>
                <a:cs typeface="Helvetica Regular" charset="0"/>
              </a:rPr>
              <a:t>+</a:t>
            </a:r>
          </a:p>
        </p:txBody>
      </p:sp>
      <p:sp>
        <p:nvSpPr>
          <p:cNvPr id="12" name="Rectangle 16"/>
          <p:cNvSpPr>
            <a:spLocks noChangeArrowheads="1"/>
          </p:cNvSpPr>
          <p:nvPr/>
        </p:nvSpPr>
        <p:spPr bwMode="auto">
          <a:xfrm>
            <a:off x="7566014" y="4538539"/>
            <a:ext cx="7543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18" rIns="91414" bIns="45718" anchor="ctr"/>
          <a:lstStyle/>
          <a:p>
            <a:pPr marL="0" marR="0" lvl="0" indent="0" algn="l" defTabSz="45704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Helvetica Regular" charset="0"/>
                <a:ea typeface="+mn-ea"/>
                <a:cs typeface="Helvetica Regular" charset="0"/>
              </a:rPr>
              <a:t>=</a:t>
            </a:r>
          </a:p>
        </p:txBody>
      </p:sp>
      <p:sp>
        <p:nvSpPr>
          <p:cNvPr id="13" name="Rectangle 17"/>
          <p:cNvSpPr>
            <a:spLocks noChangeArrowheads="1"/>
          </p:cNvSpPr>
          <p:nvPr/>
        </p:nvSpPr>
        <p:spPr bwMode="auto">
          <a:xfrm>
            <a:off x="247507" y="6030263"/>
            <a:ext cx="11394157" cy="32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18" rIns="91414" bIns="45718" anchor="ctr"/>
          <a:lstStyle/>
          <a:p>
            <a:pPr marL="0" marR="0" lvl="0" indent="0" algn="r" defTabSz="457047"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dirty="0">
                <a:ln>
                  <a:noFill/>
                </a:ln>
                <a:solidFill>
                  <a:srgbClr val="000000"/>
                </a:solidFill>
                <a:effectLst/>
                <a:uLnTx/>
                <a:uFillTx/>
                <a:latin typeface="Helvetica Regular" pitchFamily="18" charset="0"/>
                <a:ea typeface="+mn-ea"/>
                <a:cs typeface="+mn-cs"/>
              </a:rPr>
              <a:t>**AL </a:t>
            </a:r>
            <a:r>
              <a:rPr kumimoji="0" lang="en-US" sz="1000" b="0" i="0" u="none" strike="noStrike" kern="1200" cap="none" spc="0" normalizeH="0" baseline="0" noProof="0" dirty="0">
                <a:ln>
                  <a:noFill/>
                </a:ln>
                <a:solidFill>
                  <a:srgbClr val="000000"/>
                </a:solidFill>
                <a:effectLst/>
                <a:uLnTx/>
                <a:uFillTx/>
                <a:latin typeface="Helvetica Regular" pitchFamily="18" charset="0"/>
                <a:ea typeface="+mn-ea"/>
                <a:cs typeface="+mn-cs"/>
              </a:rPr>
              <a:t>31</a:t>
            </a:r>
            <a:r>
              <a:rPr kumimoji="0" lang="es" sz="1000" b="0" i="0" u="none" strike="noStrike" kern="1200" cap="none" spc="0" normalizeH="0" baseline="0" noProof="0" dirty="0">
                <a:ln>
                  <a:noFill/>
                </a:ln>
                <a:solidFill>
                  <a:srgbClr val="000000"/>
                </a:solidFill>
                <a:effectLst/>
                <a:uLnTx/>
                <a:uFillTx/>
                <a:latin typeface="Helvetica Regular" pitchFamily="18" charset="0"/>
                <a:ea typeface="+mn-ea"/>
                <a:cs typeface="+mn-cs"/>
              </a:rPr>
              <a:t> DE </a:t>
            </a:r>
            <a:r>
              <a:rPr kumimoji="0" lang="en-US" sz="1000" b="0" i="0" u="none" strike="noStrike" kern="1200" cap="none" spc="0" normalizeH="0" baseline="0" noProof="0" dirty="0">
                <a:ln>
                  <a:noFill/>
                </a:ln>
                <a:solidFill>
                  <a:srgbClr val="000000"/>
                </a:solidFill>
                <a:effectLst/>
                <a:uLnTx/>
                <a:uFillTx/>
                <a:latin typeface="Helvetica Regular" pitchFamily="18" charset="0"/>
                <a:ea typeface="+mn-ea"/>
                <a:cs typeface="+mn-cs"/>
              </a:rPr>
              <a:t>DICIEMBRE </a:t>
            </a:r>
            <a:r>
              <a:rPr kumimoji="0" lang="es" sz="1000" b="0" i="0" u="none" strike="noStrike" kern="1200" cap="none" spc="0" normalizeH="0" baseline="0" noProof="0" dirty="0">
                <a:ln>
                  <a:noFill/>
                </a:ln>
                <a:solidFill>
                  <a:srgbClr val="000000"/>
                </a:solidFill>
                <a:effectLst/>
                <a:uLnTx/>
                <a:uFillTx/>
                <a:latin typeface="Helvetica Regular" pitchFamily="18" charset="0"/>
                <a:ea typeface="+mn-ea"/>
                <a:cs typeface="+mn-cs"/>
              </a:rPr>
              <a:t>DE 201</a:t>
            </a:r>
            <a:r>
              <a:rPr kumimoji="0" lang="en-US" sz="1000" b="0" i="0" u="none" strike="noStrike" kern="1200" cap="none" spc="0" normalizeH="0" baseline="0" noProof="0" dirty="0">
                <a:ln>
                  <a:noFill/>
                </a:ln>
                <a:solidFill>
                  <a:srgbClr val="000000"/>
                </a:solidFill>
                <a:effectLst/>
                <a:uLnTx/>
                <a:uFillTx/>
                <a:latin typeface="Helvetica Regular" pitchFamily="18" charset="0"/>
                <a:ea typeface="+mn-ea"/>
                <a:cs typeface="+mn-cs"/>
              </a:rPr>
              <a:t>7</a:t>
            </a:r>
            <a:r>
              <a:rPr kumimoji="0" lang="es" sz="1000" b="0" i="0" u="none" strike="noStrike" kern="1200" cap="none" spc="0" normalizeH="0" baseline="0" noProof="0" dirty="0">
                <a:ln>
                  <a:noFill/>
                </a:ln>
                <a:solidFill>
                  <a:srgbClr val="000000"/>
                </a:solidFill>
                <a:effectLst/>
                <a:uLnTx/>
                <a:uFillTx/>
                <a:latin typeface="Helvetica Regular" pitchFamily="18" charset="0"/>
                <a:ea typeface="+mn-ea"/>
                <a:cs typeface="+mn-cs"/>
              </a:rPr>
              <a:t> (DESDE LA FORMACIÓN DE LA EMPRESA) *ESTIMADO DE GANANCIAS POR VENTAS AL POR MENOR BASADO EN EL PRECIO SUGERIDO DE VENTA</a:t>
            </a:r>
            <a:br>
              <a:rPr kumimoji="0" lang="en" sz="1000" b="0" i="0" u="none" strike="noStrike" kern="1200" cap="none" spc="0" normalizeH="0" baseline="0" noProof="0" dirty="0">
                <a:ln>
                  <a:noFill/>
                </a:ln>
                <a:solidFill>
                  <a:prstClr val="black"/>
                </a:solidFill>
                <a:effectLst/>
                <a:uLnTx/>
                <a:uFillTx/>
                <a:latin typeface="Calibri"/>
                <a:ea typeface="+mn-ea"/>
                <a:cs typeface="+mn-cs"/>
              </a:rPr>
            </a:br>
            <a:r>
              <a:rPr kumimoji="0" lang="es" sz="1000" b="0" i="0" u="none" strike="noStrike" kern="1200" cap="none" spc="0" normalizeH="0" baseline="0" noProof="0" dirty="0">
                <a:ln>
                  <a:noFill/>
                </a:ln>
                <a:solidFill>
                  <a:srgbClr val="000000"/>
                </a:solidFill>
                <a:effectLst/>
                <a:uLnTx/>
                <a:uFillTx/>
                <a:latin typeface="Helvetica Regular" pitchFamily="18" charset="0"/>
                <a:ea typeface="+mn-ea"/>
                <a:cs typeface="+mn-cs"/>
              </a:rPr>
              <a:t>†ESTIMADO DE VENTAS AL POR MENOR ACUMULADAS BASADO EN EL PRECIO SUGERIDO DE VENT</a:t>
            </a:r>
          </a:p>
        </p:txBody>
      </p:sp>
      <p:sp>
        <p:nvSpPr>
          <p:cNvPr id="45" name="Rectangle 13"/>
          <p:cNvSpPr>
            <a:spLocks noChangeArrowheads="1"/>
          </p:cNvSpPr>
          <p:nvPr/>
        </p:nvSpPr>
        <p:spPr bwMode="auto">
          <a:xfrm>
            <a:off x="530347" y="4730454"/>
            <a:ext cx="41071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18" rIns="91414" bIns="45718" anchor="ctr"/>
          <a:lstStyle/>
          <a:p>
            <a:pPr marL="0" marR="0" lvl="0" indent="0" algn="l" defTabSz="457047"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dirty="0">
                <a:ln>
                  <a:noFill/>
                </a:ln>
                <a:solidFill>
                  <a:srgbClr val="000000"/>
                </a:solidFill>
                <a:effectLst/>
                <a:uLnTx/>
                <a:uFillTx/>
                <a:latin typeface="Helvetica Regular" pitchFamily="18" charset="0"/>
                <a:ea typeface="+mn-ea"/>
                <a:cs typeface="+mn-cs"/>
              </a:rPr>
              <a:t>TOTAL ESTIMADO DE GANANCIAS</a:t>
            </a:r>
            <a:br>
              <a:rPr kumimoji="0" lang="en" sz="1400" b="0" i="0" u="none" strike="noStrike" kern="1200" cap="none" spc="0" normalizeH="0" baseline="0" noProof="0" dirty="0">
                <a:ln>
                  <a:noFill/>
                </a:ln>
                <a:solidFill>
                  <a:prstClr val="black"/>
                </a:solidFill>
                <a:effectLst/>
                <a:uLnTx/>
                <a:uFillTx/>
                <a:latin typeface="Calibri"/>
                <a:ea typeface="+mn-ea"/>
                <a:cs typeface="+mn-cs"/>
              </a:rPr>
            </a:br>
            <a:r>
              <a:rPr kumimoji="0" lang="es" sz="1400" b="1" i="0" u="none" strike="noStrike" kern="1200" cap="none" spc="0" normalizeH="0" baseline="0" noProof="0" dirty="0">
                <a:ln>
                  <a:noFill/>
                </a:ln>
                <a:solidFill>
                  <a:srgbClr val="000000"/>
                </a:solidFill>
                <a:effectLst/>
                <a:uLnTx/>
                <a:uFillTx/>
                <a:latin typeface="Helvetica Regular" pitchFamily="18" charset="0"/>
                <a:ea typeface="+mn-ea"/>
                <a:cs typeface="+mn-cs"/>
              </a:rPr>
              <a:t> AL POR MENOR</a:t>
            </a:r>
            <a:r>
              <a:rPr kumimoji="0" lang="es" sz="1400" b="0" i="0" u="none" strike="noStrike" kern="1200" cap="none" spc="0" normalizeH="0" baseline="0" noProof="0" dirty="0">
                <a:ln>
                  <a:noFill/>
                </a:ln>
                <a:solidFill>
                  <a:srgbClr val="000000"/>
                </a:solidFill>
                <a:effectLst/>
                <a:uLnTx/>
                <a:uFillTx/>
                <a:latin typeface="Helvetica" pitchFamily="18" charset="0"/>
                <a:ea typeface="+mn-ea"/>
                <a:cs typeface="+mn-cs"/>
              </a:rPr>
              <a:t>*</a:t>
            </a:r>
            <a:r>
              <a:rPr kumimoji="0" lang="es" sz="1400" b="1" i="0" u="none" strike="noStrike" kern="1200" cap="none" spc="0" normalizeH="0" baseline="0" noProof="0" dirty="0">
                <a:ln>
                  <a:noFill/>
                </a:ln>
                <a:solidFill>
                  <a:srgbClr val="000000"/>
                </a:solidFill>
                <a:effectLst/>
                <a:uLnTx/>
                <a:uFillTx/>
                <a:latin typeface="Helvetica Regular" pitchFamily="18" charset="0"/>
                <a:ea typeface="+mn-ea"/>
                <a:cs typeface="+mn-cs"/>
              </a:rPr>
              <a:t>:</a:t>
            </a:r>
          </a:p>
          <a:p>
            <a:pPr marL="0" marR="0" lvl="0" indent="0" algn="l" defTabSz="45704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FB7FF"/>
                </a:solidFill>
                <a:effectLst/>
                <a:uLnTx/>
                <a:uFillTx/>
                <a:latin typeface="Helvetica Regular" charset="0"/>
                <a:ea typeface="+mn-ea"/>
                <a:cs typeface="Helvetica Regular" charset="0"/>
              </a:rPr>
              <a:t>$</a:t>
            </a:r>
            <a:r>
              <a:rPr kumimoji="0" lang="is-IS" sz="3200" b="1" i="0" u="none" strike="noStrike" kern="1200" cap="none" spc="0" normalizeH="0" baseline="0" noProof="0">
                <a:ln>
                  <a:noFill/>
                </a:ln>
                <a:solidFill>
                  <a:srgbClr val="0FB7FF"/>
                </a:solidFill>
                <a:effectLst/>
                <a:uLnTx/>
                <a:uFillTx/>
                <a:latin typeface="Helvetica Regular" charset="0"/>
                <a:ea typeface="+mn-ea"/>
                <a:cs typeface="Helvetica Regular" charset="0"/>
              </a:rPr>
              <a:t>2,141,265,692</a:t>
            </a:r>
            <a:endParaRPr kumimoji="0" lang="fi-FI" sz="3400" b="1" i="0" u="none" strike="noStrike" kern="1200" cap="none" spc="0" normalizeH="0" baseline="0" noProof="0" dirty="0">
              <a:ln>
                <a:noFill/>
              </a:ln>
              <a:solidFill>
                <a:srgbClr val="0FB7FF"/>
              </a:solidFill>
              <a:effectLst/>
              <a:uLnTx/>
              <a:uFillTx/>
              <a:latin typeface="Helvetica Regular" charset="0"/>
              <a:ea typeface="+mn-ea"/>
              <a:cs typeface="Helvetica Regular" charset="0"/>
            </a:endParaRPr>
          </a:p>
        </p:txBody>
      </p:sp>
      <p:cxnSp>
        <p:nvCxnSpPr>
          <p:cNvPr id="51" name="Straight Connector 50"/>
          <p:cNvCxnSpPr/>
          <p:nvPr/>
        </p:nvCxnSpPr>
        <p:spPr>
          <a:xfrm flipV="1">
            <a:off x="720847" y="2168165"/>
            <a:ext cx="4298752" cy="3770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786556" y="3866444"/>
            <a:ext cx="184666" cy="384721"/>
          </a:xfrm>
          <a:prstGeom prst="rect">
            <a:avLst/>
          </a:prstGeom>
          <a:noFill/>
        </p:spPr>
        <p:txBody>
          <a:bodyPr wrap="none" rtlCol="0">
            <a:spAutoFit/>
          </a:bodyPr>
          <a:lstStyle/>
          <a:p>
            <a:pPr marL="0" marR="0" lvl="0" indent="0" algn="l"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Helvetica Regular" charset="0"/>
              <a:ea typeface="+mn-ea"/>
              <a:cs typeface="+mn-cs"/>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243" y="6314820"/>
            <a:ext cx="2557297" cy="42621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648" y="400221"/>
            <a:ext cx="6226016" cy="3282664"/>
          </a:xfrm>
          <a:prstGeom prst="rect">
            <a:avLst/>
          </a:prstGeom>
        </p:spPr>
      </p:pic>
    </p:spTree>
    <p:extLst>
      <p:ext uri="{BB962C8B-B14F-4D97-AF65-F5344CB8AC3E}">
        <p14:creationId xmlns:p14="http://schemas.microsoft.com/office/powerpoint/2010/main" val="31870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TextBox 151"/>
          <p:cNvSpPr txBox="1"/>
          <p:nvPr/>
        </p:nvSpPr>
        <p:spPr>
          <a:xfrm>
            <a:off x="405114" y="1075369"/>
            <a:ext cx="11366339" cy="1028423"/>
          </a:xfrm>
          <a:prstGeom prst="rect">
            <a:avLst/>
          </a:prstGeom>
          <a:noFill/>
        </p:spPr>
        <p:txBody>
          <a:bodyPr wrap="square" rtlCol="0">
            <a:spAutoFit/>
          </a:bodyPr>
          <a:lstStyle/>
          <a:p>
            <a:pPr marL="0" marR="0" lvl="0" indent="0" algn="ctr" defTabSz="457047" rtl="0" eaLnBrk="1" fontAlgn="auto" latinLnBrk="0" hangingPunct="1">
              <a:lnSpc>
                <a:spcPct val="110000"/>
              </a:lnSpc>
              <a:spcBef>
                <a:spcPts val="0"/>
              </a:spcBef>
              <a:spcAft>
                <a:spcPts val="0"/>
              </a:spcAft>
              <a:buClrTx/>
              <a:buSzTx/>
              <a:buFontTx/>
              <a:buNone/>
              <a:tabLst/>
              <a:defRPr/>
            </a:pPr>
            <a:r>
              <a:rPr kumimoji="0" lang="es" sz="1400" b="0" i="0" u="none" strike="noStrike" kern="1200" cap="none" spc="0" normalizeH="0" baseline="0" noProof="0" dirty="0">
                <a:ln>
                  <a:noFill/>
                </a:ln>
                <a:solidFill>
                  <a:srgbClr val="000000"/>
                </a:solidFill>
                <a:effectLst/>
                <a:uLnTx/>
                <a:uFillTx/>
                <a:latin typeface="Helvetica Regular" pitchFamily="18" charset="0"/>
                <a:ea typeface="+mn-ea"/>
                <a:cs typeface="+mn-cs"/>
              </a:rPr>
              <a:t>MARKET AMERICA | SHOP.COM ESTÁ MODIFICANDO LA FORMA EN QUE LA GENTE HACE SUS COMPRAS Y CAMBIANDO EL PARADIGMA ECONÓMICO PARA QUE TODO MUNDO PUEDA OBTENER SU INDEPENDENCIA EN EL ASPECTO DE LAS FINANZAS CREANDO SU PROPIA ECONOMÍA</a:t>
            </a:r>
            <a:br>
              <a:rPr kumimoji="0" lang="en" sz="1400" b="0" i="0" u="none" strike="noStrike" kern="1200" cap="none" spc="0" normalizeH="0" baseline="0" noProof="0" dirty="0">
                <a:ln>
                  <a:noFill/>
                </a:ln>
                <a:solidFill>
                  <a:prstClr val="black"/>
                </a:solidFill>
                <a:effectLst/>
                <a:uLnTx/>
                <a:uFillTx/>
                <a:latin typeface="Calibri"/>
                <a:ea typeface="+mn-ea"/>
                <a:cs typeface="+mn-cs"/>
              </a:rPr>
            </a:br>
            <a:endParaRPr kumimoji="0" lang="en"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152400" y="201413"/>
            <a:ext cx="11887199" cy="708813"/>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124" name="TextBox 123"/>
          <p:cNvSpPr txBox="1"/>
          <p:nvPr/>
        </p:nvSpPr>
        <p:spPr>
          <a:xfrm>
            <a:off x="0" y="280310"/>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 sz="2800" b="1" i="0" u="none" strike="noStrike" kern="1200" cap="none" spc="0" normalizeH="0" baseline="0" noProof="0" dirty="0">
                <a:ln>
                  <a:noFill/>
                </a:ln>
                <a:solidFill>
                  <a:srgbClr val="FFFFFF"/>
                </a:solidFill>
                <a:effectLst/>
                <a:uLnTx/>
                <a:uFillTx/>
                <a:latin typeface="Helvetica Regular" pitchFamily="18" charset="0"/>
                <a:ea typeface="+mn-ea"/>
                <a:cs typeface="+mn-cs"/>
              </a:rPr>
              <a:t>GANARON MÁS DE UN MILLÓN DE DÓLARES EN COMISIONES</a:t>
            </a:r>
          </a:p>
        </p:txBody>
      </p:sp>
      <p:pic>
        <p:nvPicPr>
          <p:cNvPr id="77" name="Picture 7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78" name="Picture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28800"/>
            <a:ext cx="12188952" cy="5029200"/>
          </a:xfrm>
          <a:prstGeom prst="rect">
            <a:avLst/>
          </a:prstGeom>
        </p:spPr>
      </p:pic>
      <p:pic>
        <p:nvPicPr>
          <p:cNvPr id="79" name="Picture 7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80" name="Picture 7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81" name="Picture 8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82" name="Picture 8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86" name="Picture 8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pic>
        <p:nvPicPr>
          <p:cNvPr id="87" name="Picture 8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88" name="Picture 8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 y="1828800"/>
            <a:ext cx="12188952" cy="5029200"/>
          </a:xfrm>
          <a:prstGeom prst="rect">
            <a:avLst/>
          </a:prstGeom>
        </p:spPr>
      </p:pic>
      <p:pic>
        <p:nvPicPr>
          <p:cNvPr id="89" name="Picture 8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0" name="Picture 8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1" name="Picture 9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2" name="Picture 9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3" name="Picture 9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4" name="Picture 9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5" name="Picture 94"/>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6" name="Picture 9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7" name="Picture 96"/>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8" name="Picture 9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99" name="Picture 98"/>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048" y="1828800"/>
            <a:ext cx="12188952" cy="5029200"/>
          </a:xfrm>
          <a:prstGeom prst="rect">
            <a:avLst/>
          </a:prstGeom>
        </p:spPr>
      </p:pic>
      <p:pic>
        <p:nvPicPr>
          <p:cNvPr id="100" name="Picture 99"/>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1" name="Picture 100"/>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2" name="Picture 101"/>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3" name="Picture 102"/>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4" name="Picture 103"/>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5" name="Picture 104"/>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6" name="Picture 105"/>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7" name="Picture 10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8" name="Picture 107"/>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09" name="Picture 108"/>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10" name="Picture 109"/>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11" name="Picture 110"/>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096" y="1828800"/>
            <a:ext cx="12188952" cy="5029200"/>
          </a:xfrm>
          <a:prstGeom prst="rect">
            <a:avLst/>
          </a:prstGeom>
        </p:spPr>
      </p:pic>
      <p:pic>
        <p:nvPicPr>
          <p:cNvPr id="112" name="Picture 11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343" y="1828800"/>
            <a:ext cx="12186458" cy="5029200"/>
          </a:xfrm>
          <a:prstGeom prst="rect">
            <a:avLst/>
          </a:prstGeom>
        </p:spPr>
      </p:pic>
    </p:spTree>
    <p:extLst>
      <p:ext uri="{BB962C8B-B14F-4D97-AF65-F5344CB8AC3E}">
        <p14:creationId xmlns:p14="http://schemas.microsoft.com/office/powerpoint/2010/main" val="30264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500"/>
                                        <p:tgtEl>
                                          <p:spTgt spid="8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fade">
                                      <p:cBhvr>
                                        <p:cTn id="39" dur="500"/>
                                        <p:tgtEl>
                                          <p:spTgt spid="8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500"/>
                                        <p:tgtEl>
                                          <p:spTgt spid="8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500"/>
                                        <p:tgtEl>
                                          <p:spTgt spid="8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fade">
                                      <p:cBhvr>
                                        <p:cTn id="51" dur="500"/>
                                        <p:tgtEl>
                                          <p:spTgt spid="8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500"/>
                                        <p:tgtEl>
                                          <p:spTgt spid="9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92"/>
                                        </p:tgtEl>
                                        <p:attrNameLst>
                                          <p:attrName>style.visibility</p:attrName>
                                        </p:attrNameLst>
                                      </p:cBhvr>
                                      <p:to>
                                        <p:strVal val="visible"/>
                                      </p:to>
                                    </p:set>
                                    <p:animEffect transition="in" filter="fade">
                                      <p:cBhvr>
                                        <p:cTn id="63" dur="500"/>
                                        <p:tgtEl>
                                          <p:spTgt spid="9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fade">
                                      <p:cBhvr>
                                        <p:cTn id="71" dur="500"/>
                                        <p:tgtEl>
                                          <p:spTgt spid="9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95"/>
                                        </p:tgtEl>
                                        <p:attrNameLst>
                                          <p:attrName>style.visibility</p:attrName>
                                        </p:attrNameLst>
                                      </p:cBhvr>
                                      <p:to>
                                        <p:strVal val="visible"/>
                                      </p:to>
                                    </p:set>
                                    <p:animEffect transition="in" filter="fade">
                                      <p:cBhvr>
                                        <p:cTn id="75" dur="500"/>
                                        <p:tgtEl>
                                          <p:spTgt spid="9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96"/>
                                        </p:tgtEl>
                                        <p:attrNameLst>
                                          <p:attrName>style.visibility</p:attrName>
                                        </p:attrNameLst>
                                      </p:cBhvr>
                                      <p:to>
                                        <p:strVal val="visible"/>
                                      </p:to>
                                    </p:set>
                                    <p:animEffect transition="in" filter="fade">
                                      <p:cBhvr>
                                        <p:cTn id="79" dur="500"/>
                                        <p:tgtEl>
                                          <p:spTgt spid="96"/>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97"/>
                                        </p:tgtEl>
                                        <p:attrNameLst>
                                          <p:attrName>style.visibility</p:attrName>
                                        </p:attrNameLst>
                                      </p:cBhvr>
                                      <p:to>
                                        <p:strVal val="visible"/>
                                      </p:to>
                                    </p:set>
                                    <p:animEffect transition="in" filter="fade">
                                      <p:cBhvr>
                                        <p:cTn id="83" dur="500"/>
                                        <p:tgtEl>
                                          <p:spTgt spid="9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98"/>
                                        </p:tgtEl>
                                        <p:attrNameLst>
                                          <p:attrName>style.visibility</p:attrName>
                                        </p:attrNameLst>
                                      </p:cBhvr>
                                      <p:to>
                                        <p:strVal val="visible"/>
                                      </p:to>
                                    </p:set>
                                    <p:animEffect transition="in" filter="fade">
                                      <p:cBhvr>
                                        <p:cTn id="87" dur="500"/>
                                        <p:tgtEl>
                                          <p:spTgt spid="9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00"/>
                                        </p:tgtEl>
                                        <p:attrNameLst>
                                          <p:attrName>style.visibility</p:attrName>
                                        </p:attrNameLst>
                                      </p:cBhvr>
                                      <p:to>
                                        <p:strVal val="visible"/>
                                      </p:to>
                                    </p:set>
                                    <p:animEffect transition="in" filter="fade">
                                      <p:cBhvr>
                                        <p:cTn id="95" dur="500"/>
                                        <p:tgtEl>
                                          <p:spTgt spid="100"/>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101"/>
                                        </p:tgtEl>
                                        <p:attrNameLst>
                                          <p:attrName>style.visibility</p:attrName>
                                        </p:attrNameLst>
                                      </p:cBhvr>
                                      <p:to>
                                        <p:strVal val="visible"/>
                                      </p:to>
                                    </p:set>
                                    <p:animEffect transition="in" filter="fade">
                                      <p:cBhvr>
                                        <p:cTn id="99" dur="500"/>
                                        <p:tgtEl>
                                          <p:spTgt spid="10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02"/>
                                        </p:tgtEl>
                                        <p:attrNameLst>
                                          <p:attrName>style.visibility</p:attrName>
                                        </p:attrNameLst>
                                      </p:cBhvr>
                                      <p:to>
                                        <p:strVal val="visible"/>
                                      </p:to>
                                    </p:set>
                                    <p:animEffect transition="in" filter="fade">
                                      <p:cBhvr>
                                        <p:cTn id="103" dur="500"/>
                                        <p:tgtEl>
                                          <p:spTgt spid="102"/>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103"/>
                                        </p:tgtEl>
                                        <p:attrNameLst>
                                          <p:attrName>style.visibility</p:attrName>
                                        </p:attrNameLst>
                                      </p:cBhvr>
                                      <p:to>
                                        <p:strVal val="visible"/>
                                      </p:to>
                                    </p:set>
                                    <p:animEffect transition="in" filter="fade">
                                      <p:cBhvr>
                                        <p:cTn id="107" dur="500"/>
                                        <p:tgtEl>
                                          <p:spTgt spid="103"/>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112"/>
                                        </p:tgtEl>
                                        <p:attrNameLst>
                                          <p:attrName>style.visibility</p:attrName>
                                        </p:attrNameLst>
                                      </p:cBhvr>
                                      <p:to>
                                        <p:strVal val="visible"/>
                                      </p:to>
                                    </p:set>
                                    <p:animEffect transition="in" filter="fade">
                                      <p:cBhvr>
                                        <p:cTn id="111" dur="500"/>
                                        <p:tgtEl>
                                          <p:spTgt spid="112"/>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104"/>
                                        </p:tgtEl>
                                        <p:attrNameLst>
                                          <p:attrName>style.visibility</p:attrName>
                                        </p:attrNameLst>
                                      </p:cBhvr>
                                      <p:to>
                                        <p:strVal val="visible"/>
                                      </p:to>
                                    </p:set>
                                    <p:animEffect transition="in" filter="fade">
                                      <p:cBhvr>
                                        <p:cTn id="115" dur="500"/>
                                        <p:tgtEl>
                                          <p:spTgt spid="104"/>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05"/>
                                        </p:tgtEl>
                                        <p:attrNameLst>
                                          <p:attrName>style.visibility</p:attrName>
                                        </p:attrNameLst>
                                      </p:cBhvr>
                                      <p:to>
                                        <p:strVal val="visible"/>
                                      </p:to>
                                    </p:set>
                                    <p:animEffect transition="in" filter="fade">
                                      <p:cBhvr>
                                        <p:cTn id="119" dur="500"/>
                                        <p:tgtEl>
                                          <p:spTgt spid="105"/>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106"/>
                                        </p:tgtEl>
                                        <p:attrNameLst>
                                          <p:attrName>style.visibility</p:attrName>
                                        </p:attrNameLst>
                                      </p:cBhvr>
                                      <p:to>
                                        <p:strVal val="visible"/>
                                      </p:to>
                                    </p:set>
                                    <p:animEffect transition="in" filter="fade">
                                      <p:cBhvr>
                                        <p:cTn id="123" dur="500"/>
                                        <p:tgtEl>
                                          <p:spTgt spid="106"/>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07"/>
                                        </p:tgtEl>
                                        <p:attrNameLst>
                                          <p:attrName>style.visibility</p:attrName>
                                        </p:attrNameLst>
                                      </p:cBhvr>
                                      <p:to>
                                        <p:strVal val="visible"/>
                                      </p:to>
                                    </p:set>
                                    <p:animEffect transition="in" filter="fade">
                                      <p:cBhvr>
                                        <p:cTn id="127" dur="500"/>
                                        <p:tgtEl>
                                          <p:spTgt spid="107"/>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108"/>
                                        </p:tgtEl>
                                        <p:attrNameLst>
                                          <p:attrName>style.visibility</p:attrName>
                                        </p:attrNameLst>
                                      </p:cBhvr>
                                      <p:to>
                                        <p:strVal val="visible"/>
                                      </p:to>
                                    </p:set>
                                    <p:animEffect transition="in" filter="fade">
                                      <p:cBhvr>
                                        <p:cTn id="131" dur="500"/>
                                        <p:tgtEl>
                                          <p:spTgt spid="108"/>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09"/>
                                        </p:tgtEl>
                                        <p:attrNameLst>
                                          <p:attrName>style.visibility</p:attrName>
                                        </p:attrNameLst>
                                      </p:cBhvr>
                                      <p:to>
                                        <p:strVal val="visible"/>
                                      </p:to>
                                    </p:set>
                                    <p:animEffect transition="in" filter="fade">
                                      <p:cBhvr>
                                        <p:cTn id="135" dur="500"/>
                                        <p:tgtEl>
                                          <p:spTgt spid="109"/>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10"/>
                                        </p:tgtEl>
                                        <p:attrNameLst>
                                          <p:attrName>style.visibility</p:attrName>
                                        </p:attrNameLst>
                                      </p:cBhvr>
                                      <p:to>
                                        <p:strVal val="visible"/>
                                      </p:to>
                                    </p:set>
                                    <p:animEffect transition="in" filter="fade">
                                      <p:cBhvr>
                                        <p:cTn id="139" dur="500"/>
                                        <p:tgtEl>
                                          <p:spTgt spid="110"/>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111"/>
                                        </p:tgtEl>
                                        <p:attrNameLst>
                                          <p:attrName>style.visibility</p:attrName>
                                        </p:attrNameLst>
                                      </p:cBhvr>
                                      <p:to>
                                        <p:strVal val="visible"/>
                                      </p:to>
                                    </p:set>
                                    <p:animEffect transition="in" filter="fade">
                                      <p:cBhvr>
                                        <p:cTn id="143"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 y="0"/>
            <a:ext cx="6874996" cy="6899408"/>
          </a:xfrm>
          <a:prstGeom prst="rect">
            <a:avLst/>
          </a:prstGeom>
        </p:spPr>
      </p:pic>
      <p:sp>
        <p:nvSpPr>
          <p:cNvPr id="3" name="Rectangle 2"/>
          <p:cNvSpPr/>
          <p:nvPr/>
        </p:nvSpPr>
        <p:spPr>
          <a:xfrm>
            <a:off x="7259054" y="647700"/>
            <a:ext cx="4932946" cy="3970314"/>
          </a:xfrm>
          <a:prstGeom prst="rect">
            <a:avLst/>
          </a:prstGeom>
        </p:spPr>
        <p:txBody>
          <a:bodyPr wrap="square" lIns="91414" tIns="45718" rIns="91414" bIns="45718">
            <a:spAutoFit/>
          </a:bodyPr>
          <a:lstStyle/>
          <a:p>
            <a:pPr>
              <a:lnSpc>
                <a:spcPct val="80000"/>
              </a:lnSpc>
              <a:spcAft>
                <a:spcPts val="1800"/>
              </a:spcAft>
              <a:tabLst>
                <a:tab pos="284076" algn="l"/>
              </a:tabLst>
            </a:pPr>
            <a:r>
              <a:rPr lang="es" sz="2000" b="1" i="0" dirty="0">
                <a:solidFill>
                  <a:srgbClr val="000000"/>
                </a:solidFill>
                <a:latin typeface="Helvetica Regular" pitchFamily="18" charset="0"/>
              </a:rPr>
              <a:t>CIENTOS DE PRODUCTOS Y SERVICIOS EXCLUSIVOS</a:t>
            </a:r>
            <a:br>
              <a:rPr lang="en" sz="2000" dirty="0"/>
            </a:br>
            <a:endParaRPr lang="en" sz="2000" dirty="0"/>
          </a:p>
          <a:p>
            <a:pPr>
              <a:lnSpc>
                <a:spcPct val="80000"/>
              </a:lnSpc>
              <a:spcAft>
                <a:spcPts val="1800"/>
              </a:spcAft>
              <a:tabLst>
                <a:tab pos="284076" algn="l"/>
              </a:tabLst>
            </a:pPr>
            <a:r>
              <a:rPr lang="es" sz="2000" b="1" i="0" dirty="0">
                <a:solidFill>
                  <a:srgbClr val="000000"/>
                </a:solidFill>
                <a:latin typeface="Helvetica Regular" pitchFamily="18" charset="0"/>
              </a:rPr>
              <a:t>NO DEPENDE ÚNICAMENTE DE LA VENTA DE NINGÚN PRODUCTO O SERVICIO EN PARTICULAR</a:t>
            </a:r>
          </a:p>
          <a:p>
            <a:pPr>
              <a:lnSpc>
                <a:spcPct val="80000"/>
              </a:lnSpc>
              <a:spcAft>
                <a:spcPts val="1800"/>
              </a:spcAft>
              <a:tabLst>
                <a:tab pos="284076" algn="l"/>
              </a:tabLst>
            </a:pPr>
            <a:r>
              <a:rPr lang="es" sz="2000" b="1" i="0" dirty="0">
                <a:solidFill>
                  <a:srgbClr val="000000"/>
                </a:solidFill>
                <a:latin typeface="Helvetica Regular" pitchFamily="18" charset="0"/>
              </a:rPr>
              <a:t>BRINDA ACCESO A MERCADOS DE MILES DE MILLONES DE DÓLARES</a:t>
            </a:r>
          </a:p>
          <a:p>
            <a:pPr>
              <a:lnSpc>
                <a:spcPct val="80000"/>
              </a:lnSpc>
              <a:spcAft>
                <a:spcPts val="1800"/>
              </a:spcAft>
              <a:tabLst>
                <a:tab pos="284076" algn="l"/>
              </a:tabLst>
            </a:pPr>
            <a:r>
              <a:rPr lang="es" sz="2000" b="1" i="0" dirty="0">
                <a:solidFill>
                  <a:srgbClr val="000000"/>
                </a:solidFill>
                <a:latin typeface="Helvetica Regular" pitchFamily="18" charset="0"/>
              </a:rPr>
              <a:t>IDENTIFICA LOS PRODUCTOS DE MAYOR DEMANDA EN EL MERCADO </a:t>
            </a:r>
          </a:p>
          <a:p>
            <a:pPr>
              <a:lnSpc>
                <a:spcPct val="80000"/>
              </a:lnSpc>
              <a:spcAft>
                <a:spcPts val="1800"/>
              </a:spcAft>
              <a:tabLst>
                <a:tab pos="284076" algn="l"/>
              </a:tabLst>
            </a:pPr>
            <a:r>
              <a:rPr lang="es" sz="2000" b="1" i="0" dirty="0">
                <a:solidFill>
                  <a:srgbClr val="000000"/>
                </a:solidFill>
                <a:latin typeface="Helvetica Regular" pitchFamily="18" charset="0"/>
              </a:rPr>
              <a:t>ELIMINA LOS GASTOS DE FABRICACIÓN </a:t>
            </a:r>
          </a:p>
        </p:txBody>
      </p:sp>
      <p:sp>
        <p:nvSpPr>
          <p:cNvPr id="14" name="Rectangle 13"/>
          <p:cNvSpPr/>
          <p:nvPr/>
        </p:nvSpPr>
        <p:spPr>
          <a:xfrm>
            <a:off x="448281" y="474688"/>
            <a:ext cx="5971089" cy="132926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Regular" charset="0"/>
            </a:endParaRPr>
          </a:p>
        </p:txBody>
      </p:sp>
      <p:sp>
        <p:nvSpPr>
          <p:cNvPr id="6" name="TextBox 5"/>
          <p:cNvSpPr txBox="1"/>
          <p:nvPr/>
        </p:nvSpPr>
        <p:spPr>
          <a:xfrm>
            <a:off x="81025" y="569931"/>
            <a:ext cx="6705600" cy="1200329"/>
          </a:xfrm>
          <a:prstGeom prst="rect">
            <a:avLst/>
          </a:prstGeom>
          <a:noFill/>
        </p:spPr>
        <p:txBody>
          <a:bodyPr wrap="square" rtlCol="0">
            <a:spAutoFit/>
          </a:bodyPr>
          <a:lstStyle/>
          <a:p>
            <a:pPr lvl="0" algn="ctr">
              <a:tabLst>
                <a:tab pos="114265" algn="l"/>
              </a:tabLst>
            </a:pPr>
            <a:r>
              <a:rPr lang="es" sz="2400" b="1" i="0" dirty="0">
                <a:solidFill>
                  <a:srgbClr val="FFFFFF"/>
                </a:solidFill>
                <a:latin typeface="Helvetica Regular" pitchFamily="18" charset="0"/>
              </a:rPr>
              <a:t>UNA EMPRESA DE REPRESENTACIÓN E INTERMEDIACIÓN COMERCIAL DE PRODUCTOS </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9169" y="6314820"/>
            <a:ext cx="2557297" cy="426216"/>
          </a:xfrm>
          <a:prstGeom prst="rect">
            <a:avLst/>
          </a:prstGeom>
        </p:spPr>
      </p:pic>
    </p:spTree>
    <p:extLst>
      <p:ext uri="{BB962C8B-B14F-4D97-AF65-F5344CB8AC3E}">
        <p14:creationId xmlns:p14="http://schemas.microsoft.com/office/powerpoint/2010/main" val="8141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63435"/>
          </a:xfrm>
          <a:prstGeom prst="rect">
            <a:avLst/>
          </a:prstGeom>
        </p:spPr>
      </p:pic>
    </p:spTree>
    <p:extLst>
      <p:ext uri="{BB962C8B-B14F-4D97-AF65-F5344CB8AC3E}">
        <p14:creationId xmlns:p14="http://schemas.microsoft.com/office/powerpoint/2010/main" val="17528949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5"/>
  <p:tag name="MMPROD_UIDATA" val="&lt;database version=&quot;7.0&quot;&gt;&lt;object type=&quot;1&quot; unique_id=&quot;10001&quot;&gt;&lt;object type=&quot;2&quot; unique_id=&quot;418034&quot;&gt;&lt;object type=&quot;3&quot; unique_id=&quot;418035&quot;&gt;&lt;property id=&quot;20148&quot; value=&quot;5&quot;/&gt;&lt;property id=&quot;20300&quot; value=&quot;Slide 1&quot;/&gt;&lt;property id=&quot;20307&quot; value=&quot;263&quot;/&gt;&lt;/object&gt;&lt;object type=&quot;3&quot; unique_id=&quot;418048&quot;&gt;&lt;property id=&quot;20148&quot; value=&quot;5&quot;/&gt;&lt;property id=&quot;20300&quot; value=&quot;Slide 96&quot;/&gt;&lt;property id=&quot;20307&quot; value=&quot;276&quot;/&gt;&lt;/object&gt;&lt;object type=&quot;3&quot; unique_id=&quot;418049&quot;&gt;&lt;property id=&quot;20148&quot; value=&quot;5&quot;/&gt;&lt;property id=&quot;20300&quot; value=&quot;Slide 99&quot;/&gt;&lt;property id=&quot;20307&quot; value=&quot;278&quot;/&gt;&lt;/object&gt;&lt;object type=&quot;3&quot; unique_id=&quot;418050&quot;&gt;&lt;property id=&quot;20148&quot; value=&quot;5&quot;/&gt;&lt;property id=&quot;20300&quot; value=&quot;Slide 100&quot;/&gt;&lt;property id=&quot;20307&quot; value=&quot;279&quot;/&gt;&lt;/object&gt;&lt;object type=&quot;3&quot; unique_id=&quot;418052&quot;&gt;&lt;property id=&quot;20148&quot; value=&quot;5&quot;/&gt;&lt;property id=&quot;20300&quot; value=&quot;Slide 101&quot;/&gt;&lt;property id=&quot;20307&quot; value=&quot;281&quot;/&gt;&lt;/object&gt;&lt;object type=&quot;3&quot; unique_id=&quot;418053&quot;&gt;&lt;property id=&quot;20148&quot; value=&quot;5&quot;/&gt;&lt;property id=&quot;20300&quot; value=&quot;Slide 102&quot;/&gt;&lt;property id=&quot;20307&quot; value=&quot;282&quot;/&gt;&lt;/object&gt;&lt;object type=&quot;3&quot; unique_id=&quot;418054&quot;&gt;&lt;property id=&quot;20148&quot; value=&quot;5&quot;/&gt;&lt;property id=&quot;20300&quot; value=&quot;Slide 103&quot;/&gt;&lt;property id=&quot;20307&quot; value=&quot;283&quot;/&gt;&lt;/object&gt;&lt;object type=&quot;3&quot; unique_id=&quot;418055&quot;&gt;&lt;property id=&quot;20148&quot; value=&quot;5&quot;/&gt;&lt;property id=&quot;20300&quot; value=&quot;Slide 104&quot;/&gt;&lt;property id=&quot;20307&quot; value=&quot;284&quot;/&gt;&lt;/object&gt;&lt;object type=&quot;3&quot; unique_id=&quot;418057&quot;&gt;&lt;property id=&quot;20148&quot; value=&quot;5&quot;/&gt;&lt;property id=&quot;20300&quot; value=&quot;Slide 106&quot;/&gt;&lt;property id=&quot;20307&quot; value=&quot;286&quot;/&gt;&lt;/object&gt;&lt;object type=&quot;3&quot; unique_id=&quot;418061&quot;&gt;&lt;property id=&quot;20148&quot; value=&quot;5&quot;/&gt;&lt;property id=&quot;20300&quot; value=&quot;Slide 88&quot;/&gt;&lt;property id=&quot;20307&quot; value=&quot;289&quot;/&gt;&lt;/object&gt;&lt;object type=&quot;3&quot; unique_id=&quot;418062&quot;&gt;&lt;property id=&quot;20148&quot; value=&quot;5&quot;/&gt;&lt;property id=&quot;20300&quot; value=&quot;Slide 95&quot;/&gt;&lt;property id=&quot;20307&quot; value=&quot;290&quot;/&gt;&lt;/object&gt;&lt;object type=&quot;3&quot; unique_id=&quot;418063&quot;&gt;&lt;property id=&quot;20148&quot; value=&quot;5&quot;/&gt;&lt;property id=&quot;20300&quot; value=&quot;Slide 89&quot;/&gt;&lt;property id=&quot;20307&quot; value=&quot;292&quot;/&gt;&lt;/object&gt;&lt;object type=&quot;3&quot; unique_id=&quot;418070&quot;&gt;&lt;property id=&quot;20148&quot; value=&quot;5&quot;/&gt;&lt;property id=&quot;20300&quot; value=&quot;Slide 55&quot;/&gt;&lt;property id=&quot;20307&quot; value=&quot;301&quot;/&gt;&lt;/object&gt;&lt;object type=&quot;3&quot; unique_id=&quot;418071&quot;&gt;&lt;property id=&quot;20148&quot; value=&quot;5&quot;/&gt;&lt;property id=&quot;20300&quot; value=&quot;Slide 56&quot;/&gt;&lt;property id=&quot;20307&quot; value=&quot;304&quot;/&gt;&lt;/object&gt;&lt;object type=&quot;3&quot; unique_id=&quot;418075&quot;&gt;&lt;property id=&quot;20148&quot; value=&quot;5&quot;/&gt;&lt;property id=&quot;20300&quot; value=&quot;Slide 64&quot;/&gt;&lt;property id=&quot;20307&quot; value=&quot;307&quot;/&gt;&lt;/object&gt;&lt;object type=&quot;3&quot; unique_id=&quot;418149&quot;&gt;&lt;property id=&quot;20148&quot; value=&quot;5&quot;/&gt;&lt;property id=&quot;20300&quot; value=&quot;Slide 5&quot;/&gt;&lt;property id=&quot;20307&quot; value=&quot;330&quot;/&gt;&lt;/object&gt;&lt;object type=&quot;3&quot; unique_id=&quot;418154&quot;&gt;&lt;property id=&quot;20148&quot; value=&quot;5&quot;/&gt;&lt;property id=&quot;20300&quot; value=&quot;Slide 38&quot;/&gt;&lt;property id=&quot;20307&quot; value=&quot;335&quot;/&gt;&lt;/object&gt;&lt;object type=&quot;3&quot; unique_id=&quot;418155&quot;&gt;&lt;property id=&quot;20148&quot; value=&quot;5&quot;/&gt;&lt;property id=&quot;20300&quot; value=&quot;Slide 39&quot;/&gt;&lt;property id=&quot;20307&quot; value=&quot;336&quot;/&gt;&lt;/object&gt;&lt;object type=&quot;3&quot; unique_id=&quot;418156&quot;&gt;&lt;property id=&quot;20148&quot; value=&quot;5&quot;/&gt;&lt;property id=&quot;20300&quot; value=&quot;Slide 40&quot;/&gt;&lt;property id=&quot;20307&quot; value=&quot;337&quot;/&gt;&lt;/object&gt;&lt;object type=&quot;3&quot; unique_id=&quot;418157&quot;&gt;&lt;property id=&quot;20148&quot; value=&quot;5&quot;/&gt;&lt;property id=&quot;20300&quot; value=&quot;Slide 41&quot;/&gt;&lt;property id=&quot;20307&quot; value=&quot;338&quot;/&gt;&lt;/object&gt;&lt;object type=&quot;3&quot; unique_id=&quot;418158&quot;&gt;&lt;property id=&quot;20148&quot; value=&quot;5&quot;/&gt;&lt;property id=&quot;20300&quot; value=&quot;Slide 42&quot;/&gt;&lt;property id=&quot;20307&quot; value=&quot;339&quot;/&gt;&lt;/object&gt;&lt;object type=&quot;3&quot; unique_id=&quot;418159&quot;&gt;&lt;property id=&quot;20148&quot; value=&quot;5&quot;/&gt;&lt;property id=&quot;20300&quot; value=&quot;Slide 43&quot;/&gt;&lt;property id=&quot;20307&quot; value=&quot;340&quot;/&gt;&lt;/object&gt;&lt;object type=&quot;3&quot; unique_id=&quot;418160&quot;&gt;&lt;property id=&quot;20148&quot; value=&quot;5&quot;/&gt;&lt;property id=&quot;20300&quot; value=&quot;Slide 44&quot;/&gt;&lt;property id=&quot;20307&quot; value=&quot;341&quot;/&gt;&lt;/object&gt;&lt;object type=&quot;3&quot; unique_id=&quot;418284&quot;&gt;&lt;property id=&quot;20148&quot; value=&quot;5&quot;/&gt;&lt;property id=&quot;20300&quot; value=&quot;Slide 4&quot;/&gt;&lt;property id=&quot;20307&quot; value=&quot;347&quot;/&gt;&lt;/object&gt;&lt;object type=&quot;3&quot; unique_id=&quot;418436&quot;&gt;&lt;property id=&quot;20148&quot; value=&quot;5&quot;/&gt;&lt;property id=&quot;20300&quot; value=&quot;Slide 54&quot;/&gt;&lt;property id=&quot;20307&quot; value=&quot;356&quot;/&gt;&lt;/object&gt;&lt;object type=&quot;3&quot; unique_id=&quot;419109&quot;&gt;&lt;property id=&quot;20148&quot; value=&quot;5&quot;/&gt;&lt;property id=&quot;20300&quot; value=&quot;Slide 98&quot;/&gt;&lt;property id=&quot;20307&quot; value=&quot;358&quot;/&gt;&lt;/object&gt;&lt;object type=&quot;3&quot; unique_id=&quot;419110&quot;&gt;&lt;property id=&quot;20148&quot; value=&quot;5&quot;/&gt;&lt;property id=&quot;20300&quot; value=&quot;Slide 105&quot;/&gt;&lt;property id=&quot;20307&quot; value=&quot;359&quot;/&gt;&lt;/object&gt;&lt;object type=&quot;3&quot; unique_id=&quot;419111&quot;&gt;&lt;property id=&quot;20148&quot; value=&quot;5&quot;/&gt;&lt;property id=&quot;20300&quot; value=&quot;Slide 107&quot;/&gt;&lt;property id=&quot;20307&quot; value=&quot;360&quot;/&gt;&lt;/object&gt;&lt;object type=&quot;3&quot; unique_id=&quot;420906&quot;&gt;&lt;property id=&quot;20148&quot; value=&quot;5&quot;/&gt;&lt;property id=&quot;20300&quot; value=&quot;Slide 2&quot;/&gt;&lt;property id=&quot;20307&quot; value=&quot;431&quot;/&gt;&lt;/object&gt;&lt;object type=&quot;3&quot; unique_id=&quot;420907&quot;&gt;&lt;property id=&quot;20148&quot; value=&quot;5&quot;/&gt;&lt;property id=&quot;20300&quot; value=&quot;Slide 3&quot;/&gt;&lt;property id=&quot;20307&quot; value=&quot;432&quot;/&gt;&lt;/object&gt;&lt;object type=&quot;3&quot; unique_id=&quot;420908&quot;&gt;&lt;property id=&quot;20148&quot; value=&quot;5&quot;/&gt;&lt;property id=&quot;20300&quot; value=&quot;Slide 6&quot;/&gt;&lt;property id=&quot;20307&quot; value=&quot;379&quot;/&gt;&lt;/object&gt;&lt;object type=&quot;3&quot; unique_id=&quot;420909&quot;&gt;&lt;property id=&quot;20148&quot; value=&quot;5&quot;/&gt;&lt;property id=&quot;20300&quot; value=&quot;Slide 7&quot;/&gt;&lt;property id=&quot;20307&quot; value=&quot;421&quot;/&gt;&lt;/object&gt;&lt;object type=&quot;3&quot; unique_id=&quot;420910&quot;&gt;&lt;property id=&quot;20148&quot; value=&quot;5&quot;/&gt;&lt;property id=&quot;20300&quot; value=&quot;Slide 8&quot;/&gt;&lt;property id=&quot;20307&quot; value=&quot;400&quot;/&gt;&lt;/object&gt;&lt;object type=&quot;3&quot; unique_id=&quot;420911&quot;&gt;&lt;property id=&quot;20148&quot; value=&quot;5&quot;/&gt;&lt;property id=&quot;20300&quot; value=&quot;Slide 9&quot;/&gt;&lt;property id=&quot;20307&quot; value=&quot;416&quot;/&gt;&lt;/object&gt;&lt;object type=&quot;3&quot; unique_id=&quot;420912&quot;&gt;&lt;property id=&quot;20148&quot; value=&quot;5&quot;/&gt;&lt;property id=&quot;20300&quot; value=&quot;Slide 10&quot;/&gt;&lt;property id=&quot;20307&quot; value=&quot;417&quot;/&gt;&lt;/object&gt;&lt;object type=&quot;3&quot; unique_id=&quot;420913&quot;&gt;&lt;property id=&quot;20148&quot; value=&quot;5&quot;/&gt;&lt;property id=&quot;20300&quot; value=&quot;Slide 11&quot;/&gt;&lt;property id=&quot;20307&quot; value=&quot;418&quot;/&gt;&lt;/object&gt;&lt;object type=&quot;3&quot; unique_id=&quot;420914&quot;&gt;&lt;property id=&quot;20148&quot; value=&quot;5&quot;/&gt;&lt;property id=&quot;20300&quot; value=&quot;Slide 12&quot;/&gt;&lt;property id=&quot;20307&quot; value=&quot;430&quot;/&gt;&lt;/object&gt;&lt;object type=&quot;3&quot; unique_id=&quot;420915&quot;&gt;&lt;property id=&quot;20148&quot; value=&quot;5&quot;/&gt;&lt;property id=&quot;20300&quot; value=&quot;Slide 13&quot;/&gt;&lt;property id=&quot;20307&quot; value=&quot;419&quot;/&gt;&lt;/object&gt;&lt;object type=&quot;3&quot; unique_id=&quot;420916&quot;&gt;&lt;property id=&quot;20148&quot; value=&quot;5&quot;/&gt;&lt;property id=&quot;20300&quot; value=&quot;Slide 14&quot;/&gt;&lt;property id=&quot;20307&quot; value=&quot;405&quot;/&gt;&lt;/object&gt;&lt;object type=&quot;3&quot; unique_id=&quot;420917&quot;&gt;&lt;property id=&quot;20148&quot; value=&quot;5&quot;/&gt;&lt;property id=&quot;20300&quot; value=&quot;Slide 15&quot;/&gt;&lt;property id=&quot;20307&quot; value=&quot;406&quot;/&gt;&lt;/object&gt;&lt;object type=&quot;3&quot; unique_id=&quot;420918&quot;&gt;&lt;property id=&quot;20148&quot; value=&quot;5&quot;/&gt;&lt;property id=&quot;20300&quot; value=&quot;Slide 16&quot;/&gt;&lt;property id=&quot;20307&quot; value=&quot;407&quot;/&gt;&lt;/object&gt;&lt;object type=&quot;3&quot; unique_id=&quot;420919&quot;&gt;&lt;property id=&quot;20148&quot; value=&quot;5&quot;/&gt;&lt;property id=&quot;20300&quot; value=&quot;Slide 17&quot;/&gt;&lt;property id=&quot;20307&quot; value=&quot;408&quot;/&gt;&lt;/object&gt;&lt;object type=&quot;3&quot; unique_id=&quot;420920&quot;&gt;&lt;property id=&quot;20148&quot; value=&quot;5&quot;/&gt;&lt;property id=&quot;20300&quot; value=&quot;Slide 18&quot;/&gt;&lt;property id=&quot;20307&quot; value=&quot;409&quot;/&gt;&lt;/object&gt;&lt;object type=&quot;3&quot; unique_id=&quot;420921&quot;&gt;&lt;property id=&quot;20148&quot; value=&quot;5&quot;/&gt;&lt;property id=&quot;20300&quot; value=&quot;Slide 19&quot;/&gt;&lt;property id=&quot;20307&quot; value=&quot;410&quot;/&gt;&lt;/object&gt;&lt;object type=&quot;3&quot; unique_id=&quot;420922&quot;&gt;&lt;property id=&quot;20148&quot; value=&quot;5&quot;/&gt;&lt;property id=&quot;20300&quot; value=&quot;Slide 20&quot;/&gt;&lt;property id=&quot;20307&quot; value=&quot;411&quot;/&gt;&lt;/object&gt;&lt;object type=&quot;3&quot; unique_id=&quot;420923&quot;&gt;&lt;property id=&quot;20148&quot; value=&quot;5&quot;/&gt;&lt;property id=&quot;20300&quot; value=&quot;Slide 21&quot;/&gt;&lt;property id=&quot;20307&quot; value=&quot;412&quot;/&gt;&lt;/object&gt;&lt;object type=&quot;3&quot; unique_id=&quot;420924&quot;&gt;&lt;property id=&quot;20148&quot; value=&quot;5&quot;/&gt;&lt;property id=&quot;20300&quot; value=&quot;Slide 22&quot;/&gt;&lt;property id=&quot;20307&quot; value=&quot;413&quot;/&gt;&lt;/object&gt;&lt;object type=&quot;3&quot; unique_id=&quot;420925&quot;&gt;&lt;property id=&quot;20148&quot; value=&quot;5&quot;/&gt;&lt;property id=&quot;20300&quot; value=&quot;Slide 23&quot;/&gt;&lt;property id=&quot;20307&quot; value=&quot;414&quot;/&gt;&lt;/object&gt;&lt;object type=&quot;3&quot; unique_id=&quot;420926&quot;&gt;&lt;property id=&quot;20148&quot; value=&quot;5&quot;/&gt;&lt;property id=&quot;20300&quot; value=&quot;Slide 24&quot;/&gt;&lt;property id=&quot;20307&quot; value=&quot;415&quot;/&gt;&lt;/object&gt;&lt;object type=&quot;3&quot; unique_id=&quot;420927&quot;&gt;&lt;property id=&quot;20148&quot; value=&quot;5&quot;/&gt;&lt;property id=&quot;20300&quot; value=&quot;Slide 25&quot;/&gt;&lt;property id=&quot;20307&quot; value=&quot;376&quot;/&gt;&lt;/object&gt;&lt;object type=&quot;3&quot; unique_id=&quot;420928&quot;&gt;&lt;property id=&quot;20148&quot; value=&quot;5&quot;/&gt;&lt;property id=&quot;20300&quot; value=&quot;Slide 26&quot;/&gt;&lt;property id=&quot;20307&quot; value=&quot;433&quot;/&gt;&lt;/object&gt;&lt;object type=&quot;3&quot; unique_id=&quot;420929&quot;&gt;&lt;property id=&quot;20148&quot; value=&quot;5&quot;/&gt;&lt;property id=&quot;20300&quot; value=&quot;Slide 27&quot;/&gt;&lt;property id=&quot;20307&quot; value=&quot;434&quot;/&gt;&lt;/object&gt;&lt;object type=&quot;3&quot; unique_id=&quot;420930&quot;&gt;&lt;property id=&quot;20148&quot; value=&quot;5&quot;/&gt;&lt;property id=&quot;20300&quot; value=&quot;Slide 28&quot;/&gt;&lt;property id=&quot;20307&quot; value=&quot;435&quot;/&gt;&lt;/object&gt;&lt;object type=&quot;3&quot; unique_id=&quot;420931&quot;&gt;&lt;property id=&quot;20148&quot; value=&quot;5&quot;/&gt;&lt;property id=&quot;20300&quot; value=&quot;Slide 29&quot;/&gt;&lt;property id=&quot;20307&quot; value=&quot;436&quot;/&gt;&lt;/object&gt;&lt;object type=&quot;3&quot; unique_id=&quot;420932&quot;&gt;&lt;property id=&quot;20148&quot; value=&quot;5&quot;/&gt;&lt;property id=&quot;20300&quot; value=&quot;Slide 30&quot;/&gt;&lt;property id=&quot;20307&quot; value=&quot;437&quot;/&gt;&lt;/object&gt;&lt;object type=&quot;3&quot; unique_id=&quot;420933&quot;&gt;&lt;property id=&quot;20148&quot; value=&quot;5&quot;/&gt;&lt;property id=&quot;20300&quot; value=&quot;Slide 31&quot;/&gt;&lt;property id=&quot;20307&quot; value=&quot;438&quot;/&gt;&lt;/object&gt;&lt;object type=&quot;3&quot; unique_id=&quot;420934&quot;&gt;&lt;property id=&quot;20148&quot; value=&quot;5&quot;/&gt;&lt;property id=&quot;20300&quot; value=&quot;Slide 32&quot;/&gt;&lt;property id=&quot;20307&quot; value=&quot;439&quot;/&gt;&lt;/object&gt;&lt;object type=&quot;3&quot; unique_id=&quot;420935&quot;&gt;&lt;property id=&quot;20148&quot; value=&quot;5&quot;/&gt;&lt;property id=&quot;20300&quot; value=&quot;Slide 33&quot;/&gt;&lt;property id=&quot;20307&quot; value=&quot;440&quot;/&gt;&lt;/object&gt;&lt;object type=&quot;3&quot; unique_id=&quot;420936&quot;&gt;&lt;property id=&quot;20148&quot; value=&quot;5&quot;/&gt;&lt;property id=&quot;20300&quot; value=&quot;Slide 34&quot;/&gt;&lt;property id=&quot;20307&quot; value=&quot;441&quot;/&gt;&lt;/object&gt;&lt;object type=&quot;3&quot; unique_id=&quot;420937&quot;&gt;&lt;property id=&quot;20148&quot; value=&quot;5&quot;/&gt;&lt;property id=&quot;20300&quot; value=&quot;Slide 35&quot;/&gt;&lt;property id=&quot;20307&quot; value=&quot;442&quot;/&gt;&lt;/object&gt;&lt;object type=&quot;3&quot; unique_id=&quot;420938&quot;&gt;&lt;property id=&quot;20148&quot; value=&quot;5&quot;/&gt;&lt;property id=&quot;20300&quot; value=&quot;Slide 36&quot;/&gt;&lt;property id=&quot;20307&quot; value=&quot;443&quot;/&gt;&lt;/object&gt;&lt;object type=&quot;3&quot; unique_id=&quot;420939&quot;&gt;&lt;property id=&quot;20148&quot; value=&quot;5&quot;/&gt;&lt;property id=&quot;20300&quot; value=&quot;Slide 37&quot;/&gt;&lt;property id=&quot;20307&quot; value=&quot;444&quot;/&gt;&lt;/object&gt;&lt;object type=&quot;3&quot; unique_id=&quot;420940&quot;&gt;&lt;property id=&quot;20148&quot; value=&quot;5&quot;/&gt;&lt;property id=&quot;20300&quot; value=&quot;Slide 45&quot;/&gt;&lt;property id=&quot;20307&quot; value=&quot;422&quot;/&gt;&lt;/object&gt;&lt;object type=&quot;3&quot; unique_id=&quot;420941&quot;&gt;&lt;property id=&quot;20148&quot; value=&quot;5&quot;/&gt;&lt;property id=&quot;20300&quot; value=&quot;Slide 46&quot;/&gt;&lt;property id=&quot;20307&quot; value=&quot;423&quot;/&gt;&lt;/object&gt;&lt;object type=&quot;3&quot; unique_id=&quot;420942&quot;&gt;&lt;property id=&quot;20148&quot; value=&quot;5&quot;/&gt;&lt;property id=&quot;20300&quot; value=&quot;Slide 47&quot;/&gt;&lt;property id=&quot;20307&quot; value=&quot;424&quot;/&gt;&lt;/object&gt;&lt;object type=&quot;3&quot; unique_id=&quot;420943&quot;&gt;&lt;property id=&quot;20148&quot; value=&quot;5&quot;/&gt;&lt;property id=&quot;20300&quot; value=&quot;Slide 48&quot;/&gt;&lt;property id=&quot;20307&quot; value=&quot;425&quot;/&gt;&lt;/object&gt;&lt;object type=&quot;3&quot; unique_id=&quot;420944&quot;&gt;&lt;property id=&quot;20148&quot; value=&quot;5&quot;/&gt;&lt;property id=&quot;20300&quot; value=&quot;Slide 49&quot;/&gt;&lt;property id=&quot;20307&quot; value=&quot;426&quot;/&gt;&lt;/object&gt;&lt;object type=&quot;3&quot; unique_id=&quot;420945&quot;&gt;&lt;property id=&quot;20148&quot; value=&quot;5&quot;/&gt;&lt;property id=&quot;20300&quot; value=&quot;Slide 50&quot;/&gt;&lt;property id=&quot;20307&quot; value=&quot;445&quot;/&gt;&lt;/object&gt;&lt;object type=&quot;3&quot; unique_id=&quot;420946&quot;&gt;&lt;property id=&quot;20148&quot; value=&quot;5&quot;/&gt;&lt;property id=&quot;20300&quot; value=&quot;Slide 51&quot;/&gt;&lt;property id=&quot;20307&quot; value=&quot;428&quot;/&gt;&lt;/object&gt;&lt;object type=&quot;3&quot; unique_id=&quot;420947&quot;&gt;&lt;property id=&quot;20148&quot; value=&quot;5&quot;/&gt;&lt;property id=&quot;20300&quot; value=&quot;Slide 52&quot;/&gt;&lt;property id=&quot;20307&quot; value=&quot;429&quot;/&gt;&lt;/object&gt;&lt;object type=&quot;3&quot; unique_id=&quot;420948&quot;&gt;&lt;property id=&quot;20148&quot; value=&quot;5&quot;/&gt;&lt;property id=&quot;20300&quot; value=&quot;Slide 53&quot;/&gt;&lt;property id=&quot;20307&quot; value=&quot;398&quot;/&gt;&lt;/object&gt;&lt;object type=&quot;3&quot; unique_id=&quot;420949&quot;&gt;&lt;property id=&quot;20148&quot; value=&quot;5&quot;/&gt;&lt;property id=&quot;20300&quot; value=&quot;Slide 60&quot;/&gt;&lt;property id=&quot;20307&quot; value=&quot;366&quot;/&gt;&lt;/object&gt;&lt;object type=&quot;3&quot; unique_id=&quot;420951&quot;&gt;&lt;property id=&quot;20148&quot; value=&quot;5&quot;/&gt;&lt;property id=&quot;20300&quot; value=&quot;Slide 62&quot;/&gt;&lt;property id=&quot;20307&quot; value=&quot;447&quot;/&gt;&lt;/object&gt;&lt;object type=&quot;3&quot; unique_id=&quot;420952&quot;&gt;&lt;property id=&quot;20148&quot; value=&quot;5&quot;/&gt;&lt;property id=&quot;20300&quot; value=&quot;Slide 65&quot;/&gt;&lt;property id=&quot;20307&quot; value=&quot;381&quot;/&gt;&lt;/object&gt;&lt;object type=&quot;3&quot; unique_id=&quot;420953&quot;&gt;&lt;property id=&quot;20148&quot; value=&quot;5&quot;/&gt;&lt;property id=&quot;20300&quot; value=&quot;Slide 66&quot;/&gt;&lt;property id=&quot;20307&quot; value=&quot;448&quot;/&gt;&lt;/object&gt;&lt;object type=&quot;3&quot; unique_id=&quot;420954&quot;&gt;&lt;property id=&quot;20148&quot; value=&quot;5&quot;/&gt;&lt;property id=&quot;20300&quot; value=&quot;Slide 67&quot;/&gt;&lt;property id=&quot;20307&quot; value=&quot;374&quot;/&gt;&lt;/object&gt;&lt;object type=&quot;3&quot; unique_id=&quot;420955&quot;&gt;&lt;property id=&quot;20148&quot; value=&quot;5&quot;/&gt;&lt;property id=&quot;20300&quot; value=&quot;Slide 68&quot;/&gt;&lt;property id=&quot;20307&quot; value=&quot;378&quot;/&gt;&lt;/object&gt;&lt;object type=&quot;3&quot; unique_id=&quot;420956&quot;&gt;&lt;property id=&quot;20148&quot; value=&quot;5&quot;/&gt;&lt;property id=&quot;20300&quot; value=&quot;Slide 69&quot;/&gt;&lt;property id=&quot;20307&quot; value=&quot;380&quot;/&gt;&lt;/object&gt;&lt;object type=&quot;3&quot; unique_id=&quot;420957&quot;&gt;&lt;property id=&quot;20148&quot; value=&quot;5&quot;/&gt;&lt;property id=&quot;20300&quot; value=&quot;Slide 70&quot;/&gt;&lt;property id=&quot;20307&quot; value=&quot;449&quot;/&gt;&lt;/object&gt;&lt;object type=&quot;3&quot; unique_id=&quot;420958&quot;&gt;&lt;property id=&quot;20148&quot; value=&quot;5&quot;/&gt;&lt;property id=&quot;20300&quot; value=&quot;Slide 71&quot;/&gt;&lt;property id=&quot;20307&quot; value=&quot;450&quot;/&gt;&lt;/object&gt;&lt;object type=&quot;3&quot; unique_id=&quot;420959&quot;&gt;&lt;property id=&quot;20148&quot; value=&quot;5&quot;/&gt;&lt;property id=&quot;20300&quot; value=&quot;Slide 72&quot;/&gt;&lt;property id=&quot;20307&quot; value=&quot;451&quot;/&gt;&lt;/object&gt;&lt;object type=&quot;3&quot; unique_id=&quot;420960&quot;&gt;&lt;property id=&quot;20148&quot; value=&quot;5&quot;/&gt;&lt;property id=&quot;20300&quot; value=&quot;Slide 73&quot;/&gt;&lt;property id=&quot;20307&quot; value=&quot;452&quot;/&gt;&lt;/object&gt;&lt;object type=&quot;3&quot; unique_id=&quot;420961&quot;&gt;&lt;property id=&quot;20148&quot; value=&quot;5&quot;/&gt;&lt;property id=&quot;20300&quot; value=&quot;Slide 74&quot;/&gt;&lt;property id=&quot;20307&quot; value=&quot;453&quot;/&gt;&lt;/object&gt;&lt;object type=&quot;3&quot; unique_id=&quot;420962&quot;&gt;&lt;property id=&quot;20148&quot; value=&quot;5&quot;/&gt;&lt;property id=&quot;20300&quot; value=&quot;Slide 75&quot;/&gt;&lt;property id=&quot;20307&quot; value=&quot;454&quot;/&gt;&lt;/object&gt;&lt;object type=&quot;3&quot; unique_id=&quot;420963&quot;&gt;&lt;property id=&quot;20148&quot; value=&quot;5&quot;/&gt;&lt;property id=&quot;20300&quot; value=&quot;Slide 76&quot;/&gt;&lt;property id=&quot;20307&quot; value=&quot;455&quot;/&gt;&lt;/object&gt;&lt;object type=&quot;3&quot; unique_id=&quot;420964&quot;&gt;&lt;property id=&quot;20148&quot; value=&quot;5&quot;/&gt;&lt;property id=&quot;20300&quot; value=&quot;Slide 77&quot;/&gt;&lt;property id=&quot;20307&quot; value=&quot;456&quot;/&gt;&lt;/object&gt;&lt;object type=&quot;3&quot; unique_id=&quot;420965&quot;&gt;&lt;property id=&quot;20148&quot; value=&quot;5&quot;/&gt;&lt;property id=&quot;20300&quot; value=&quot;Slide 78&quot;/&gt;&lt;property id=&quot;20307&quot; value=&quot;457&quot;/&gt;&lt;/object&gt;&lt;object type=&quot;3&quot; unique_id=&quot;420966&quot;&gt;&lt;property id=&quot;20148&quot; value=&quot;5&quot;/&gt;&lt;property id=&quot;20300&quot; value=&quot;Slide 79&quot;/&gt;&lt;property id=&quot;20307&quot; value=&quot;458&quot;/&gt;&lt;/object&gt;&lt;object type=&quot;3&quot; unique_id=&quot;420967&quot;&gt;&lt;property id=&quot;20148&quot; value=&quot;5&quot;/&gt;&lt;property id=&quot;20300&quot; value=&quot;Slide 80&quot;/&gt;&lt;property id=&quot;20307&quot; value=&quot;459&quot;/&gt;&lt;/object&gt;&lt;object type=&quot;3&quot; unique_id=&quot;420968&quot;&gt;&lt;property id=&quot;20148&quot; value=&quot;5&quot;/&gt;&lt;property id=&quot;20300&quot; value=&quot;Slide 81&quot;/&gt;&lt;property id=&quot;20307&quot; value=&quot;460&quot;/&gt;&lt;/object&gt;&lt;object type=&quot;3&quot; unique_id=&quot;420969&quot;&gt;&lt;property id=&quot;20148&quot; value=&quot;5&quot;/&gt;&lt;property id=&quot;20300&quot; value=&quot;Slide 82&quot;/&gt;&lt;property id=&quot;20307&quot; value=&quot;461&quot;/&gt;&lt;/object&gt;&lt;object type=&quot;3&quot; unique_id=&quot;420970&quot;&gt;&lt;property id=&quot;20148&quot; value=&quot;5&quot;/&gt;&lt;property id=&quot;20300&quot; value=&quot;Slide 83&quot;/&gt;&lt;property id=&quot;20307&quot; value=&quot;462&quot;/&gt;&lt;/object&gt;&lt;object type=&quot;3&quot; unique_id=&quot;420971&quot;&gt;&lt;property id=&quot;20148&quot; value=&quot;5&quot;/&gt;&lt;property id=&quot;20300&quot; value=&quot;Slide 84&quot;/&gt;&lt;property id=&quot;20307&quot; value=&quot;463&quot;/&gt;&lt;/object&gt;&lt;object type=&quot;3&quot; unique_id=&quot;420972&quot;&gt;&lt;property id=&quot;20148&quot; value=&quot;5&quot;/&gt;&lt;property id=&quot;20300&quot; value=&quot;Slide 85&quot;/&gt;&lt;property id=&quot;20307&quot; value=&quot;464&quot;/&gt;&lt;/object&gt;&lt;object type=&quot;3&quot; unique_id=&quot;420973&quot;&gt;&lt;property id=&quot;20148&quot; value=&quot;5&quot;/&gt;&lt;property id=&quot;20300&quot; value=&quot;Slide 86&quot;/&gt;&lt;property id=&quot;20307&quot; value=&quot;465&quot;/&gt;&lt;/object&gt;&lt;object type=&quot;3&quot; unique_id=&quot;420974&quot;&gt;&lt;property id=&quot;20148&quot; value=&quot;5&quot;/&gt;&lt;property id=&quot;20300&quot; value=&quot;Slide 87&quot;/&gt;&lt;property id=&quot;20307&quot; value=&quot;466&quot;/&gt;&lt;/object&gt;&lt;object type=&quot;3&quot; unique_id=&quot;420975&quot;&gt;&lt;property id=&quot;20148&quot; value=&quot;5&quot;/&gt;&lt;property id=&quot;20300&quot; value=&quot;Slide 90&quot;/&gt;&lt;property id=&quot;20307&quot; value=&quot;385&quot;/&gt;&lt;/object&gt;&lt;object type=&quot;3&quot; unique_id=&quot;420976&quot;&gt;&lt;property id=&quot;20148&quot; value=&quot;5&quot;/&gt;&lt;property id=&quot;20300&quot; value=&quot;Slide 91&quot;/&gt;&lt;property id=&quot;20307&quot; value=&quot;386&quot;/&gt;&lt;/object&gt;&lt;object type=&quot;3&quot; unique_id=&quot;420977&quot;&gt;&lt;property id=&quot;20148&quot; value=&quot;5&quot;/&gt;&lt;property id=&quot;20300&quot; value=&quot;Slide 92&quot;/&gt;&lt;property id=&quot;20307&quot; value=&quot;392&quot;/&gt;&lt;/object&gt;&lt;object type=&quot;3&quot; unique_id=&quot;420978&quot;&gt;&lt;property id=&quot;20148&quot; value=&quot;5&quot;/&gt;&lt;property id=&quot;20300&quot; value=&quot;Slide 93&quot;/&gt;&lt;property id=&quot;20307&quot; value=&quot;393&quot;/&gt;&lt;/object&gt;&lt;object type=&quot;3&quot; unique_id=&quot;420979&quot;&gt;&lt;property id=&quot;20148&quot; value=&quot;5&quot;/&gt;&lt;property id=&quot;20300&quot; value=&quot;Slide 94&quot;/&gt;&lt;property id=&quot;20307&quot; value=&quot;387&quot;/&gt;&lt;/object&gt;&lt;object type=&quot;3&quot; unique_id=&quot;420980&quot;&gt;&lt;property id=&quot;20148&quot; value=&quot;5&quot;/&gt;&lt;property id=&quot;20300&quot; value=&quot;Slide 97&quot;/&gt;&lt;property id=&quot;20307&quot; value=&quot;391&quot;/&gt;&lt;/object&gt;&lt;object type=&quot;3&quot; unique_id=&quot;420981&quot;&gt;&lt;property id=&quot;20148&quot; value=&quot;5&quot;/&gt;&lt;property id=&quot;20300&quot; value=&quot;Slide 108&quot;/&gt;&lt;property id=&quot;20307&quot; value=&quot;370&quot;/&gt;&lt;/object&gt;&lt;object type=&quot;3&quot; unique_id=&quot;420982&quot;&gt;&lt;property id=&quot;20148&quot; value=&quot;5&quot;/&gt;&lt;property id=&quot;20300&quot; value=&quot;Slide 109&quot;/&gt;&lt;property id=&quot;20307&quot; value=&quot;388&quot;/&gt;&lt;/object&gt;&lt;object type=&quot;3&quot; unique_id=&quot;422025&quot;&gt;&lt;property id=&quot;20148&quot; value=&quot;5&quot;/&gt;&lt;property id=&quot;20300&quot; value=&quot;Slide 57&quot;/&gt;&lt;property id=&quot;20307&quot; value=&quot;467&quot;/&gt;&lt;/object&gt;&lt;object type=&quot;3&quot; unique_id=&quot;422026&quot;&gt;&lt;property id=&quot;20148&quot; value=&quot;5&quot;/&gt;&lt;property id=&quot;20300&quot; value=&quot;Slide 58&quot;/&gt;&lt;property id=&quot;20307&quot; value=&quot;468&quot;/&gt;&lt;/object&gt;&lt;object type=&quot;3&quot; unique_id=&quot;422027&quot;&gt;&lt;property id=&quot;20148&quot; value=&quot;5&quot;/&gt;&lt;property id=&quot;20300&quot; value=&quot;Slide 59&quot;/&gt;&lt;property id=&quot;20307&quot; value=&quot;469&quot;/&gt;&lt;/object&gt;&lt;object type=&quot;3&quot; unique_id=&quot;422028&quot;&gt;&lt;property id=&quot;20148&quot; value=&quot;5&quot;/&gt;&lt;property id=&quot;20300&quot; value=&quot;Slide 61&quot;/&gt;&lt;property id=&quot;20307&quot; value=&quot;470&quot;/&gt;&lt;/object&gt;&lt;object type=&quot;3&quot; unique_id=&quot;422029&quot;&gt;&lt;property id=&quot;20148&quot; value=&quot;5&quot;/&gt;&lt;property id=&quot;20300&quot; value=&quot;Slide 63&quot;/&gt;&lt;property id=&quot;20307&quot; value=&quot;471&quot;/&gt;&lt;/object&gt;&lt;/object&gt;&lt;object type=&quot;8&quot; unique_id=&quot;418148&quot;&gt;&lt;/object&gt;&lt;/object&gt;&lt;/database&gt;"/>
  <p:tag name="SECTOMILLISECCONVERTED"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62091</TotalTime>
  <Words>1347</Words>
  <Application>Microsoft Macintosh PowerPoint</Application>
  <PresentationFormat>Widescreen</PresentationFormat>
  <Paragraphs>290</Paragraphs>
  <Slides>46</Slides>
  <Notes>41</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46</vt:i4>
      </vt:variant>
    </vt:vector>
  </HeadingPairs>
  <TitlesOfParts>
    <vt:vector size="60" baseType="lpstr">
      <vt:lpstr>MS PGothic</vt:lpstr>
      <vt:lpstr>Arial</vt:lpstr>
      <vt:lpstr>Calibri</vt:lpstr>
      <vt:lpstr>Helvetica</vt:lpstr>
      <vt:lpstr>Helvetica Regular</vt:lpstr>
      <vt:lpstr>1_Custom Design</vt:lpstr>
      <vt:lpstr>22_Office Theme</vt:lpstr>
      <vt:lpstr>23_Office Theme</vt:lpstr>
      <vt:lpstr>24_Office Theme</vt:lpstr>
      <vt:lpstr>25_Office Theme</vt:lpstr>
      <vt:lpstr>26_Office Theme</vt:lpstr>
      <vt:lpstr>28_Office Theme</vt:lpstr>
      <vt:lpstr>32_Office Theme</vt:lpstr>
      <vt:lpstr>33_Office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Farjana Jaman</dc:creator>
  <cp:lastModifiedBy>Billy Layton</cp:lastModifiedBy>
  <cp:revision>1041</cp:revision>
  <cp:lastPrinted>2018-05-25T14:17:21Z</cp:lastPrinted>
  <dcterms:created xsi:type="dcterms:W3CDTF">2015-08-16T04:33:39Z</dcterms:created>
  <dcterms:modified xsi:type="dcterms:W3CDTF">2018-06-04T13:57:40Z</dcterms:modified>
</cp:coreProperties>
</file>