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D22"/>
    <a:srgbClr val="0958A5"/>
    <a:srgbClr val="709308"/>
    <a:srgbClr val="749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36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9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8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1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8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7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4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F1B7-85D2-AA4B-AE22-1B25B13F10CE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716D-8705-8945-892F-04530C3E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hyperlink" Target="http://www.mawc411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AWC_Black-stacked-w_trdmrk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334" y="8755132"/>
            <a:ext cx="762000" cy="34190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95867" y="173043"/>
            <a:ext cx="606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dirty="0" smtClean="0">
                <a:latin typeface="Century Gothic"/>
                <a:cs typeface="Century Gothic"/>
              </a:rPr>
              <a:t>WebCenter Certification Training 101</a:t>
            </a:r>
            <a:br>
              <a:rPr lang="en-US" sz="1600" dirty="0" smtClean="0">
                <a:latin typeface="Century Gothic"/>
                <a:cs typeface="Century Gothic"/>
              </a:rPr>
            </a:br>
            <a:r>
              <a:rPr lang="en-US" sz="1600" dirty="0" smtClean="0">
                <a:solidFill>
                  <a:srgbClr val="7F7F7F"/>
                </a:solidFill>
                <a:latin typeface="Century Gothic"/>
                <a:cs typeface="Century Gothic"/>
              </a:rPr>
              <a:t>“Succeeding with WebCenters”</a:t>
            </a:r>
            <a:br>
              <a:rPr lang="en-US" sz="1600" dirty="0" smtClean="0">
                <a:solidFill>
                  <a:srgbClr val="7F7F7F"/>
                </a:solidFill>
                <a:latin typeface="Century Gothic"/>
                <a:cs typeface="Century Gothic"/>
              </a:rPr>
            </a:br>
            <a:r>
              <a:rPr lang="en-US" sz="1600" dirty="0" smtClean="0">
                <a:latin typeface="Century Gothic"/>
                <a:cs typeface="Century Gothic"/>
              </a:rPr>
              <a:t>Trainer Checklist</a:t>
            </a:r>
          </a:p>
        </p:txBody>
      </p:sp>
      <p:pic>
        <p:nvPicPr>
          <p:cNvPr id="36" name="Picture 35" descr="Fotolia_30526073_Subscription_XX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150"/>
            <a:ext cx="829734" cy="92711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1000" y="1071261"/>
            <a:ext cx="5816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0934" y="2662994"/>
            <a:ext cx="59944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Prior to Event: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200" dirty="0" smtClean="0"/>
              <a:t>Accept an invitation to </a:t>
            </a:r>
            <a:r>
              <a:rPr lang="en-US" sz="1200" dirty="0" smtClean="0"/>
              <a:t>an area from a local coordinator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200" dirty="0" smtClean="0"/>
              <a:t>Secure a hotel.  (4 hours for training, 1 hour for setup/takedown)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200" dirty="0" smtClean="0"/>
              <a:t>Hotel Arrangements: Classroom setup, water, temperature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200" dirty="0" smtClean="0"/>
              <a:t>Submit your event to NMTSS</a:t>
            </a:r>
          </a:p>
          <a:p>
            <a:endParaRPr lang="en-US" sz="1200" dirty="0"/>
          </a:p>
          <a:p>
            <a:r>
              <a:rPr lang="en-US" sz="1200" b="1" dirty="0" smtClean="0"/>
              <a:t>Once Your Event is Approved: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Create an </a:t>
            </a:r>
            <a:r>
              <a:rPr lang="en-US" sz="1200" dirty="0"/>
              <a:t>e</a:t>
            </a:r>
            <a:r>
              <a:rPr lang="en-US" sz="1200" dirty="0" smtClean="0"/>
              <a:t>vent flyer 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Promote WCT via social </a:t>
            </a:r>
            <a:r>
              <a:rPr lang="en-US" sz="1200" dirty="0"/>
              <a:t>m</a:t>
            </a:r>
            <a:r>
              <a:rPr lang="en-US" sz="1200" dirty="0" smtClean="0"/>
              <a:t>edia, email, local </a:t>
            </a:r>
            <a:r>
              <a:rPr lang="en-US" sz="1200" dirty="0"/>
              <a:t>c</a:t>
            </a:r>
            <a:r>
              <a:rPr lang="en-US" sz="1200" dirty="0" smtClean="0"/>
              <a:t>oordinator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Pre-registration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Email Attendees prior to event with reminders: Time/Date, What to Bring etc.</a:t>
            </a:r>
          </a:p>
          <a:p>
            <a:pPr marL="171450" indent="-171450">
              <a:buFont typeface="Wingdings" charset="2"/>
              <a:buChar char="q"/>
            </a:pPr>
            <a:endParaRPr lang="en-US" sz="1200" dirty="0"/>
          </a:p>
          <a:p>
            <a:r>
              <a:rPr lang="en-US" sz="1200" b="1" dirty="0" smtClean="0"/>
              <a:t>Have</a:t>
            </a:r>
            <a:r>
              <a:rPr lang="en-US" sz="1200" b="1" dirty="0" smtClean="0"/>
              <a:t> Ready for the Day of the WCT</a:t>
            </a:r>
            <a:r>
              <a:rPr lang="en-US" sz="1200" b="1" dirty="0" smtClean="0"/>
              <a:t>: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Attendance sheet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Name badges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Certificates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Evaluations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Pens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Take-a-ways (Flyers, business cards, mawc cards)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Receipts 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Projector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Screen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Remote/ Clicker / Extra Batteries</a:t>
            </a:r>
          </a:p>
          <a:p>
            <a:endParaRPr lang="en-US" sz="1200" dirty="0"/>
          </a:p>
          <a:p>
            <a:r>
              <a:rPr lang="en-US" sz="1200" b="1" dirty="0" smtClean="0"/>
              <a:t>Attendees Should Have:</a:t>
            </a:r>
            <a:endParaRPr lang="en-US" sz="1200" b="1" dirty="0"/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WCT Handout (Printed or Electronic)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WebCenter Getting Started Guide</a:t>
            </a:r>
            <a:br>
              <a:rPr lang="en-US" sz="1200" dirty="0" smtClean="0"/>
            </a:br>
            <a:r>
              <a:rPr lang="en-US" sz="1200" dirty="0" smtClean="0"/>
              <a:t>**Available on </a:t>
            </a:r>
            <a:r>
              <a:rPr lang="en-US" sz="1200" dirty="0" smtClean="0">
                <a:hlinkClick r:id="rId4"/>
              </a:rPr>
              <a:t>www.mawc411.com</a:t>
            </a:r>
            <a:r>
              <a:rPr lang="en-US" sz="1200" dirty="0" smtClean="0"/>
              <a:t> 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b="1" dirty="0" smtClean="0"/>
              <a:t>Additional Notes: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934" y="1270000"/>
            <a:ext cx="468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Event Date:</a:t>
            </a:r>
            <a:br>
              <a:rPr lang="en-US" sz="1200" b="1" dirty="0" smtClean="0"/>
            </a:br>
            <a:r>
              <a:rPr lang="en-US" sz="1200" b="1" dirty="0" smtClean="0"/>
              <a:t>Event Time:</a:t>
            </a:r>
            <a:br>
              <a:rPr lang="en-US" sz="1200" b="1" dirty="0" smtClean="0"/>
            </a:br>
            <a:r>
              <a:rPr lang="en-US" sz="1200" b="1" dirty="0" smtClean="0"/>
              <a:t>Hotel Name:</a:t>
            </a:r>
            <a:br>
              <a:rPr lang="en-US" sz="1200" b="1" dirty="0" smtClean="0"/>
            </a:br>
            <a:r>
              <a:rPr lang="en-US" sz="1200" b="1" dirty="0" smtClean="0"/>
              <a:t>Hotel Address:</a:t>
            </a:r>
            <a:br>
              <a:rPr lang="en-US" sz="1200" b="1" dirty="0" smtClean="0"/>
            </a:br>
            <a:r>
              <a:rPr lang="en-US" sz="1200" b="1" dirty="0" smtClean="0"/>
              <a:t>Hotel Phone:</a:t>
            </a:r>
          </a:p>
          <a:p>
            <a:r>
              <a:rPr lang="en-US" sz="1200" b="1" dirty="0" smtClean="0"/>
              <a:t>Hotel Contact: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5753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146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New Reality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Stack</dc:creator>
  <cp:lastModifiedBy>Ryan Stack</cp:lastModifiedBy>
  <cp:revision>20</cp:revision>
  <dcterms:created xsi:type="dcterms:W3CDTF">2013-07-01T20:30:53Z</dcterms:created>
  <dcterms:modified xsi:type="dcterms:W3CDTF">2013-07-09T21:05:13Z</dcterms:modified>
</cp:coreProperties>
</file>