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D22"/>
    <a:srgbClr val="0958A5"/>
    <a:srgbClr val="709308"/>
    <a:srgbClr val="749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9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8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F1B7-85D2-AA4B-AE22-1B25B13F10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95867" y="173043"/>
            <a:ext cx="60621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400" b="1" dirty="0">
                <a:ea typeface="標楷體" pitchFamily="65" charset="-120"/>
              </a:rPr>
              <a:t>網路中心訓練</a:t>
            </a:r>
            <a:r>
              <a:rPr lang="zh-CN" altLang="en-US" sz="2400" b="1" dirty="0">
                <a:ea typeface="標楷體" pitchFamily="65" charset="-120"/>
              </a:rPr>
              <a:t> </a:t>
            </a:r>
            <a:r>
              <a:rPr lang="en-US" altLang="zh-TW" sz="2400" b="1" dirty="0">
                <a:ea typeface="標楷體" pitchFamily="65" charset="-120"/>
              </a:rPr>
              <a:t>101</a:t>
            </a:r>
            <a:br>
              <a:rPr lang="en-US" altLang="zh-TW" sz="2400" b="1" dirty="0">
                <a:ea typeface="標楷體" pitchFamily="65" charset="-120"/>
              </a:rPr>
            </a:br>
            <a:r>
              <a:rPr lang="en-US" altLang="zh-TW" sz="2400" b="1" dirty="0" smtClean="0">
                <a:ea typeface="標楷體" pitchFamily="65" charset="-120"/>
              </a:rPr>
              <a:t>“</a:t>
            </a:r>
            <a:r>
              <a:rPr lang="zh-CN" altLang="en-US" sz="2400" b="1" dirty="0" smtClean="0">
                <a:latin typeface="標楷體" pitchFamily="65" charset="-120"/>
                <a:ea typeface="標楷體" pitchFamily="65" charset="-120"/>
              </a:rPr>
              <a:t>利</a:t>
            </a:r>
            <a:r>
              <a:rPr lang="zh-CN" altLang="en-US" sz="2400" b="1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網路中心</a:t>
            </a:r>
            <a:r>
              <a:rPr lang="zh-CN" altLang="en-US" sz="2400" b="1" dirty="0">
                <a:latin typeface="標楷體" pitchFamily="65" charset="-120"/>
                <a:ea typeface="標楷體" pitchFamily="65" charset="-120"/>
              </a:rPr>
              <a:t>獲得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成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功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”</a:t>
            </a:r>
          </a:p>
          <a:p>
            <a:pPr algn="ctr">
              <a:spcAft>
                <a:spcPts val="600"/>
              </a:spcAft>
            </a:pPr>
            <a:r>
              <a:rPr lang="ja-JP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講師</a:t>
            </a:r>
            <a:r>
              <a:rPr lang="zh-TW" altLang="en-US" sz="2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清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單</a:t>
            </a:r>
            <a:endParaRPr lang="en-US" sz="2400" b="1" dirty="0" smtClean="0">
              <a:latin typeface="DFKai-SB" panose="03000509000000000000" pitchFamily="65" charset="-120"/>
              <a:ea typeface="DFKai-SB" panose="03000509000000000000" pitchFamily="65" charset="-120"/>
              <a:cs typeface="Century Gothic"/>
            </a:endParaRPr>
          </a:p>
        </p:txBody>
      </p:sp>
      <p:pic>
        <p:nvPicPr>
          <p:cNvPr id="36" name="Picture 35" descr="Fotolia_30526073_Subscription_XX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44150"/>
            <a:ext cx="942975" cy="105364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1000" y="1450316"/>
            <a:ext cx="5816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0934" y="2841801"/>
            <a:ext cx="5994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200" b="1" dirty="0">
                <a:ea typeface="標楷體" pitchFamily="65" charset="-120"/>
              </a:rPr>
              <a:t>活動之前：</a:t>
            </a:r>
            <a:endParaRPr lang="en-US" sz="1200" b="1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接受地方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協調員</a:t>
            </a:r>
            <a:r>
              <a:rPr lang="zh-TW" altLang="en-US" sz="1200" dirty="0">
                <a:ea typeface="標楷體" pitchFamily="65" charset="-120"/>
              </a:rPr>
              <a:t>邀請，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出席該</a:t>
            </a:r>
            <a:r>
              <a:rPr lang="zh-TW" altLang="en-US" sz="1200" dirty="0">
                <a:ea typeface="標楷體" pitchFamily="65" charset="-120"/>
              </a:rPr>
              <a:t>地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en-US" sz="1200" dirty="0">
                <a:ea typeface="標楷體" pitchFamily="65" charset="-120"/>
              </a:rPr>
              <a:t>活動</a:t>
            </a:r>
            <a:endParaRPr lang="en-US" sz="1200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訂下飯店（四小時做訓練，一小時佈置</a:t>
            </a:r>
            <a:r>
              <a:rPr lang="en-US" altLang="zh-TW" sz="1200" dirty="0">
                <a:ea typeface="標楷體" pitchFamily="65" charset="-120"/>
              </a:rPr>
              <a:t>/</a:t>
            </a:r>
            <a:r>
              <a:rPr lang="zh-TW" altLang="en-US" sz="1200" dirty="0">
                <a:ea typeface="標楷體" pitchFamily="65" charset="-120"/>
              </a:rPr>
              <a:t>收拾） </a:t>
            </a:r>
            <a:endParaRPr lang="en-US" sz="1200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飯店安排：佈置教室，準備飲料，調整房間溫度</a:t>
            </a:r>
            <a:endParaRPr lang="en-US" sz="1200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將活動提交上</a:t>
            </a:r>
            <a:r>
              <a:rPr lang="en-US" altLang="zh-TW" sz="1200" dirty="0">
                <a:ea typeface="標楷體" pitchFamily="65" charset="-120"/>
              </a:rPr>
              <a:t>NMTSS</a:t>
            </a:r>
            <a:endParaRPr lang="en-US" sz="1200" dirty="0">
              <a:ea typeface="標楷體" pitchFamily="65" charset="-120"/>
            </a:endParaRPr>
          </a:p>
          <a:p>
            <a:endParaRPr lang="en-US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200" b="1" dirty="0">
                <a:ea typeface="標楷體" pitchFamily="65" charset="-120"/>
              </a:rPr>
              <a:t>一旦活動經核准：</a:t>
            </a:r>
            <a:endParaRPr lang="en-US" sz="1200" b="1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製作活動單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張</a:t>
            </a:r>
            <a:endParaRPr lang="en-US" sz="1200" dirty="0">
              <a:latin typeface="標楷體" pitchFamily="65" charset="-120"/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透過社交媒體、電子郵件、地方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協調員</a:t>
            </a:r>
            <a:r>
              <a:rPr lang="zh-TW" altLang="en-US" sz="1200" dirty="0">
                <a:ea typeface="標楷體" pitchFamily="65" charset="-120"/>
              </a:rPr>
              <a:t>來宣傳網路中心授證訓練</a:t>
            </a:r>
            <a:endParaRPr lang="en-US" sz="1200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參加者註冊</a:t>
            </a:r>
            <a:r>
              <a:rPr lang="zh-TW" altLang="en-US" sz="1200" dirty="0">
                <a:ea typeface="標楷體" pitchFamily="65" charset="-120"/>
              </a:rPr>
              <a:t>登記</a:t>
            </a:r>
            <a:endParaRPr lang="en-US" sz="1200" dirty="0">
              <a:ea typeface="標楷體" pitchFamily="65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活動前先寄電子郵件給參與者，提醒他們活動時間</a:t>
            </a:r>
            <a:r>
              <a:rPr lang="en-US" altLang="zh-TW" sz="1200" dirty="0">
                <a:ea typeface="標楷體" pitchFamily="65" charset="-120"/>
              </a:rPr>
              <a:t>/</a:t>
            </a:r>
            <a:r>
              <a:rPr lang="zh-TW" altLang="en-US" sz="1200" dirty="0">
                <a:ea typeface="標楷體" pitchFamily="65" charset="-120"/>
              </a:rPr>
              <a:t>日期，需攜帶事項</a:t>
            </a:r>
            <a:endParaRPr lang="en-US" sz="1200" dirty="0">
              <a:ea typeface="標楷體" pitchFamily="65" charset="-120"/>
            </a:endParaRPr>
          </a:p>
          <a:p>
            <a:pPr marL="171450" indent="-171450">
              <a:buFont typeface="Wingdings" charset="2"/>
              <a:buChar char="q"/>
            </a:pPr>
            <a:endParaRPr lang="en-US" sz="1200" dirty="0"/>
          </a:p>
          <a:p>
            <a:pPr>
              <a:defRPr/>
            </a:pPr>
            <a:r>
              <a:rPr lang="zh-TW" altLang="en-US" sz="1200" b="1" dirty="0">
                <a:ea typeface="標楷體" pitchFamily="65" charset="-120"/>
              </a:rPr>
              <a:t>為</a:t>
            </a:r>
            <a:r>
              <a:rPr lang="en-US" altLang="zh-TW" sz="1200" b="1" dirty="0">
                <a:ea typeface="標楷體" pitchFamily="65" charset="-120"/>
              </a:rPr>
              <a:t>WCT</a:t>
            </a:r>
            <a:r>
              <a:rPr lang="zh-TW" altLang="en-US" sz="1200" b="1" dirty="0">
                <a:ea typeface="標楷體" pitchFamily="65" charset="-120"/>
              </a:rPr>
              <a:t>活動當日準備好</a:t>
            </a:r>
            <a:endParaRPr lang="en-US" sz="1200" b="1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參與者名單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名牌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證書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考核表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筆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派送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TW" altLang="en-US" sz="1200" dirty="0">
                <a:ea typeface="標楷體" pitchFamily="65" charset="-120"/>
              </a:rPr>
              <a:t>（傳單、名片、美安網路中心名卡 ）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收據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投影機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屏幕</a:t>
            </a:r>
            <a:endParaRPr lang="en-US" sz="1200" dirty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遙控器</a:t>
            </a:r>
            <a:r>
              <a:rPr lang="en-US" altLang="zh-TW" sz="1200" dirty="0">
                <a:ea typeface="標楷體" pitchFamily="65" charset="-120"/>
              </a:rPr>
              <a:t>/</a:t>
            </a:r>
            <a:r>
              <a:rPr lang="zh-TW" altLang="en-US" sz="1200" dirty="0">
                <a:ea typeface="標楷體" pitchFamily="65" charset="-120"/>
              </a:rPr>
              <a:t>備用電</a:t>
            </a:r>
            <a:r>
              <a:rPr lang="zh-TW" altLang="en-US" sz="1200" dirty="0" smtClean="0">
                <a:ea typeface="標楷體" pitchFamily="65" charset="-120"/>
              </a:rPr>
              <a:t>池</a:t>
            </a:r>
            <a:endParaRPr lang="en-US" altLang="zh-TW" sz="1200" dirty="0" smtClean="0">
              <a:ea typeface="標楷體" pitchFamily="65" charset="-120"/>
            </a:endParaRP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zh-TW" altLang="en-US" sz="1200" b="1" dirty="0">
                <a:ea typeface="標楷體" pitchFamily="65" charset="-120"/>
              </a:rPr>
              <a:t>參予者需準備：</a:t>
            </a:r>
            <a:endParaRPr lang="en-US" sz="1200" b="1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altLang="zh-TW" sz="1200" dirty="0">
                <a:ea typeface="標楷體" pitchFamily="65" charset="-120"/>
              </a:rPr>
              <a:t>WCT</a:t>
            </a:r>
            <a:r>
              <a:rPr lang="zh-TW" altLang="en-US" sz="1200" dirty="0">
                <a:ea typeface="標楷體" pitchFamily="65" charset="-120"/>
              </a:rPr>
              <a:t>單</a:t>
            </a:r>
            <a:r>
              <a:rPr lang="zh-CN" altLang="en-US" sz="1200" dirty="0">
                <a:latin typeface="標楷體" pitchFamily="65" charset="-120"/>
                <a:ea typeface="標楷體" pitchFamily="65" charset="-120"/>
              </a:rPr>
              <a:t>張</a:t>
            </a:r>
            <a:r>
              <a:rPr lang="zh-TW" altLang="en-US" sz="1200" dirty="0">
                <a:ea typeface="標楷體" pitchFamily="65" charset="-120"/>
              </a:rPr>
              <a:t>（紙本或電子檔）</a:t>
            </a:r>
            <a:endParaRPr lang="en-US" sz="1200" dirty="0">
              <a:ea typeface="標楷體" pitchFamily="65" charset="-12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zh-TW" altLang="en-US" sz="1200" dirty="0">
                <a:ea typeface="標楷體" pitchFamily="65" charset="-120"/>
              </a:rPr>
              <a:t>網路中心起步指</a:t>
            </a:r>
            <a:r>
              <a:rPr lang="zh-TW" altLang="en-US" sz="1200" dirty="0" smtClean="0">
                <a:ea typeface="標楷體" pitchFamily="65" charset="-120"/>
              </a:rPr>
              <a:t>南</a:t>
            </a:r>
            <a:endParaRPr lang="en-US" altLang="zh-TW" sz="1200" dirty="0" smtClean="0">
              <a:ea typeface="標楷體" pitchFamily="65" charset="-120"/>
            </a:endParaRP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zh-TW" altLang="en-US" sz="1200" b="1" dirty="0">
                <a:ea typeface="標楷體" pitchFamily="65" charset="-120"/>
              </a:rPr>
              <a:t>其它：</a:t>
            </a:r>
            <a:endParaRPr lang="en-US" sz="1200" b="1" dirty="0">
              <a:ea typeface="標楷體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574" y="1485489"/>
            <a:ext cx="468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活動日期：</a:t>
            </a:r>
            <a:r>
              <a:rPr lang="en-US" sz="1200" b="1" dirty="0">
                <a:latin typeface="Calibri" pitchFamily="34" charset="0"/>
                <a:ea typeface="標楷體" pitchFamily="65" charset="-120"/>
              </a:rPr>
              <a:t/>
            </a:r>
            <a:br>
              <a:rPr lang="en-US" sz="1200" b="1" dirty="0">
                <a:latin typeface="Calibri" pitchFamily="34" charset="0"/>
                <a:ea typeface="標楷體" pitchFamily="65" charset="-120"/>
              </a:rPr>
            </a:br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活動時間：</a:t>
            </a:r>
            <a:r>
              <a:rPr lang="en-US" sz="1200" b="1" dirty="0">
                <a:latin typeface="Calibri" pitchFamily="34" charset="0"/>
                <a:ea typeface="標楷體" pitchFamily="65" charset="-120"/>
              </a:rPr>
              <a:t/>
            </a:r>
            <a:br>
              <a:rPr lang="en-US" sz="1200" b="1" dirty="0">
                <a:latin typeface="Calibri" pitchFamily="34" charset="0"/>
                <a:ea typeface="標楷體" pitchFamily="65" charset="-120"/>
              </a:rPr>
            </a:br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飯店名稱：</a:t>
            </a:r>
            <a:r>
              <a:rPr lang="en-US" sz="1200" b="1" dirty="0">
                <a:latin typeface="Calibri" pitchFamily="34" charset="0"/>
                <a:ea typeface="標楷體" pitchFamily="65" charset="-120"/>
              </a:rPr>
              <a:t/>
            </a:r>
            <a:br>
              <a:rPr lang="en-US" sz="1200" b="1" dirty="0">
                <a:latin typeface="Calibri" pitchFamily="34" charset="0"/>
                <a:ea typeface="標楷體" pitchFamily="65" charset="-120"/>
              </a:rPr>
            </a:br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飯店地址：</a:t>
            </a:r>
            <a:r>
              <a:rPr lang="en-US" sz="1200" b="1" dirty="0">
                <a:latin typeface="Calibri" pitchFamily="34" charset="0"/>
                <a:ea typeface="標楷體" pitchFamily="65" charset="-120"/>
              </a:rPr>
              <a:t/>
            </a:r>
            <a:br>
              <a:rPr lang="en-US" sz="1200" b="1" dirty="0">
                <a:latin typeface="Calibri" pitchFamily="34" charset="0"/>
                <a:ea typeface="標楷體" pitchFamily="65" charset="-120"/>
              </a:rPr>
            </a:br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飯店電話：</a:t>
            </a:r>
            <a:endParaRPr lang="en-US" sz="1200" b="1" dirty="0">
              <a:latin typeface="Calibri" pitchFamily="34" charset="0"/>
              <a:ea typeface="標楷體" pitchFamily="65" charset="-120"/>
            </a:endParaRPr>
          </a:p>
          <a:p>
            <a:r>
              <a:rPr lang="zh-TW" altLang="en-US" sz="1200" b="1" dirty="0">
                <a:latin typeface="Calibri" pitchFamily="34" charset="0"/>
                <a:ea typeface="標楷體" pitchFamily="65" charset="-120"/>
              </a:rPr>
              <a:t>飯店連絡人：</a:t>
            </a:r>
            <a:endParaRPr lang="en-US" sz="1200" b="1" dirty="0">
              <a:latin typeface="Calibri" pitchFamily="34" charset="0"/>
              <a:ea typeface="標楷體" pitchFamily="65" charset="-12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874" y="8063180"/>
            <a:ext cx="1556241" cy="6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249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 Reality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Stack</dc:creator>
  <cp:lastModifiedBy>Gwen Jones</cp:lastModifiedBy>
  <cp:revision>24</cp:revision>
  <dcterms:created xsi:type="dcterms:W3CDTF">2013-07-01T20:30:53Z</dcterms:created>
  <dcterms:modified xsi:type="dcterms:W3CDTF">2013-09-13T19:50:46Z</dcterms:modified>
</cp:coreProperties>
</file>