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8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2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1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6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0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9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2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6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8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1D0B-EF85-7F46-A0B2-EF44EC9767A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7EB1-7090-E843-805E-FB413BD6F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81D0B-EF85-7F46-A0B2-EF44EC9767A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97EB1-7090-E843-805E-FB413BD6F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9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WC_Black-stacked-w_trdm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805" y="228601"/>
            <a:ext cx="1768195" cy="7933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6050" y="322504"/>
            <a:ext cx="475237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dirty="0" smtClean="0">
                <a:solidFill>
                  <a:srgbClr val="3B84C6"/>
                </a:solidFill>
                <a:latin typeface="Arial Narrow"/>
                <a:cs typeface="Arial Narrow"/>
              </a:rPr>
              <a:t>15 </a:t>
            </a:r>
            <a:r>
              <a:rPr lang="en-US" sz="3300" dirty="0" smtClean="0">
                <a:solidFill>
                  <a:srgbClr val="3B84C6"/>
                </a:solidFill>
                <a:latin typeface="Century Gothic"/>
                <a:cs typeface="Century Gothic"/>
              </a:rPr>
              <a:t>Minute</a:t>
            </a:r>
            <a:r>
              <a:rPr lang="en-US" sz="3300" dirty="0" smtClean="0">
                <a:solidFill>
                  <a:srgbClr val="3B84C6"/>
                </a:solidFill>
                <a:latin typeface="Arial Narrow"/>
                <a:cs typeface="Arial Narrow"/>
              </a:rPr>
              <a:t> </a:t>
            </a:r>
            <a:r>
              <a:rPr lang="en-US" sz="3300" dirty="0" smtClean="0">
                <a:solidFill>
                  <a:srgbClr val="3B84C6"/>
                </a:solidFill>
                <a:latin typeface="Century Gothic"/>
                <a:cs typeface="Century Gothic"/>
              </a:rPr>
              <a:t>Consultation</a:t>
            </a:r>
            <a:endParaRPr lang="en-US" sz="3300" dirty="0">
              <a:solidFill>
                <a:srgbClr val="3B84C6"/>
              </a:solidFill>
              <a:latin typeface="Century Gothic"/>
              <a:cs typeface="Century Gothic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27013"/>
            <a:ext cx="6858000" cy="1588"/>
          </a:xfrm>
          <a:prstGeom prst="line">
            <a:avLst/>
          </a:prstGeom>
          <a:ln w="9525" cmpd="sng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89013"/>
            <a:ext cx="6858000" cy="1588"/>
          </a:xfrm>
          <a:prstGeom prst="line">
            <a:avLst/>
          </a:prstGeom>
          <a:ln w="9525" cmpd="sng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910667" y="5630333"/>
            <a:ext cx="1947333" cy="1608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6050" y="1314641"/>
            <a:ext cx="655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This consult is designed to intake information from website prospects and build a more valuable appointment. 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46050" y="1794963"/>
            <a:ext cx="6470650" cy="188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Business Information:</a:t>
            </a:r>
            <a:br>
              <a:rPr lang="en-US" dirty="0" smtClean="0"/>
            </a:br>
            <a:r>
              <a:rPr lang="en-US" sz="1200" dirty="0" smtClean="0"/>
              <a:t>Contact Name / Title:</a:t>
            </a:r>
            <a:br>
              <a:rPr lang="en-US" sz="1200" dirty="0" smtClean="0"/>
            </a:br>
            <a:r>
              <a:rPr lang="en-US" sz="1200" dirty="0" smtClean="0"/>
              <a:t>Business Name:</a:t>
            </a:r>
            <a:br>
              <a:rPr lang="en-US" sz="1200" dirty="0" smtClean="0"/>
            </a:br>
            <a:r>
              <a:rPr lang="en-US" sz="1200" dirty="0" smtClean="0"/>
              <a:t>Phone:</a:t>
            </a:r>
            <a:br>
              <a:rPr lang="en-US" sz="1200" dirty="0" smtClean="0"/>
            </a:br>
            <a:r>
              <a:rPr lang="en-US" sz="1200" dirty="0" smtClean="0"/>
              <a:t>Email:</a:t>
            </a:r>
            <a:br>
              <a:rPr lang="en-US" sz="1200" dirty="0" smtClean="0"/>
            </a:br>
            <a:r>
              <a:rPr lang="en-US" sz="1200" dirty="0" smtClean="0"/>
              <a:t>Address:</a:t>
            </a:r>
            <a:br>
              <a:rPr lang="en-US" sz="1200" dirty="0" smtClean="0"/>
            </a:br>
            <a:r>
              <a:rPr lang="en-US" sz="1200" dirty="0" smtClean="0"/>
              <a:t>Industry: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46050" y="3678556"/>
            <a:ext cx="647065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About Your Business:</a:t>
            </a:r>
            <a:br>
              <a:rPr lang="en-US" dirty="0" smtClean="0"/>
            </a:br>
            <a:r>
              <a:rPr lang="en-US" sz="1200" dirty="0" smtClean="0"/>
              <a:t>Primary focus of your business?</a:t>
            </a:r>
            <a:br>
              <a:rPr lang="en-US" sz="1200" dirty="0" smtClean="0"/>
            </a:br>
            <a:r>
              <a:rPr lang="en-US" sz="1200" dirty="0" smtClean="0"/>
              <a:t>Secondary focus of your business?</a:t>
            </a:r>
            <a:br>
              <a:rPr lang="en-US" sz="1200" dirty="0" smtClean="0"/>
            </a:br>
            <a:r>
              <a:rPr lang="en-US" sz="1200" dirty="0" smtClean="0"/>
              <a:t>Where do you do most of your business?</a:t>
            </a:r>
            <a:br>
              <a:rPr lang="en-US" sz="1200" dirty="0" smtClean="0"/>
            </a:br>
            <a:r>
              <a:rPr lang="en-US" sz="1200" dirty="0" smtClean="0"/>
              <a:t>Do you do any advertising?</a:t>
            </a:r>
            <a:br>
              <a:rPr lang="en-US" sz="1200" dirty="0" smtClean="0"/>
            </a:br>
            <a:r>
              <a:rPr lang="en-US" sz="1200" dirty="0" smtClean="0"/>
              <a:t>If yes, what kinds? 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46050" y="5363212"/>
            <a:ext cx="647065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Online Marketing Strategy:</a:t>
            </a:r>
            <a:br>
              <a:rPr lang="en-US" dirty="0" smtClean="0"/>
            </a:br>
            <a:r>
              <a:rPr lang="en-US" sz="1200" dirty="0" smtClean="0"/>
              <a:t>Do you have a website?</a:t>
            </a:r>
          </a:p>
          <a:p>
            <a:pPr>
              <a:lnSpc>
                <a:spcPct val="130000"/>
              </a:lnSpc>
            </a:pPr>
            <a:r>
              <a:rPr lang="en-US" sz="1200" dirty="0" smtClean="0"/>
              <a:t>Is it up-to-date?</a:t>
            </a:r>
          </a:p>
          <a:p>
            <a:pPr>
              <a:lnSpc>
                <a:spcPct val="130000"/>
              </a:lnSpc>
            </a:pPr>
            <a:r>
              <a:rPr lang="en-US" sz="1200" dirty="0" smtClean="0"/>
              <a:t>Who did your website?</a:t>
            </a:r>
            <a:br>
              <a:rPr lang="en-US" sz="1200" dirty="0" smtClean="0"/>
            </a:br>
            <a:r>
              <a:rPr lang="en-US" sz="1200" dirty="0" smtClean="0"/>
              <a:t>Do you do any search engine marketing?</a:t>
            </a:r>
            <a:br>
              <a:rPr lang="en-US" sz="1200" dirty="0" smtClean="0"/>
            </a:br>
            <a:r>
              <a:rPr lang="en-US" sz="1200" dirty="0" smtClean="0"/>
              <a:t>Do you use social media?</a:t>
            </a:r>
            <a:br>
              <a:rPr lang="en-US" sz="1200" dirty="0" smtClean="0"/>
            </a:br>
            <a:r>
              <a:rPr lang="en-US" sz="1200" dirty="0" smtClean="0"/>
              <a:t>Do you do email campaigns?</a:t>
            </a:r>
            <a:br>
              <a:rPr lang="en-US" sz="1200" dirty="0" smtClean="0"/>
            </a:br>
            <a:r>
              <a:rPr lang="en-US" sz="1200" dirty="0" smtClean="0"/>
              <a:t>Do you have a mobile website?</a:t>
            </a:r>
            <a:br>
              <a:rPr lang="en-US" sz="1200" dirty="0" smtClean="0"/>
            </a:br>
            <a:r>
              <a:rPr lang="en-US" sz="1200" dirty="0" smtClean="0"/>
              <a:t>Who updates your website?</a:t>
            </a:r>
            <a:br>
              <a:rPr lang="en-US" sz="1200" dirty="0" smtClean="0"/>
            </a:br>
            <a:r>
              <a:rPr lang="en-US" sz="1200" dirty="0" smtClean="0"/>
              <a:t>Do you want to sell online?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Anything else you are hoping to cover during your appointment?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002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31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New Reality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Stack</dc:creator>
  <cp:lastModifiedBy>Gwen Jones</cp:lastModifiedBy>
  <cp:revision>8</cp:revision>
  <cp:lastPrinted>2013-05-16T13:12:30Z</cp:lastPrinted>
  <dcterms:created xsi:type="dcterms:W3CDTF">2013-05-15T19:00:18Z</dcterms:created>
  <dcterms:modified xsi:type="dcterms:W3CDTF">2013-08-29T14:28:02Z</dcterms:modified>
</cp:coreProperties>
</file>