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6.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7.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1.xml" ContentType="application/vnd.openxmlformats-officedocument.theme+xml"/>
  <Override PartName="/ppt/slideLayouts/slideLayout469.xml" ContentType="application/vnd.openxmlformats-officedocument.presentationml.slideLayout+xml"/>
  <Override PartName="/ppt/theme/theme42.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4.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5.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49.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0.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2.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3.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4.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5.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6.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85" r:id="rId2"/>
    <p:sldMasterId id="2147483709" r:id="rId3"/>
    <p:sldMasterId id="2147483721" r:id="rId4"/>
    <p:sldMasterId id="2147483733" r:id="rId5"/>
    <p:sldMasterId id="2147483757" r:id="rId6"/>
    <p:sldMasterId id="2147483769" r:id="rId7"/>
    <p:sldMasterId id="2147483781" r:id="rId8"/>
    <p:sldMasterId id="2147483793" r:id="rId9"/>
    <p:sldMasterId id="2147483805" r:id="rId10"/>
    <p:sldMasterId id="2147483817" r:id="rId11"/>
    <p:sldMasterId id="2147483829" r:id="rId12"/>
    <p:sldMasterId id="2147483841" r:id="rId13"/>
    <p:sldMasterId id="2147483853" r:id="rId14"/>
    <p:sldMasterId id="2147483865" r:id="rId15"/>
    <p:sldMasterId id="2147483877" r:id="rId16"/>
    <p:sldMasterId id="2147483889" r:id="rId17"/>
    <p:sldMasterId id="2147483901" r:id="rId18"/>
    <p:sldMasterId id="2147483913" r:id="rId19"/>
    <p:sldMasterId id="2147483925" r:id="rId20"/>
    <p:sldMasterId id="2147483937" r:id="rId21"/>
    <p:sldMasterId id="2147483949" r:id="rId22"/>
    <p:sldMasterId id="2147483964" r:id="rId23"/>
    <p:sldMasterId id="2147483976" r:id="rId24"/>
    <p:sldMasterId id="2147484000" r:id="rId25"/>
    <p:sldMasterId id="2147484012" r:id="rId26"/>
    <p:sldMasterId id="2147484024" r:id="rId27"/>
    <p:sldMasterId id="2147484036" r:id="rId28"/>
    <p:sldMasterId id="2147484060" r:id="rId29"/>
    <p:sldMasterId id="2147484126" r:id="rId30"/>
    <p:sldMasterId id="2147484160" r:id="rId31"/>
    <p:sldMasterId id="2147484292" r:id="rId32"/>
    <p:sldMasterId id="2147484307" r:id="rId33"/>
    <p:sldMasterId id="2147484322" r:id="rId34"/>
    <p:sldMasterId id="2147484337" r:id="rId35"/>
    <p:sldMasterId id="2147484352" r:id="rId36"/>
    <p:sldMasterId id="2147484367" r:id="rId37"/>
    <p:sldMasterId id="2147484379" r:id="rId38"/>
    <p:sldMasterId id="2147484394" r:id="rId39"/>
    <p:sldMasterId id="2147484409" r:id="rId40"/>
    <p:sldMasterId id="2147484421" r:id="rId41"/>
    <p:sldMasterId id="2147484433" r:id="rId42"/>
    <p:sldMasterId id="2147484510" r:id="rId43"/>
    <p:sldMasterId id="2147484537" r:id="rId44"/>
    <p:sldMasterId id="2147484651" r:id="rId45"/>
    <p:sldMasterId id="2147484678" r:id="rId46"/>
    <p:sldMasterId id="2147484696" r:id="rId47"/>
    <p:sldMasterId id="2147484720" r:id="rId48"/>
    <p:sldMasterId id="2147484732" r:id="rId49"/>
    <p:sldMasterId id="2147484744" r:id="rId50"/>
    <p:sldMasterId id="2147484756" r:id="rId51"/>
    <p:sldMasterId id="2147484768" r:id="rId52"/>
    <p:sldMasterId id="2147484780" r:id="rId53"/>
    <p:sldMasterId id="2147484792" r:id="rId54"/>
    <p:sldMasterId id="2147484804" r:id="rId55"/>
    <p:sldMasterId id="2147484816" r:id="rId56"/>
    <p:sldMasterId id="2147484828" r:id="rId57"/>
  </p:sldMasterIdLst>
  <p:notesMasterIdLst>
    <p:notesMasterId r:id="rId165"/>
  </p:notesMasterIdLst>
  <p:sldIdLst>
    <p:sldId id="959" r:id="rId58"/>
    <p:sldId id="256" r:id="rId59"/>
    <p:sldId id="938" r:id="rId60"/>
    <p:sldId id="716" r:id="rId61"/>
    <p:sldId id="257" r:id="rId62"/>
    <p:sldId id="618" r:id="rId63"/>
    <p:sldId id="939" r:id="rId64"/>
    <p:sldId id="985" r:id="rId65"/>
    <p:sldId id="258" r:id="rId66"/>
    <p:sldId id="677" r:id="rId67"/>
    <p:sldId id="834" r:id="rId68"/>
    <p:sldId id="751" r:id="rId69"/>
    <p:sldId id="941" r:id="rId70"/>
    <p:sldId id="942" r:id="rId71"/>
    <p:sldId id="754" r:id="rId72"/>
    <p:sldId id="840" r:id="rId73"/>
    <p:sldId id="943" r:id="rId74"/>
    <p:sldId id="944" r:id="rId75"/>
    <p:sldId id="914" r:id="rId76"/>
    <p:sldId id="912" r:id="rId77"/>
    <p:sldId id="962" r:id="rId78"/>
    <p:sldId id="945" r:id="rId79"/>
    <p:sldId id="885" r:id="rId80"/>
    <p:sldId id="946" r:id="rId81"/>
    <p:sldId id="963" r:id="rId82"/>
    <p:sldId id="675" r:id="rId83"/>
    <p:sldId id="704" r:id="rId84"/>
    <p:sldId id="652" r:id="rId85"/>
    <p:sldId id="922" r:id="rId86"/>
    <p:sldId id="673" r:id="rId87"/>
    <p:sldId id="966" r:id="rId88"/>
    <p:sldId id="669" r:id="rId89"/>
    <p:sldId id="670" r:id="rId90"/>
    <p:sldId id="671" r:id="rId91"/>
    <p:sldId id="947" r:id="rId92"/>
    <p:sldId id="948" r:id="rId93"/>
    <p:sldId id="667" r:id="rId94"/>
    <p:sldId id="949" r:id="rId95"/>
    <p:sldId id="950" r:id="rId96"/>
    <p:sldId id="951" r:id="rId97"/>
    <p:sldId id="896" r:id="rId98"/>
    <p:sldId id="954" r:id="rId99"/>
    <p:sldId id="952" r:id="rId100"/>
    <p:sldId id="953" r:id="rId101"/>
    <p:sldId id="897" r:id="rId102"/>
    <p:sldId id="686" r:id="rId103"/>
    <p:sldId id="708" r:id="rId104"/>
    <p:sldId id="955" r:id="rId105"/>
    <p:sldId id="543" r:id="rId106"/>
    <p:sldId id="964" r:id="rId107"/>
    <p:sldId id="965" r:id="rId108"/>
    <p:sldId id="694" r:id="rId109"/>
    <p:sldId id="815" r:id="rId110"/>
    <p:sldId id="729" r:id="rId111"/>
    <p:sldId id="903" r:id="rId112"/>
    <p:sldId id="720" r:id="rId113"/>
    <p:sldId id="696" r:id="rId114"/>
    <p:sldId id="617" r:id="rId115"/>
    <p:sldId id="697" r:id="rId116"/>
    <p:sldId id="831" r:id="rId117"/>
    <p:sldId id="818" r:id="rId118"/>
    <p:sldId id="830" r:id="rId119"/>
    <p:sldId id="827" r:id="rId120"/>
    <p:sldId id="911" r:id="rId121"/>
    <p:sldId id="689" r:id="rId122"/>
    <p:sldId id="930" r:id="rId123"/>
    <p:sldId id="732" r:id="rId124"/>
    <p:sldId id="819" r:id="rId125"/>
    <p:sldId id="724" r:id="rId126"/>
    <p:sldId id="851" r:id="rId127"/>
    <p:sldId id="852" r:id="rId128"/>
    <p:sldId id="567" r:id="rId129"/>
    <p:sldId id="566" r:id="rId130"/>
    <p:sldId id="565" r:id="rId131"/>
    <p:sldId id="693" r:id="rId132"/>
    <p:sldId id="725" r:id="rId133"/>
    <p:sldId id="986" r:id="rId134"/>
    <p:sldId id="904" r:id="rId135"/>
    <p:sldId id="702" r:id="rId136"/>
    <p:sldId id="758" r:id="rId137"/>
    <p:sldId id="721" r:id="rId138"/>
    <p:sldId id="480" r:id="rId139"/>
    <p:sldId id="479" r:id="rId140"/>
    <p:sldId id="478" r:id="rId141"/>
    <p:sldId id="905" r:id="rId142"/>
    <p:sldId id="706" r:id="rId143"/>
    <p:sldId id="733" r:id="rId144"/>
    <p:sldId id="906" r:id="rId145"/>
    <p:sldId id="907" r:id="rId146"/>
    <p:sldId id="705" r:id="rId147"/>
    <p:sldId id="908" r:id="rId148"/>
    <p:sldId id="910" r:id="rId149"/>
    <p:sldId id="909" r:id="rId150"/>
    <p:sldId id="924" r:id="rId151"/>
    <p:sldId id="713" r:id="rId152"/>
    <p:sldId id="734" r:id="rId153"/>
    <p:sldId id="735" r:id="rId154"/>
    <p:sldId id="736" r:id="rId155"/>
    <p:sldId id="737" r:id="rId156"/>
    <p:sldId id="822" r:id="rId157"/>
    <p:sldId id="260" r:id="rId158"/>
    <p:sldId id="726" r:id="rId159"/>
    <p:sldId id="727" r:id="rId160"/>
    <p:sldId id="728" r:id="rId161"/>
    <p:sldId id="987" r:id="rId162"/>
    <p:sldId id="988" r:id="rId163"/>
    <p:sldId id="926" r:id="rId164"/>
  </p:sldIdLst>
  <p:sldSz cx="12192000" cy="6858000"/>
  <p:notesSz cx="6858000" cy="9144000"/>
  <p:defaultText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8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A2EF"/>
    <a:srgbClr val="003468"/>
    <a:srgbClr val="042555"/>
    <a:srgbClr val="FFFCF5"/>
    <a:srgbClr val="338737"/>
    <a:srgbClr val="686869"/>
    <a:srgbClr val="FF0000"/>
    <a:srgbClr val="5F6163"/>
    <a:srgbClr val="6002B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9106" autoAdjust="0"/>
  </p:normalViewPr>
  <p:slideViewPr>
    <p:cSldViewPr snapToGrid="0">
      <p:cViewPr varScale="1">
        <p:scale>
          <a:sx n="74" d="100"/>
          <a:sy n="74" d="100"/>
        </p:scale>
        <p:origin x="84" y="720"/>
      </p:cViewPr>
      <p:guideLst>
        <p:guide orient="horz" pos="2160"/>
        <p:guide pos="3840"/>
        <p:guide pos="3852"/>
      </p:guideLst>
    </p:cSldViewPr>
  </p:slideViewPr>
  <p:notesTextViewPr>
    <p:cViewPr>
      <p:scale>
        <a:sx n="3" d="2"/>
        <a:sy n="3" d="2"/>
      </p:scale>
      <p:origin x="0" y="0"/>
    </p:cViewPr>
  </p:notesTextViewPr>
  <p:sorterViewPr>
    <p:cViewPr varScale="1">
      <p:scale>
        <a:sx n="1" d="1"/>
        <a:sy n="1" d="1"/>
      </p:scale>
      <p:origin x="0" y="-21894"/>
    </p:cViewPr>
  </p:sorter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6.xml"/><Relationship Id="rId68" Type="http://schemas.openxmlformats.org/officeDocument/2006/relationships/slide" Target="slides/slide11.xml"/><Relationship Id="rId84" Type="http://schemas.openxmlformats.org/officeDocument/2006/relationships/slide" Target="slides/slide27.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38" Type="http://schemas.openxmlformats.org/officeDocument/2006/relationships/slide" Target="slides/slide81.xml"/><Relationship Id="rId154" Type="http://schemas.openxmlformats.org/officeDocument/2006/relationships/slide" Target="slides/slide97.xml"/><Relationship Id="rId159" Type="http://schemas.openxmlformats.org/officeDocument/2006/relationships/slide" Target="slides/slide102.xml"/><Relationship Id="rId16" Type="http://schemas.openxmlformats.org/officeDocument/2006/relationships/slideMaster" Target="slideMasters/slideMaster16.xml"/><Relationship Id="rId107" Type="http://schemas.openxmlformats.org/officeDocument/2006/relationships/slide" Target="slides/slide5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1.xml"/><Relationship Id="rId74" Type="http://schemas.openxmlformats.org/officeDocument/2006/relationships/slide" Target="slides/slide17.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28" Type="http://schemas.openxmlformats.org/officeDocument/2006/relationships/slide" Target="slides/slide71.xml"/><Relationship Id="rId144" Type="http://schemas.openxmlformats.org/officeDocument/2006/relationships/slide" Target="slides/slide87.xml"/><Relationship Id="rId149"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33.xml"/><Relationship Id="rId95" Type="http://schemas.openxmlformats.org/officeDocument/2006/relationships/slide" Target="slides/slide38.xml"/><Relationship Id="rId160" Type="http://schemas.openxmlformats.org/officeDocument/2006/relationships/slide" Target="slides/slide103.xml"/><Relationship Id="rId16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7.xml"/><Relationship Id="rId69" Type="http://schemas.openxmlformats.org/officeDocument/2006/relationships/slide" Target="slides/slide12.xml"/><Relationship Id="rId113" Type="http://schemas.openxmlformats.org/officeDocument/2006/relationships/slide" Target="slides/slide56.xml"/><Relationship Id="rId118" Type="http://schemas.openxmlformats.org/officeDocument/2006/relationships/slide" Target="slides/slide61.xml"/><Relationship Id="rId134" Type="http://schemas.openxmlformats.org/officeDocument/2006/relationships/slide" Target="slides/slide77.xml"/><Relationship Id="rId139" Type="http://schemas.openxmlformats.org/officeDocument/2006/relationships/slide" Target="slides/slide82.xml"/><Relationship Id="rId80" Type="http://schemas.openxmlformats.org/officeDocument/2006/relationships/slide" Target="slides/slide23.xml"/><Relationship Id="rId85" Type="http://schemas.openxmlformats.org/officeDocument/2006/relationships/slide" Target="slides/slide28.xml"/><Relationship Id="rId150" Type="http://schemas.openxmlformats.org/officeDocument/2006/relationships/slide" Target="slides/slide93.xml"/><Relationship Id="rId155" Type="http://schemas.openxmlformats.org/officeDocument/2006/relationships/slide" Target="slides/slide9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08" Type="http://schemas.openxmlformats.org/officeDocument/2006/relationships/slide" Target="slides/slide51.xml"/><Relationship Id="rId124" Type="http://schemas.openxmlformats.org/officeDocument/2006/relationships/slide" Target="slides/slide67.xml"/><Relationship Id="rId129" Type="http://schemas.openxmlformats.org/officeDocument/2006/relationships/slide" Target="slides/slide72.xml"/><Relationship Id="rId54" Type="http://schemas.openxmlformats.org/officeDocument/2006/relationships/slideMaster" Target="slideMasters/slideMaster54.xml"/><Relationship Id="rId70" Type="http://schemas.openxmlformats.org/officeDocument/2006/relationships/slide" Target="slides/slide13.xml"/><Relationship Id="rId75" Type="http://schemas.openxmlformats.org/officeDocument/2006/relationships/slide" Target="slides/slide18.xml"/><Relationship Id="rId91" Type="http://schemas.openxmlformats.org/officeDocument/2006/relationships/slide" Target="slides/slide34.xml"/><Relationship Id="rId96" Type="http://schemas.openxmlformats.org/officeDocument/2006/relationships/slide" Target="slides/slide39.xml"/><Relationship Id="rId140" Type="http://schemas.openxmlformats.org/officeDocument/2006/relationships/slide" Target="slides/slide83.xml"/><Relationship Id="rId145" Type="http://schemas.openxmlformats.org/officeDocument/2006/relationships/slide" Target="slides/slide88.xml"/><Relationship Id="rId161" Type="http://schemas.openxmlformats.org/officeDocument/2006/relationships/slide" Target="slides/slide104.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9.xml"/><Relationship Id="rId114" Type="http://schemas.openxmlformats.org/officeDocument/2006/relationships/slide" Target="slides/slide57.xml"/><Relationship Id="rId119" Type="http://schemas.openxmlformats.org/officeDocument/2006/relationships/slide" Target="slides/slide62.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3.xml"/><Relationship Id="rId65" Type="http://schemas.openxmlformats.org/officeDocument/2006/relationships/slide" Target="slides/slide8.xml"/><Relationship Id="rId73" Type="http://schemas.openxmlformats.org/officeDocument/2006/relationships/slide" Target="slides/slide16.xml"/><Relationship Id="rId78" Type="http://schemas.openxmlformats.org/officeDocument/2006/relationships/slide" Target="slides/slide21.xml"/><Relationship Id="rId81" Type="http://schemas.openxmlformats.org/officeDocument/2006/relationships/slide" Target="slides/slide24.xml"/><Relationship Id="rId86" Type="http://schemas.openxmlformats.org/officeDocument/2006/relationships/slide" Target="slides/slide29.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30" Type="http://schemas.openxmlformats.org/officeDocument/2006/relationships/slide" Target="slides/slide73.xml"/><Relationship Id="rId135" Type="http://schemas.openxmlformats.org/officeDocument/2006/relationships/slide" Target="slides/slide78.xml"/><Relationship Id="rId143" Type="http://schemas.openxmlformats.org/officeDocument/2006/relationships/slide" Target="slides/slide86.xml"/><Relationship Id="rId148" Type="http://schemas.openxmlformats.org/officeDocument/2006/relationships/slide" Target="slides/slide91.xml"/><Relationship Id="rId151" Type="http://schemas.openxmlformats.org/officeDocument/2006/relationships/slide" Target="slides/slide94.xml"/><Relationship Id="rId156" Type="http://schemas.openxmlformats.org/officeDocument/2006/relationships/slide" Target="slides/slide99.xml"/><Relationship Id="rId164" Type="http://schemas.openxmlformats.org/officeDocument/2006/relationships/slide" Target="slides/slide107.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04" Type="http://schemas.openxmlformats.org/officeDocument/2006/relationships/slide" Target="slides/slide47.xml"/><Relationship Id="rId120" Type="http://schemas.openxmlformats.org/officeDocument/2006/relationships/slide" Target="slides/slide63.xml"/><Relationship Id="rId125" Type="http://schemas.openxmlformats.org/officeDocument/2006/relationships/slide" Target="slides/slide68.xml"/><Relationship Id="rId141" Type="http://schemas.openxmlformats.org/officeDocument/2006/relationships/slide" Target="slides/slide84.xml"/><Relationship Id="rId146" Type="http://schemas.openxmlformats.org/officeDocument/2006/relationships/slide" Target="slides/slide89.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14.xml"/><Relationship Id="rId92" Type="http://schemas.openxmlformats.org/officeDocument/2006/relationships/slide" Target="slides/slide35.xml"/><Relationship Id="rId162" Type="http://schemas.openxmlformats.org/officeDocument/2006/relationships/slide" Target="slides/slide1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15" Type="http://schemas.openxmlformats.org/officeDocument/2006/relationships/slide" Target="slides/slide58.xml"/><Relationship Id="rId131" Type="http://schemas.openxmlformats.org/officeDocument/2006/relationships/slide" Target="slides/slide74.xml"/><Relationship Id="rId136" Type="http://schemas.openxmlformats.org/officeDocument/2006/relationships/slide" Target="slides/slide79.xml"/><Relationship Id="rId157" Type="http://schemas.openxmlformats.org/officeDocument/2006/relationships/slide" Target="slides/slide100.xml"/><Relationship Id="rId61" Type="http://schemas.openxmlformats.org/officeDocument/2006/relationships/slide" Target="slides/slide4.xml"/><Relationship Id="rId82" Type="http://schemas.openxmlformats.org/officeDocument/2006/relationships/slide" Target="slides/slide25.xml"/><Relationship Id="rId152" Type="http://schemas.openxmlformats.org/officeDocument/2006/relationships/slide" Target="slides/slide9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JhengHei" panose="020B0604030504040204" pitchFamily="34" charset="-12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JhengHei" panose="020B0604030504040204" pitchFamily="34" charset="-120"/>
              </a:defRPr>
            </a:lvl1pPr>
          </a:lstStyle>
          <a:p>
            <a:fld id="{405C789B-0E1F-4CA5-926D-61594E8D601C}" type="datetimeFigureOut">
              <a:rPr lang="en-US" smtClean="0"/>
              <a:t>1/31/2019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JhengHei" panose="020B0604030504040204" pitchFamily="34" charset="-12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JhengHei" panose="020B0604030504040204" pitchFamily="34" charset="-120"/>
              </a:defRPr>
            </a:lvl1pPr>
          </a:lstStyle>
          <a:p>
            <a:fld id="{6AE18445-38C2-41A3-A358-77E2E53FF1F5}" type="slidenum">
              <a:rPr lang="en-US" smtClean="0"/>
              <a:t>‹#›</a:t>
            </a:fld>
            <a:endParaRPr lang="en-US" dirty="0"/>
          </a:p>
        </p:txBody>
      </p:sp>
    </p:spTree>
    <p:extLst>
      <p:ext uri="{BB962C8B-B14F-4D97-AF65-F5344CB8AC3E}">
        <p14:creationId xmlns:p14="http://schemas.microsoft.com/office/powerpoint/2010/main" val="2034269846"/>
      </p:ext>
    </p:extLst>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icrosoft JhengHei" panose="020B0604030504040204" pitchFamily="34" charset="-120"/>
        <a:ea typeface="+mn-ea"/>
        <a:cs typeface="+mn-cs"/>
      </a:defRPr>
    </a:lvl1pPr>
    <a:lvl2pPr marL="457200" algn="l" defTabSz="913765" rtl="0" eaLnBrk="1" latinLnBrk="0" hangingPunct="1">
      <a:defRPr sz="1200" kern="1200">
        <a:solidFill>
          <a:schemeClr val="tx1"/>
        </a:solidFill>
        <a:latin typeface="Microsoft JhengHei" panose="020B0604030504040204" pitchFamily="34" charset="-120"/>
        <a:ea typeface="+mn-ea"/>
        <a:cs typeface="+mn-cs"/>
      </a:defRPr>
    </a:lvl2pPr>
    <a:lvl3pPr marL="913765" algn="l" defTabSz="913765" rtl="0" eaLnBrk="1" latinLnBrk="0" hangingPunct="1">
      <a:defRPr sz="1200" kern="1200">
        <a:solidFill>
          <a:schemeClr val="tx1"/>
        </a:solidFill>
        <a:latin typeface="Microsoft JhengHei" panose="020B0604030504040204" pitchFamily="34" charset="-120"/>
        <a:ea typeface="+mn-ea"/>
        <a:cs typeface="+mn-cs"/>
      </a:defRPr>
    </a:lvl3pPr>
    <a:lvl4pPr marL="1370965" algn="l" defTabSz="913765" rtl="0" eaLnBrk="1" latinLnBrk="0" hangingPunct="1">
      <a:defRPr sz="1200" kern="1200">
        <a:solidFill>
          <a:schemeClr val="tx1"/>
        </a:solidFill>
        <a:latin typeface="Microsoft JhengHei" panose="020B0604030504040204" pitchFamily="34" charset="-120"/>
        <a:ea typeface="+mn-ea"/>
        <a:cs typeface="+mn-cs"/>
      </a:defRPr>
    </a:lvl4pPr>
    <a:lvl5pPr marL="1828165" algn="l" defTabSz="913765" rtl="0" eaLnBrk="1" latinLnBrk="0" hangingPunct="1">
      <a:defRPr sz="1200" kern="1200">
        <a:solidFill>
          <a:schemeClr val="tx1"/>
        </a:solidFill>
        <a:latin typeface="Microsoft JhengHei" panose="020B0604030504040204" pitchFamily="34" charset="-120"/>
        <a:ea typeface="+mn-ea"/>
        <a:cs typeface="+mn-cs"/>
      </a:defRPr>
    </a:lvl5pPr>
    <a:lvl6pPr marL="2284730" algn="l" defTabSz="913765" rtl="0" eaLnBrk="1" latinLnBrk="0" hangingPunct="1">
      <a:defRPr sz="1200" kern="1200">
        <a:solidFill>
          <a:schemeClr val="tx1"/>
        </a:solidFill>
        <a:latin typeface="+mn-lt"/>
        <a:ea typeface="+mn-ea"/>
        <a:cs typeface="+mn-cs"/>
      </a:defRPr>
    </a:lvl6pPr>
    <a:lvl7pPr marL="2741930" algn="l" defTabSz="913765" rtl="0" eaLnBrk="1" latinLnBrk="0" hangingPunct="1">
      <a:defRPr sz="1200" kern="1200">
        <a:solidFill>
          <a:schemeClr val="tx1"/>
        </a:solidFill>
        <a:latin typeface="+mn-lt"/>
        <a:ea typeface="+mn-ea"/>
        <a:cs typeface="+mn-cs"/>
      </a:defRPr>
    </a:lvl7pPr>
    <a:lvl8pPr marL="3198495" algn="l" defTabSz="913765" rtl="0" eaLnBrk="1" latinLnBrk="0" hangingPunct="1">
      <a:defRPr sz="1200" kern="1200">
        <a:solidFill>
          <a:schemeClr val="tx1"/>
        </a:solidFill>
        <a:latin typeface="+mn-lt"/>
        <a:ea typeface="+mn-ea"/>
        <a:cs typeface="+mn-cs"/>
      </a:defRPr>
    </a:lvl8pPr>
    <a:lvl9pPr marL="365569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t>2</a:t>
            </a:fld>
            <a:endParaRPr lang="en-US" dirty="0"/>
          </a:p>
        </p:txBody>
      </p:sp>
    </p:spTree>
    <p:extLst>
      <p:ext uri="{BB962C8B-B14F-4D97-AF65-F5344CB8AC3E}">
        <p14:creationId xmlns:p14="http://schemas.microsoft.com/office/powerpoint/2010/main" val="912844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81000" y="682625"/>
            <a:ext cx="6100763" cy="3432175"/>
          </a:xfrm>
        </p:spPr>
      </p:sp>
      <p:sp>
        <p:nvSpPr>
          <p:cNvPr id="74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511AC1E6-A0F5-47A4-99E7-EAA076B1771A}" type="slidenum">
              <a:rPr lang="en-US" altLang="en-US" sz="1200" u="none">
                <a:solidFill>
                  <a:srgbClr val="000000"/>
                </a:solidFill>
              </a:rPr>
              <a:t>76</a:t>
            </a:fld>
            <a:endParaRPr lang="en-US" altLang="en-US" sz="1200" u="none">
              <a:solidFill>
                <a:srgbClr val="000000"/>
              </a:solidFill>
            </a:endParaRPr>
          </a:p>
        </p:txBody>
      </p:sp>
    </p:spTree>
    <p:extLst>
      <p:ext uri="{BB962C8B-B14F-4D97-AF65-F5344CB8AC3E}">
        <p14:creationId xmlns:p14="http://schemas.microsoft.com/office/powerpoint/2010/main" val="4024073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Helvetica Regular"/>
                <a:ea typeface="PMingLiU" panose="02020500000000000000" pitchFamily="18" charset="-120"/>
              </a:rPr>
              <a:t>您</a:t>
            </a:r>
            <a:r>
              <a:rPr lang="en-US" altLang="zh-CN" dirty="0">
                <a:latin typeface="Helvetica Regular"/>
                <a:ea typeface="PMingLiU" panose="02020500000000000000" pitchFamily="18" charset="-120"/>
              </a:rPr>
              <a:t>-001</a:t>
            </a:r>
            <a:endParaRPr lang="en-US" dirty="0">
              <a:latin typeface="Helvetica Regular"/>
              <a:ea typeface="PMingLiU" panose="02020500000000000000" pitchFamily="18" charset="-120"/>
            </a:endParaRPr>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t>78</a:t>
            </a:fld>
            <a:endParaRPr lang="en-US" dirty="0">
              <a:solidFill>
                <a:prstClr val="black"/>
              </a:solidFill>
            </a:endParaRPr>
          </a:p>
        </p:txBody>
      </p:sp>
    </p:spTree>
    <p:extLst>
      <p:ext uri="{BB962C8B-B14F-4D97-AF65-F5344CB8AC3E}">
        <p14:creationId xmlns:p14="http://schemas.microsoft.com/office/powerpoint/2010/main" val="86194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p:spPr>
      </p:sp>
      <p:sp>
        <p:nvSpPr>
          <p:cNvPr id="75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5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11F77485-A15C-4832-9790-2499398F9A80}" type="slidenum">
              <a:rPr lang="en-US" altLang="en-US" sz="1200" u="none">
                <a:solidFill>
                  <a:srgbClr val="000000"/>
                </a:solidFill>
              </a:rPr>
              <a:t>79</a:t>
            </a:fld>
            <a:endParaRPr lang="en-US" altLang="en-US" sz="1200" u="none" dirty="0">
              <a:solidFill>
                <a:srgbClr val="000000"/>
              </a:solidFill>
            </a:endParaRPr>
          </a:p>
        </p:txBody>
      </p:sp>
    </p:spTree>
    <p:extLst>
      <p:ext uri="{BB962C8B-B14F-4D97-AF65-F5344CB8AC3E}">
        <p14:creationId xmlns:p14="http://schemas.microsoft.com/office/powerpoint/2010/main" val="80127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p:spPr>
      </p:sp>
      <p:sp>
        <p:nvSpPr>
          <p:cNvPr id="75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5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11F77485-A15C-4832-9790-2499398F9A80}" type="slidenum">
              <a:rPr lang="en-US" altLang="en-US" sz="1200" u="none">
                <a:solidFill>
                  <a:srgbClr val="000000"/>
                </a:solidFill>
              </a:rPr>
              <a:t>81</a:t>
            </a:fld>
            <a:endParaRPr lang="en-US" altLang="en-US" sz="1200" u="none" dirty="0">
              <a:solidFill>
                <a:srgbClr val="000000"/>
              </a:solidFill>
            </a:endParaRPr>
          </a:p>
        </p:txBody>
      </p:sp>
    </p:spTree>
    <p:extLst>
      <p:ext uri="{BB962C8B-B14F-4D97-AF65-F5344CB8AC3E}">
        <p14:creationId xmlns:p14="http://schemas.microsoft.com/office/powerpoint/2010/main" val="354612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p:spPr>
      </p:sp>
      <p:sp>
        <p:nvSpPr>
          <p:cNvPr id="75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5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11F77485-A15C-4832-9790-2499398F9A80}" type="slidenum">
              <a:rPr lang="en-US" altLang="en-US" sz="1200" u="none">
                <a:solidFill>
                  <a:srgbClr val="000000"/>
                </a:solidFill>
              </a:rPr>
              <a:t>90</a:t>
            </a:fld>
            <a:endParaRPr lang="en-US" altLang="en-US" sz="1200" u="none" dirty="0">
              <a:solidFill>
                <a:srgbClr val="000000"/>
              </a:solidFill>
            </a:endParaRPr>
          </a:p>
        </p:txBody>
      </p:sp>
    </p:spTree>
    <p:extLst>
      <p:ext uri="{BB962C8B-B14F-4D97-AF65-F5344CB8AC3E}">
        <p14:creationId xmlns:p14="http://schemas.microsoft.com/office/powerpoint/2010/main" val="229050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22784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t>23</a:t>
            </a:fld>
            <a:endParaRPr lang="en-US" dirty="0">
              <a:solidFill>
                <a:prstClr val="black"/>
              </a:solidFill>
            </a:endParaRPr>
          </a:p>
        </p:txBody>
      </p:sp>
    </p:spTree>
    <p:extLst>
      <p:ext uri="{BB962C8B-B14F-4D97-AF65-F5344CB8AC3E}">
        <p14:creationId xmlns:p14="http://schemas.microsoft.com/office/powerpoint/2010/main" val="271804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7DB0D9A8-A0AF-419C-98A4-7D238F890B70}" type="slidenum">
              <a:rPr kumimoji="0" lang="en-MY" sz="1200" b="0" i="0" u="none" strike="noStrike" kern="1200" cap="none" spc="0" normalizeH="0" baseline="0" noProof="0" smtClean="0">
                <a:ln>
                  <a:noFill/>
                </a:ln>
                <a:solidFill>
                  <a:prstClr val="black"/>
                </a:solidFill>
                <a:effectLst/>
                <a:uLnTx/>
                <a:uFillTx/>
                <a:latin typeface="Microsoft JhengHei" panose="020B0604030504040204" pitchFamily="34" charset="-120"/>
                <a:ea typeface="+mn-ea"/>
                <a:cs typeface="+mn-cs"/>
              </a:rPr>
              <a:pPr marL="0" marR="0" lvl="0" indent="0" algn="r" defTabSz="913765" rtl="0" eaLnBrk="1" fontAlgn="auto" latinLnBrk="0" hangingPunct="1">
                <a:lnSpc>
                  <a:spcPct val="100000"/>
                </a:lnSpc>
                <a:spcBef>
                  <a:spcPts val="0"/>
                </a:spcBef>
                <a:spcAft>
                  <a:spcPts val="0"/>
                </a:spcAft>
                <a:buClrTx/>
                <a:buSzTx/>
                <a:buFontTx/>
                <a:buNone/>
                <a:tabLst/>
                <a:defRPr/>
              </a:pPr>
              <a:t>25</a:t>
            </a:fld>
            <a:endParaRPr kumimoji="0" lang="en-MY" sz="1200" b="0" i="0" u="none" strike="noStrike" kern="1200" cap="none" spc="0" normalizeH="0" baseline="0" noProof="0">
              <a:ln>
                <a:noFill/>
              </a:ln>
              <a:solidFill>
                <a:prstClr val="black"/>
              </a:solidFill>
              <a:effectLst/>
              <a:uLnTx/>
              <a:uFillTx/>
              <a:latin typeface="Microsoft JhengHei" panose="020B0604030504040204" pitchFamily="34" charset="-120"/>
              <a:ea typeface="+mn-ea"/>
              <a:cs typeface="+mn-cs"/>
            </a:endParaRPr>
          </a:p>
        </p:txBody>
      </p:sp>
    </p:spTree>
    <p:extLst>
      <p:ext uri="{BB962C8B-B14F-4D97-AF65-F5344CB8AC3E}">
        <p14:creationId xmlns:p14="http://schemas.microsoft.com/office/powerpoint/2010/main" val="254354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p:spPr>
      </p:sp>
      <p:sp>
        <p:nvSpPr>
          <p:cNvPr id="75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5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11F77485-A15C-4832-9790-2499398F9A80}" type="slidenum">
              <a:rPr lang="en-US" altLang="en-US" sz="1200" u="none">
                <a:solidFill>
                  <a:srgbClr val="000000"/>
                </a:solidFill>
              </a:rPr>
              <a:t>28</a:t>
            </a:fld>
            <a:endParaRPr lang="en-US" altLang="en-US" sz="1200" u="none">
              <a:solidFill>
                <a:srgbClr val="000000"/>
              </a:solidFill>
            </a:endParaRPr>
          </a:p>
        </p:txBody>
      </p:sp>
    </p:spTree>
    <p:extLst>
      <p:ext uri="{BB962C8B-B14F-4D97-AF65-F5344CB8AC3E}">
        <p14:creationId xmlns:p14="http://schemas.microsoft.com/office/powerpoint/2010/main" val="394685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Transitional slide.</a:t>
            </a:r>
          </a:p>
          <a:p>
            <a:pPr marL="171450" indent="-171450">
              <a:buFont typeface="Arial" panose="020B0604020202020204"/>
              <a:buChar char="•"/>
            </a:pPr>
            <a:r>
              <a:rPr lang="en-US" baseline="0" dirty="0"/>
              <a:t>The big point to make here is that there is proven system and tools to support the actions required to be successful.  You don’t have to ambiguously go about funding your shopping annuity.  You can make calculated decisions and duplicate that process with your team to create a shopping annuity for yourself.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t>46</a:t>
            </a:fld>
            <a:endParaRPr lang="en-US">
              <a:solidFill>
                <a:prstClr val="black"/>
              </a:solidFill>
            </a:endParaRPr>
          </a:p>
        </p:txBody>
      </p:sp>
    </p:spTree>
    <p:extLst>
      <p:ext uri="{BB962C8B-B14F-4D97-AF65-F5344CB8AC3E}">
        <p14:creationId xmlns:p14="http://schemas.microsoft.com/office/powerpoint/2010/main" val="155530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TRAINERS</a:t>
            </a:r>
            <a:r>
              <a:rPr lang="en-US" b="1" baseline="0" dirty="0"/>
              <a:t> NOTES:</a:t>
            </a:r>
            <a:endParaRPr lang="en-US" b="0" baseline="0" dirty="0"/>
          </a:p>
          <a:p>
            <a:pPr marL="171450" indent="-171450">
              <a:buFont typeface="Arial" panose="020B0604020202020204"/>
              <a:buChar char="•"/>
            </a:pPr>
            <a:r>
              <a:rPr lang="en-US" b="0" baseline="0" dirty="0"/>
              <a:t>Best of all, we aren’t asking you to sacrifice quality or price.  Our exclusive brands are superior products, with better prices than the competition and we pay you Cashback for purchasing them.</a:t>
            </a:r>
          </a:p>
          <a:p>
            <a:pPr marL="171450" indent="-171450">
              <a:buFont typeface="Arial" panose="020B0604020202020204"/>
              <a:buChar char="•"/>
            </a:pPr>
            <a:r>
              <a:rPr lang="en-US" b="0" baseline="0" dirty="0"/>
              <a:t>Not to mention, by choosing these superior products, you are funding your Shopping Annuity</a:t>
            </a:r>
            <a:endParaRPr lang="en-US" b="1" baseline="0"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t>47</a:t>
            </a:fld>
            <a:endParaRPr lang="en-US">
              <a:solidFill>
                <a:prstClr val="black"/>
              </a:solidFill>
            </a:endParaRPr>
          </a:p>
        </p:txBody>
      </p:sp>
    </p:spTree>
    <p:extLst>
      <p:ext uri="{BB962C8B-B14F-4D97-AF65-F5344CB8AC3E}">
        <p14:creationId xmlns:p14="http://schemas.microsoft.com/office/powerpoint/2010/main" val="44495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p:spPr>
      </p:sp>
      <p:sp>
        <p:nvSpPr>
          <p:cNvPr id="752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2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11F77485-A15C-4832-9790-2499398F9A80}" type="slidenum">
              <a:rPr lang="en-US" altLang="en-US" sz="1200" u="none">
                <a:solidFill>
                  <a:srgbClr val="000000"/>
                </a:solidFill>
              </a:rPr>
              <a:t>56</a:t>
            </a:fld>
            <a:endParaRPr lang="en-US" altLang="en-US" sz="1200" u="none">
              <a:solidFill>
                <a:srgbClr val="000000"/>
              </a:solidFill>
            </a:endParaRPr>
          </a:p>
        </p:txBody>
      </p:sp>
    </p:spTree>
    <p:extLst>
      <p:ext uri="{BB962C8B-B14F-4D97-AF65-F5344CB8AC3E}">
        <p14:creationId xmlns:p14="http://schemas.microsoft.com/office/powerpoint/2010/main" val="125277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81000" y="682625"/>
            <a:ext cx="6100763" cy="3432175"/>
          </a:xfrm>
        </p:spPr>
      </p:sp>
      <p:sp>
        <p:nvSpPr>
          <p:cNvPr id="74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511AC1E6-A0F5-47A4-99E7-EAA076B1771A}" type="slidenum">
              <a:rPr lang="en-US" altLang="en-US" sz="1200" u="none">
                <a:solidFill>
                  <a:srgbClr val="000000"/>
                </a:solidFill>
              </a:rPr>
              <a:t>68</a:t>
            </a:fld>
            <a:endParaRPr lang="en-US" altLang="en-US" sz="1200" u="none">
              <a:solidFill>
                <a:srgbClr val="000000"/>
              </a:solidFill>
            </a:endParaRPr>
          </a:p>
        </p:txBody>
      </p:sp>
    </p:spTree>
    <p:extLst>
      <p:ext uri="{BB962C8B-B14F-4D97-AF65-F5344CB8AC3E}">
        <p14:creationId xmlns:p14="http://schemas.microsoft.com/office/powerpoint/2010/main" val="170467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81000" y="682625"/>
            <a:ext cx="6100763" cy="3432175"/>
          </a:xfrm>
        </p:spPr>
      </p:sp>
      <p:sp>
        <p:nvSpPr>
          <p:cNvPr id="74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anose="020B0604020202020204" pitchFamily="34" charset="0"/>
                <a:ea typeface="MS PGothic" panose="020B0600070205080204" pitchFamily="34" charset="-128"/>
              </a:defRPr>
            </a:lvl1pPr>
            <a:lvl2pPr marL="755650" indent="-290830" defTabSz="946150">
              <a:defRPr sz="3600" u="sng">
                <a:solidFill>
                  <a:schemeClr val="tx1"/>
                </a:solidFill>
                <a:latin typeface="Arial" panose="020B0604020202020204" pitchFamily="34" charset="0"/>
                <a:ea typeface="MS PGothic" panose="020B0600070205080204" pitchFamily="34" charset="-128"/>
              </a:defRPr>
            </a:lvl2pPr>
            <a:lvl3pPr marL="1163955" indent="-231775" defTabSz="946150">
              <a:defRPr sz="3600" u="sng">
                <a:solidFill>
                  <a:schemeClr val="tx1"/>
                </a:solidFill>
                <a:latin typeface="Arial" panose="020B0604020202020204" pitchFamily="34" charset="0"/>
                <a:ea typeface="MS PGothic" panose="020B0600070205080204" pitchFamily="34" charset="-128"/>
              </a:defRPr>
            </a:lvl3pPr>
            <a:lvl4pPr marL="1630680" indent="-231775" defTabSz="946150">
              <a:defRPr sz="3600" u="sng">
                <a:solidFill>
                  <a:schemeClr val="tx1"/>
                </a:solidFill>
                <a:latin typeface="Arial" panose="020B0604020202020204" pitchFamily="34" charset="0"/>
                <a:ea typeface="MS PGothic" panose="020B0600070205080204" pitchFamily="34" charset="-128"/>
              </a:defRPr>
            </a:lvl4pPr>
            <a:lvl5pPr marL="2095500" indent="-231775" defTabSz="946150">
              <a:defRPr sz="3600" u="sng">
                <a:solidFill>
                  <a:schemeClr val="tx1"/>
                </a:solidFill>
                <a:latin typeface="Arial" panose="020B0604020202020204" pitchFamily="34" charset="0"/>
                <a:ea typeface="MS PGothic" panose="020B0600070205080204" pitchFamily="34" charset="-128"/>
              </a:defRPr>
            </a:lvl5pPr>
            <a:lvl6pPr marL="25527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30099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671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924300" indent="-231775" algn="ctr" defTabSz="946150"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fld id="{511AC1E6-A0F5-47A4-99E7-EAA076B1771A}" type="slidenum">
              <a:rPr lang="en-US" altLang="en-US" sz="1200" u="none">
                <a:solidFill>
                  <a:srgbClr val="000000"/>
                </a:solidFill>
              </a:rPr>
              <a:t>69</a:t>
            </a:fld>
            <a:endParaRPr lang="en-US" altLang="en-US" sz="1200" u="none">
              <a:solidFill>
                <a:srgbClr val="000000"/>
              </a:solidFill>
            </a:endParaRPr>
          </a:p>
        </p:txBody>
      </p:sp>
    </p:spTree>
    <p:extLst>
      <p:ext uri="{BB962C8B-B14F-4D97-AF65-F5344CB8AC3E}">
        <p14:creationId xmlns:p14="http://schemas.microsoft.com/office/powerpoint/2010/main" val="350931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5A494744-183E-43AD-A120-F2875AB98AE1}"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FBDD20D0-7697-47BA-95E5-A51BED65DA47}" type="slidenum">
              <a:rPr lang="en-US"/>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7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7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C1CF27DC-E0B1-4CC8-9336-D1E888B34139}"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E24BCB55-4D6E-4943-9E45-B5A951A33400}" type="slidenum">
              <a:rPr lang="en-US"/>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9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8165" indent="0">
              <a:buNone/>
              <a:defRPr sz="1500">
                <a:solidFill>
                  <a:schemeClr val="tx1">
                    <a:tint val="75000"/>
                  </a:schemeClr>
                </a:solidFill>
              </a:defRPr>
            </a:lvl5pPr>
            <a:lvl6pPr marL="2284730" indent="0">
              <a:buNone/>
              <a:defRPr sz="1500">
                <a:solidFill>
                  <a:schemeClr val="tx1">
                    <a:tint val="75000"/>
                  </a:schemeClr>
                </a:solidFill>
              </a:defRPr>
            </a:lvl6pPr>
            <a:lvl7pPr marL="2741930"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569E5684-359F-410C-A861-C7F7691A0ABE}"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27B7F112-E69C-4316-B5F1-E5D4AA9C1196}" type="slidenum">
              <a:rPr lang="en-US"/>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0C06A9AE-7D1D-4498-A3A0-6D70F02C9B3B}" type="datetime1">
              <a:rPr lang="en-US"/>
              <a:t>1/31/2019</a:t>
            </a:fld>
            <a:endParaRPr lang="en-US" dirty="0"/>
          </a:p>
        </p:txBody>
      </p:sp>
      <p:sp>
        <p:nvSpPr>
          <p:cNvPr id="6" name="Footer Placeholder 5"/>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6EFA24BF-A2B1-4BB8-BAAA-AF480CF9EAFF}" type="slidenum">
              <a:rPr lang="en-US"/>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50"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D0C7EBA4-4B28-4C25-A1C0-B6430D609CE6}" type="datetime1">
              <a:rPr lang="en-US"/>
              <a:t>1/31/2019</a:t>
            </a:fld>
            <a:endParaRPr lang="en-US" dirty="0"/>
          </a:p>
        </p:txBody>
      </p:sp>
      <p:sp>
        <p:nvSpPr>
          <p:cNvPr id="8" name="Footer Placeholder 7"/>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A6800B2C-ADF6-4457-839B-911EDCA022B4}" type="slidenum">
              <a:rPr lang="en-US"/>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37F4513E-87D7-44E1-951F-03AD203FCCA5}" type="datetime1">
              <a:rPr lang="en-US"/>
              <a:t>1/31/2019</a:t>
            </a:fld>
            <a:endParaRPr lang="en-US" dirty="0"/>
          </a:p>
        </p:txBody>
      </p:sp>
      <p:sp>
        <p:nvSpPr>
          <p:cNvPr id="4" name="Footer Placeholder 3"/>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7F3CE8C1-386B-480C-87A5-881374E76D21}" type="slidenum">
              <a:rPr lang="en-US"/>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7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8039" y="5038651"/>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panose="020B0604020202020204"/>
            </a:endParaRPr>
          </a:p>
        </p:txBody>
      </p:sp>
      <p:sp>
        <p:nvSpPr>
          <p:cNvPr id="8" name="Title 7"/>
          <p:cNvSpPr>
            <a:spLocks noGrp="1"/>
          </p:cNvSpPr>
          <p:nvPr>
            <p:ph type="ctrTitle"/>
          </p:nvPr>
        </p:nvSpPr>
        <p:spPr>
          <a:xfrm>
            <a:off x="720788" y="776353"/>
            <a:ext cx="10750549" cy="1470025"/>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720788" y="2250280"/>
            <a:ext cx="10750549" cy="1752600"/>
          </a:xfrm>
        </p:spPr>
        <p:txBody>
          <a:bodyPr/>
          <a:lstStyle>
            <a:lvl1pPr marL="0" marR="36830"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828861" y="6012801"/>
            <a:ext cx="7721600" cy="365125"/>
          </a:xfrm>
        </p:spPr>
        <p:txBody>
          <a:bodyPr tIns="0" bIns="0" anchor="t"/>
          <a:lstStyle>
            <a:lvl1pPr algn="r">
              <a:defRPr sz="1000">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17" name="Footer Placeholder 16"/>
          <p:cNvSpPr>
            <a:spLocks noGrp="1"/>
          </p:cNvSpPr>
          <p:nvPr>
            <p:ph type="ftr" sz="quarter" idx="11"/>
          </p:nvPr>
        </p:nvSpPr>
        <p:spPr>
          <a:xfrm>
            <a:off x="1828861" y="5650849"/>
            <a:ext cx="7721600" cy="365125"/>
          </a:xfrm>
        </p:spPr>
        <p:txBody>
          <a:bodyPr tIns="0" bIns="0" anchor="b"/>
          <a:lstStyle>
            <a:lvl1pPr algn="r">
              <a:defRPr sz="1100">
                <a:latin typeface="Arial" panose="020B0604020202020204"/>
              </a:defRPr>
            </a:lvl1pPr>
          </a:lstStyle>
          <a:p>
            <a:endParaRPr lang="en-US" dirty="0">
              <a:solidFill>
                <a:prstClr val="black">
                  <a:tint val="75000"/>
                </a:prstClr>
              </a:solidFill>
            </a:endParaRPr>
          </a:p>
        </p:txBody>
      </p:sp>
      <p:sp>
        <p:nvSpPr>
          <p:cNvPr id="29" name="Slide Number Placeholder 28"/>
          <p:cNvSpPr>
            <a:spLocks noGrp="1"/>
          </p:cNvSpPr>
          <p:nvPr>
            <p:ph type="sldNum" sz="quarter" idx="12"/>
          </p:nvPr>
        </p:nvSpPr>
        <p:spPr>
          <a:xfrm>
            <a:off x="11189663" y="5752452"/>
            <a:ext cx="670560" cy="365125"/>
          </a:xfrm>
        </p:spPr>
        <p:txBody>
          <a:bodyPr anchor="ctr"/>
          <a:lstStyle>
            <a:lvl1pPr algn="ctr">
              <a:defRPr sz="1300">
                <a:solidFill>
                  <a:srgbClr val="FFFFFF"/>
                </a:solidFill>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67" y="267494"/>
            <a:ext cx="10972801" cy="1399032"/>
          </a:xfrm>
        </p:spPr>
        <p:txBody>
          <a:bodyPr/>
          <a:lstStyle/>
          <a:p>
            <a:r>
              <a:rPr kumimoji="0" lang="en-US"/>
              <a:t>Click to edit Master title style</a:t>
            </a:r>
          </a:p>
        </p:txBody>
      </p:sp>
      <p:sp>
        <p:nvSpPr>
          <p:cNvPr id="3" name="Content Placeholder 2"/>
          <p:cNvSpPr>
            <a:spLocks noGrp="1"/>
          </p:cNvSpPr>
          <p:nvPr>
            <p:ph idx="1"/>
          </p:nvPr>
        </p:nvSpPr>
        <p:spPr>
          <a:xfrm>
            <a:off x="609667" y="1882808"/>
            <a:ext cx="10972801"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388608" y="6480048"/>
            <a:ext cx="2844800" cy="301752"/>
          </a:xfrm>
        </p:spPr>
        <p:txBody>
          <a:bodyPr/>
          <a:lstStyle>
            <a:lvl1pPr>
              <a:defRPr>
                <a:latin typeface="Arial" panose="020B0604020202020204"/>
              </a:defRPr>
            </a:lvl1pPr>
          </a:lstStyle>
          <a:p>
            <a:endParaRPr lang="en-US" dirty="0">
              <a:solidFill>
                <a:prstClr val="white"/>
              </a:solidFill>
            </a:endParaRPr>
          </a:p>
        </p:txBody>
      </p:sp>
      <p:sp>
        <p:nvSpPr>
          <p:cNvPr id="5" name="Footer Placeholder 4"/>
          <p:cNvSpPr>
            <a:spLocks noGrp="1"/>
          </p:cNvSpPr>
          <p:nvPr>
            <p:ph type="ftr" sz="quarter" idx="11"/>
          </p:nvPr>
        </p:nvSpPr>
        <p:spPr>
          <a:xfrm>
            <a:off x="609664" y="6481114"/>
            <a:ext cx="5680075" cy="300831"/>
          </a:xfrm>
        </p:spPr>
        <p:txBody>
          <a:bodyPr/>
          <a:lstStyle>
            <a:lvl1pPr>
              <a:defRPr>
                <a:latin typeface="Arial" panose="020B0604020202020204"/>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Arial" panose="020B0604020202020204"/>
              </a:defRPr>
            </a:lvl1pPr>
          </a:lstStyle>
          <a:p>
            <a:fld id="{11CB2AA8-E886-4F22-8EEB-86690E58F9C6}" type="slidenum">
              <a:rPr lang="en-US" smtClean="0">
                <a:solidFill>
                  <a:prstClr val="white"/>
                </a:solidFill>
              </a:rPr>
              <a:t>‹#›</a:t>
            </a:fld>
            <a:endParaRPr lang="en-US" dirty="0">
              <a:solidFill>
                <a:prstClr val="white"/>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441" y="709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1800" dirty="0">
              <a:solidFill>
                <a:prstClr val="white"/>
              </a:solidFill>
              <a:latin typeface="Arial" panose="020B0604020202020204"/>
            </a:endParaRPr>
          </a:p>
        </p:txBody>
      </p:sp>
      <p:sp>
        <p:nvSpPr>
          <p:cNvPr id="8" name="Isosceles Triangle 7"/>
          <p:cNvSpPr/>
          <p:nvPr/>
        </p:nvSpPr>
        <p:spPr>
          <a:xfrm rot="5400000" flipV="1">
            <a:off x="10388039"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panose="020B0604020202020204"/>
            </a:endParaRPr>
          </a:p>
        </p:txBody>
      </p:sp>
      <p:sp>
        <p:nvSpPr>
          <p:cNvPr id="4" name="Date Placeholder 3"/>
          <p:cNvSpPr>
            <a:spLocks noGrp="1"/>
          </p:cNvSpPr>
          <p:nvPr>
            <p:ph type="dt" sz="half" idx="10"/>
          </p:nvPr>
        </p:nvSpPr>
        <p:spPr>
          <a:xfrm>
            <a:off x="9274239" y="6477000"/>
            <a:ext cx="2844800" cy="304800"/>
          </a:xfrm>
        </p:spPr>
        <p:txBody>
          <a:bodyPr/>
          <a:lstStyle>
            <a:lvl1pPr>
              <a:defRPr>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a:xfrm>
            <a:off x="3492565" y="6481114"/>
            <a:ext cx="5680075" cy="300831"/>
          </a:xfrm>
        </p:spPr>
        <p:txBody>
          <a:bodyPr/>
          <a:lstStyle>
            <a:lvl1pPr>
              <a:defRPr>
                <a:latin typeface="Arial" panose="020B0604020202020204"/>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1268137" y="809625"/>
            <a:ext cx="670560" cy="300831"/>
          </a:xfrm>
        </p:spPr>
        <p:txBody>
          <a:bodyPr/>
          <a:lstStyle>
            <a:lvl1pPr>
              <a:defRPr>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cxnSp>
        <p:nvCxnSpPr>
          <p:cNvPr id="11" name="Straight Connector 10"/>
          <p:cNvCxnSpPr/>
          <p:nvPr/>
        </p:nvCxnSpPr>
        <p:spPr>
          <a:xfrm rot="10800000">
            <a:off x="8625134"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4"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3600" b="1" cap="none" baseline="0"/>
            </a:lvl1pPr>
          </a:lstStyle>
          <a:p>
            <a:r>
              <a:rPr kumimoji="0" lang="en-US"/>
              <a:t>Click to edit Master title style</a:t>
            </a:r>
          </a:p>
        </p:txBody>
      </p:sp>
      <p:sp>
        <p:nvSpPr>
          <p:cNvPr id="3" name="Text Placeholder 2"/>
          <p:cNvSpPr>
            <a:spLocks noGrp="1"/>
          </p:cNvSpPr>
          <p:nvPr>
            <p:ph type="body" idx="1"/>
          </p:nvPr>
        </p:nvSpPr>
        <p:spPr>
          <a:xfrm>
            <a:off x="508063" y="1633536"/>
            <a:ext cx="5181600" cy="2286000"/>
          </a:xfrm>
        </p:spPr>
        <p:txBody>
          <a:bodyPr anchor="t"/>
          <a:lstStyle>
            <a:lvl1pPr marL="54610"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6353D66E-B286-49D2-93B2-6E4D66B584AB}" type="datetime1">
              <a:rPr lang="en-US"/>
              <a:t>1/31/2019</a:t>
            </a:fld>
            <a:endParaRPr lang="en-US" dirty="0"/>
          </a:p>
        </p:txBody>
      </p:sp>
      <p:sp>
        <p:nvSpPr>
          <p:cNvPr id="3" name="Footer Placeholder 2"/>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41EC1E30-5DF6-4EDE-8266-A0C0D212E1B0}" type="slidenum">
              <a:rPr lang="en-US"/>
              <a:t>‹#›</a:t>
            </a:fld>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a:t>Click to edit Master title style</a:t>
            </a:r>
          </a:p>
        </p:txBody>
      </p:sp>
      <p:sp>
        <p:nvSpPr>
          <p:cNvPr id="3" name="Content Placeholder 2"/>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388608" y="6480969"/>
            <a:ext cx="2844800" cy="301752"/>
          </a:xfrm>
        </p:spPr>
        <p:txBody>
          <a:bodyPr/>
          <a:lstStyle>
            <a:lvl1pPr>
              <a:defRPr>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a:xfrm>
            <a:off x="609664" y="6480969"/>
            <a:ext cx="5680075" cy="301752"/>
          </a:xfrm>
        </p:spPr>
        <p:txBody>
          <a:bodyPr/>
          <a:lstStyle>
            <a:lvl1pPr>
              <a:defRPr>
                <a:latin typeface="Arial" panose="020B0604020202020204"/>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119423" y="6480969"/>
            <a:ext cx="670560" cy="301752"/>
          </a:xfrm>
        </p:spPr>
        <p:txBody>
          <a:bodyPr/>
          <a:lstStyle>
            <a:lvl1pPr>
              <a:defRPr>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820073"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820073"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696369"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696369"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388608" y="6480969"/>
            <a:ext cx="2840736" cy="301752"/>
          </a:xfrm>
        </p:spPr>
        <p:txBody>
          <a:bodyPr/>
          <a:lstStyle>
            <a:lvl1pPr>
              <a:defRPr>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a:xfrm>
            <a:off x="609600" y="6480969"/>
            <a:ext cx="5681472" cy="301752"/>
          </a:xfrm>
        </p:spPr>
        <p:txBody>
          <a:bodyPr/>
          <a:lstStyle>
            <a:lvl1pPr>
              <a:defRPr>
                <a:latin typeface="Arial" panose="020B0604020202020204"/>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10119423" y="6483096"/>
            <a:ext cx="670560" cy="301752"/>
          </a:xfrm>
        </p:spPr>
        <p:txBody>
          <a:bodyPr/>
          <a:lstStyle>
            <a:lvl1pPr algn="ctr">
              <a:defRPr>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8608" y="6480969"/>
            <a:ext cx="2844800" cy="301752"/>
          </a:xfrm>
        </p:spPr>
        <p:txBody>
          <a:bodyPr/>
          <a:lstStyle>
            <a:lvl1pPr>
              <a:defRPr>
                <a:latin typeface="Arial" panose="020B0604020202020204"/>
              </a:defRPr>
            </a:lvl1pPr>
          </a:lstStyle>
          <a:p>
            <a:fld id="{B61BEF0D-F0BB-DE4B-95CE-6DB70DBA9567}" type="datetimeFigureOut">
              <a:rPr lang="en-US" smtClean="0">
                <a:solidFill>
                  <a:prstClr val="white"/>
                </a:solidFill>
              </a:rPr>
              <a:t>1/31/2019</a:t>
            </a:fld>
            <a:endParaRPr lang="en-US" dirty="0">
              <a:solidFill>
                <a:prstClr val="white"/>
              </a:solidFill>
            </a:endParaRPr>
          </a:p>
        </p:txBody>
      </p:sp>
      <p:sp>
        <p:nvSpPr>
          <p:cNvPr id="3" name="Footer Placeholder 2"/>
          <p:cNvSpPr>
            <a:spLocks noGrp="1"/>
          </p:cNvSpPr>
          <p:nvPr>
            <p:ph type="ftr" sz="quarter" idx="11"/>
          </p:nvPr>
        </p:nvSpPr>
        <p:spPr>
          <a:xfrm>
            <a:off x="609664" y="6482035"/>
            <a:ext cx="5680075" cy="300831"/>
          </a:xfrm>
        </p:spPr>
        <p:txBody>
          <a:bodyPr/>
          <a:lstStyle>
            <a:lvl1pPr>
              <a:defRPr>
                <a:latin typeface="Arial" panose="020B0604020202020204"/>
              </a:defRPr>
            </a:lvl1pPr>
          </a:lstStyle>
          <a:p>
            <a:endParaRPr lang="en-US" dirty="0">
              <a:solidFill>
                <a:prstClr val="white"/>
              </a:solidFill>
            </a:endParaRPr>
          </a:p>
        </p:txBody>
      </p:sp>
      <p:sp>
        <p:nvSpPr>
          <p:cNvPr id="4" name="Slide Number Placeholder 3"/>
          <p:cNvSpPr>
            <a:spLocks noGrp="1"/>
          </p:cNvSpPr>
          <p:nvPr>
            <p:ph type="sldNum" sz="quarter" idx="12"/>
          </p:nvPr>
        </p:nvSpPr>
        <p:spPr>
          <a:xfrm>
            <a:off x="10119423" y="6480969"/>
            <a:ext cx="670560" cy="301752"/>
          </a:xfrm>
        </p:spPr>
        <p:txBody>
          <a:bodyPr/>
          <a:lstStyle>
            <a:lvl1pPr>
              <a:defRPr>
                <a:latin typeface="Arial" panose="020B0604020202020204"/>
              </a:defRPr>
            </a:lvl1pPr>
          </a:lstStyle>
          <a:p>
            <a:fld id="{D57F1E4F-1CFF-5643-939E-217C01CDF565}" type="slidenum">
              <a:rPr lang="en-US" smtClean="0">
                <a:solidFill>
                  <a:prstClr val="white"/>
                </a:solidFill>
              </a:rPr>
              <a:t>‹#›</a:t>
            </a:fld>
            <a:endParaRPr lang="en-US" dirty="0">
              <a:solidFill>
                <a:prstClr val="white"/>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75" y="367664"/>
            <a:ext cx="1219201" cy="5943600"/>
          </a:xfrm>
        </p:spPr>
        <p:txBody>
          <a:bodyPr vert="vert270" anchor="b"/>
          <a:lstStyle>
            <a:lvl1pPr marL="0" marR="18415" algn="r">
              <a:spcBef>
                <a:spcPts val="0"/>
              </a:spcBef>
              <a:buNone/>
              <a:defRPr sz="2900" b="0" cap="all" baseline="0"/>
            </a:lvl1pPr>
          </a:lstStyle>
          <a:p>
            <a:r>
              <a:rPr kumimoji="0" lang="en-US"/>
              <a:t>Click to edit Master title style</a:t>
            </a:r>
          </a:p>
        </p:txBody>
      </p:sp>
      <p:sp>
        <p:nvSpPr>
          <p:cNvPr id="3" name="Text Placeholder 2"/>
          <p:cNvSpPr>
            <a:spLocks noGrp="1"/>
          </p:cNvSpPr>
          <p:nvPr>
            <p:ph type="body" idx="2"/>
          </p:nvPr>
        </p:nvSpPr>
        <p:spPr>
          <a:xfrm>
            <a:off x="1514537"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372031" y="6556248"/>
            <a:ext cx="2844800" cy="301752"/>
          </a:xfrm>
        </p:spPr>
        <p:txBody>
          <a:bodyPr/>
          <a:lstStyle>
            <a:lvl1pPr>
              <a:defRPr sz="900">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a:xfrm>
            <a:off x="1514540" y="6556248"/>
            <a:ext cx="6857493" cy="301752"/>
          </a:xfrm>
        </p:spPr>
        <p:txBody>
          <a:bodyPr/>
          <a:lstStyle>
            <a:lvl1pPr>
              <a:defRPr sz="900">
                <a:latin typeface="Arial" panose="020B0604020202020204"/>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1214163" y="6556248"/>
            <a:ext cx="670560" cy="301752"/>
          </a:xfrm>
        </p:spPr>
        <p:txBody>
          <a:bodyPr/>
          <a:lstStyle>
            <a:lvl1pPr>
              <a:defRPr sz="900">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75" y="150896"/>
            <a:ext cx="1219201" cy="6400800"/>
          </a:xfrm>
        </p:spPr>
        <p:txBody>
          <a:bodyPr vert="vert270" anchor="b"/>
          <a:lstStyle>
            <a:lvl1pPr marL="0" algn="l">
              <a:buNone/>
              <a:defRPr sz="3000" b="0" cap="all" baseline="0"/>
            </a:lvl1pPr>
          </a:lstStyle>
          <a:p>
            <a:r>
              <a:rPr kumimoji="0" lang="en-US"/>
              <a:t>Click to edit Master title style</a:t>
            </a:r>
          </a:p>
        </p:txBody>
      </p:sp>
      <p:sp>
        <p:nvSpPr>
          <p:cNvPr id="3" name="Picture Placeholder 2"/>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8144256" y="6556248"/>
            <a:ext cx="2804160" cy="301752"/>
          </a:xfrm>
        </p:spPr>
        <p:txBody>
          <a:bodyPr/>
          <a:lstStyle>
            <a:lvl1pPr>
              <a:defRPr sz="900">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a:xfrm>
            <a:off x="1560639" y="6557169"/>
            <a:ext cx="6597429" cy="301752"/>
          </a:xfrm>
        </p:spPr>
        <p:txBody>
          <a:bodyPr/>
          <a:lstStyle>
            <a:lvl1pPr>
              <a:defRPr sz="900">
                <a:latin typeface="Arial" panose="020B0604020202020204"/>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956319" y="6556248"/>
            <a:ext cx="487680" cy="301752"/>
          </a:xfrm>
        </p:spPr>
        <p:txBody>
          <a:bodyPr/>
          <a:lstStyle>
            <a:lvl1pPr algn="ctr">
              <a:defRPr sz="900">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63" y="381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a:latin typeface="Arial" panose="020B0604020202020204"/>
              </a:defRPr>
            </a:lvl1pPr>
          </a:lstStyle>
          <a:p>
            <a:fld id="{F5EF05EF-6168-407F-8025-E41839E1250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a:defRPr>
            </a:lvl1pPr>
          </a:lstStyle>
          <a:p>
            <a:fld id="{FA1C692C-4F2D-45F6-A9A8-8A3A8FE27806}"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9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6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FF910985-58C6-414F-ABF0-6777936127B4}" type="datetime1">
              <a:rPr lang="en-US"/>
              <a:t>1/31/2019</a:t>
            </a:fld>
            <a:endParaRPr lang="en-US" dirty="0"/>
          </a:p>
        </p:txBody>
      </p:sp>
      <p:sp>
        <p:nvSpPr>
          <p:cNvPr id="6" name="Footer Placeholder 5"/>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AF155A17-A7CB-44E4-9F10-CD3A303244D9}" type="slidenum">
              <a:rPr lang="en-US"/>
              <a:t>‹#›</a:t>
            </a:fld>
            <a:endParaRPr lang="en-US"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17"/>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8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33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hasCustomPrompt="1"/>
          </p:nvPr>
        </p:nvSpPr>
        <p:spPr>
          <a:xfrm>
            <a:off x="2389779" y="612775"/>
            <a:ext cx="7315200" cy="4114800"/>
          </a:xfrm>
        </p:spPr>
        <p:txBody>
          <a:bodyPr rtlCol="0">
            <a:normAutofit/>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79" y="5368107"/>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6A9BAD00-717C-44ED-B628-9C31FF314984}" type="datetime1">
              <a:rPr lang="en-US"/>
              <a:t>1/31/2019</a:t>
            </a:fld>
            <a:endParaRPr lang="en-US" dirty="0"/>
          </a:p>
        </p:txBody>
      </p:sp>
      <p:sp>
        <p:nvSpPr>
          <p:cNvPr id="6" name="Footer Placeholder 5"/>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C3438DC3-117F-438D-BB69-BC88181E6CE3}" type="slidenum">
              <a:rPr lang="en-US"/>
              <a:t>‹#›</a:t>
            </a:fld>
            <a:endParaRPr lang="en-US" dirty="0"/>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8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6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6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6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C7CF478B-4555-42F6-8584-64C63C71E25B}"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19867C7D-F081-4172-A299-B235C22EDDFF}" type="slidenum">
              <a:rPr lang="en-US"/>
              <a:t>‹#›</a:t>
            </a:fld>
            <a:endParaRPr lang="en-US"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5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5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5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4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4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658800B3-EEC9-482B-895D-C5B96F2AEE52}"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0FBEFC21-F6E4-49A5-8AEE-E745BB45863A}" type="slidenum">
              <a:rPr lang="en-US"/>
              <a:t>‹#›</a:t>
            </a:fld>
            <a:endParaRPr lang="en-US"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4"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84"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9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8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0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5AA30C-D30E-4CDC-B3E1-012065807AFF}" type="slidenum">
              <a:rPr lang="en-US"/>
              <a:t>‹#›</a:t>
            </a:fld>
            <a:endParaRPr lang="en-US" dirty="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Microsoft JhengHei" panose="020B0604030504040204" pitchFamily="34" charset="-120"/>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Microsoft JhengHei" panose="020B0604030504040204" pitchFamily="34" charset="-120"/>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Microsoft JhengHei" panose="020B0604030504040204" pitchFamily="34" charset="-120"/>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989B924B-6CC6-4DA2-AB54-1693DB82111C}" type="slidenum">
              <a:rPr lang="en-US"/>
              <a:t>‹#›</a:t>
            </a:fld>
            <a:endParaRPr lang="en-US" dirty="0"/>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7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8165" indent="0">
              <a:buNone/>
              <a:defRPr sz="1500">
                <a:solidFill>
                  <a:schemeClr val="tx1">
                    <a:tint val="75000"/>
                  </a:schemeClr>
                </a:solidFill>
              </a:defRPr>
            </a:lvl5pPr>
            <a:lvl6pPr marL="2284730" indent="0">
              <a:buNone/>
              <a:defRPr sz="1500">
                <a:solidFill>
                  <a:schemeClr val="tx1">
                    <a:tint val="75000"/>
                  </a:schemeClr>
                </a:solidFill>
              </a:defRPr>
            </a:lvl6pPr>
            <a:lvl7pPr marL="2741930"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E86D4359-A4FC-4DA0-87A0-36C7CDBA5201}" type="slidenum">
              <a:rPr lang="en-US"/>
              <a:t>‹#›</a:t>
            </a:fld>
            <a:endParaRPr lang="en-US" dirty="0"/>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B67CA3BD-63D6-4205-9436-DE50F2A872BD}" type="slidenum">
              <a:rPr lang="en-US"/>
              <a:t>‹#›</a:t>
            </a:fld>
            <a:endParaRPr lang="en-US" dirty="0"/>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04"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70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B2DDC04C-B46A-4360-A44D-98E0B55DD905}" type="slidenum">
              <a:rPr lang="en-US"/>
              <a:t>‹#›</a:t>
            </a:fld>
            <a:endParaRPr lang="en-US" dirty="0"/>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4"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84"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BC145752-A1A3-411B-8C71-6A329640DCA4}" type="slidenum">
              <a:rPr lang="en-US"/>
              <a:t>‹#›</a:t>
            </a:fld>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9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84"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B8142BB9-0A49-4219-8720-4901B2901C99}" type="slidenum">
              <a:rPr lang="en-US"/>
              <a:t>‹#›</a:t>
            </a:fld>
            <a:endParaRPr lang="en-US" dirty="0"/>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280"/>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7200" indent="0" algn="ctr">
              <a:buNone/>
              <a:defRPr/>
            </a:lvl2pPr>
            <a:lvl3pPr marL="913765" indent="0" algn="ctr">
              <a:buNone/>
              <a:defRPr/>
            </a:lvl3pPr>
            <a:lvl4pPr marL="1370965" indent="0" algn="ctr">
              <a:buNone/>
              <a:defRPr/>
            </a:lvl4pPr>
            <a:lvl5pPr marL="1828165" indent="0" algn="ctr">
              <a:buNone/>
              <a:defRPr/>
            </a:lvl5pPr>
            <a:lvl6pPr marL="2284730" indent="0" algn="ctr">
              <a:buNone/>
              <a:defRPr/>
            </a:lvl6pPr>
            <a:lvl7pPr marL="2741930" indent="0" algn="ctr">
              <a:buNone/>
              <a:defRPr/>
            </a:lvl7pPr>
            <a:lvl8pPr marL="3198495" indent="0" algn="ctr">
              <a:buNone/>
              <a:defRPr/>
            </a:lvl8pPr>
            <a:lvl9pPr marL="365569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p:txBody>
          <a:bodyPr/>
          <a:lstStyle>
            <a:lvl1pPr>
              <a:defRPr/>
            </a:lvl1pPr>
          </a:lstStyle>
          <a:p>
            <a:pPr>
              <a:defRPr/>
            </a:pPr>
            <a:fld id="{9651D88D-A61F-455B-8E2F-121667ECCEB2}" type="slidenum">
              <a:rPr lang="en-US"/>
              <a:t>‹#›</a:t>
            </a:fld>
            <a:endParaRPr lang="en-US" dirty="0"/>
          </a:p>
        </p:txBody>
      </p:sp>
    </p:spTree>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p:txBody>
          <a:bodyPr/>
          <a:lstStyle>
            <a:lvl1pPr>
              <a:defRPr/>
            </a:lvl1pPr>
          </a:lstStyle>
          <a:p>
            <a:pPr>
              <a:defRPr/>
            </a:pPr>
            <a:fld id="{ACC92B29-C185-4C6A-BC23-CB4C0CADD8D7}" type="slidenum">
              <a:rPr lang="en-US"/>
              <a:t>‹#›</a:t>
            </a:fld>
            <a:endParaRPr lang="en-US" dirty="0"/>
          </a:p>
        </p:txBody>
      </p:sp>
    </p:spTree>
  </p:cSld>
  <p:clrMapOvr>
    <a:masterClrMapping/>
  </p:clrMapOvr>
  <p:transition spd="slow"/>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900"/>
            </a:lvl2pPr>
            <a:lvl3pPr marL="913765" indent="0">
              <a:buNone/>
              <a:defRPr sz="1600"/>
            </a:lvl3pPr>
            <a:lvl4pPr marL="1370965" indent="0">
              <a:buNone/>
              <a:defRPr sz="1500"/>
            </a:lvl4pPr>
            <a:lvl5pPr marL="1828165" indent="0">
              <a:buNone/>
              <a:defRPr sz="1500"/>
            </a:lvl5pPr>
            <a:lvl6pPr marL="2284730" indent="0">
              <a:buNone/>
              <a:defRPr sz="1500"/>
            </a:lvl6pPr>
            <a:lvl7pPr marL="2741930" indent="0">
              <a:buNone/>
              <a:defRPr sz="1500"/>
            </a:lvl7pPr>
            <a:lvl8pPr marL="3198495" indent="0">
              <a:buNone/>
              <a:defRPr sz="1500"/>
            </a:lvl8pPr>
            <a:lvl9pPr marL="365569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p:txBody>
          <a:bodyPr/>
          <a:lstStyle>
            <a:lvl1pPr>
              <a:defRPr/>
            </a:lvl1pPr>
          </a:lstStyle>
          <a:p>
            <a:pPr>
              <a:defRPr/>
            </a:pPr>
            <a:fld id="{ADBE745D-4436-47B0-8B63-0B103E3C739D}" type="slidenum">
              <a:rPr lang="en-US"/>
              <a:t>‹#›</a:t>
            </a:fld>
            <a:endParaRPr lang="en-US" dirty="0"/>
          </a:p>
        </p:txBody>
      </p:sp>
    </p:spTree>
  </p:cSld>
  <p:clrMapOvr>
    <a:masterClrMapping/>
  </p:clrMapOvr>
  <p:transition spd="slow"/>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597"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p:txBody>
          <a:bodyPr/>
          <a:lstStyle>
            <a:lvl1pPr>
              <a:defRPr/>
            </a:lvl1pPr>
          </a:lstStyle>
          <a:p>
            <a:pPr>
              <a:defRPr/>
            </a:pPr>
            <a:fld id="{990C0B73-53C8-4A56-BE23-545EEB936DB8}" type="slidenum">
              <a:rPr lang="en-US"/>
              <a:t>‹#›</a:t>
            </a:fld>
            <a:endParaRPr lang="en-US" dirty="0"/>
          </a:p>
        </p:txBody>
      </p:sp>
    </p:spTree>
  </p:cSld>
  <p:clrMapOvr>
    <a:masterClrMapping/>
  </p:clrMapOvr>
  <p:transition spd="slow"/>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801" y="274639"/>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s-ES_tradnl" dirty="0"/>
          </a:p>
        </p:txBody>
      </p:sp>
      <p:sp>
        <p:nvSpPr>
          <p:cNvPr id="8" name="Rectangle 5"/>
          <p:cNvSpPr>
            <a:spLocks noGrp="1" noChangeArrowheads="1"/>
          </p:cNvSpPr>
          <p:nvPr>
            <p:ph type="ftr" sz="quarter" idx="11"/>
          </p:nvPr>
        </p:nvSpPr>
        <p:spPr/>
        <p:txBody>
          <a:bodyPr/>
          <a:lstStyle>
            <a:lvl1pPr>
              <a:defRPr/>
            </a:lvl1pPr>
          </a:lstStyle>
          <a:p>
            <a:pPr>
              <a:defRPr/>
            </a:pPr>
            <a:endParaRPr lang="es-ES_tradnl" dirty="0"/>
          </a:p>
        </p:txBody>
      </p:sp>
      <p:sp>
        <p:nvSpPr>
          <p:cNvPr id="9" name="Rectangle 6"/>
          <p:cNvSpPr>
            <a:spLocks noGrp="1" noChangeArrowheads="1"/>
          </p:cNvSpPr>
          <p:nvPr>
            <p:ph type="sldNum" sz="quarter" idx="12"/>
          </p:nvPr>
        </p:nvSpPr>
        <p:spPr/>
        <p:txBody>
          <a:bodyPr/>
          <a:lstStyle>
            <a:lvl1pPr>
              <a:defRPr/>
            </a:lvl1pPr>
          </a:lstStyle>
          <a:p>
            <a:pPr>
              <a:defRPr/>
            </a:pPr>
            <a:fld id="{30D76171-7464-4857-93B5-F4AEE6386FB8}" type="slidenum">
              <a:rPr lang="en-US"/>
              <a:t>‹#›</a:t>
            </a:fld>
            <a:endParaRPr lang="en-US" dirty="0"/>
          </a:p>
        </p:txBody>
      </p:sp>
    </p:spTree>
  </p:cSld>
  <p:clrMapOvr>
    <a:masterClrMapping/>
  </p:clrMapOvr>
  <p:transition spd="slow"/>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s-ES_tradnl" dirty="0"/>
          </a:p>
        </p:txBody>
      </p:sp>
      <p:sp>
        <p:nvSpPr>
          <p:cNvPr id="4" name="Rectangle 5"/>
          <p:cNvSpPr>
            <a:spLocks noGrp="1" noChangeArrowheads="1"/>
          </p:cNvSpPr>
          <p:nvPr>
            <p:ph type="ftr" sz="quarter" idx="11"/>
          </p:nvPr>
        </p:nvSpPr>
        <p:spPr/>
        <p:txBody>
          <a:bodyPr/>
          <a:lstStyle>
            <a:lvl1pPr>
              <a:defRPr/>
            </a:lvl1pPr>
          </a:lstStyle>
          <a:p>
            <a:pPr>
              <a:defRPr/>
            </a:pPr>
            <a:endParaRPr lang="es-ES_tradnl" dirty="0"/>
          </a:p>
        </p:txBody>
      </p:sp>
      <p:sp>
        <p:nvSpPr>
          <p:cNvPr id="5" name="Rectangle 6"/>
          <p:cNvSpPr>
            <a:spLocks noGrp="1" noChangeArrowheads="1"/>
          </p:cNvSpPr>
          <p:nvPr>
            <p:ph type="sldNum" sz="quarter" idx="12"/>
          </p:nvPr>
        </p:nvSpPr>
        <p:spPr/>
        <p:txBody>
          <a:bodyPr/>
          <a:lstStyle>
            <a:lvl1pPr>
              <a:defRPr/>
            </a:lvl1pPr>
          </a:lstStyle>
          <a:p>
            <a:pPr>
              <a:defRPr/>
            </a:pPr>
            <a:fld id="{BAA47A78-899B-4FF0-B075-0122F92C7D5D}" type="slidenum">
              <a:rPr lang="en-US"/>
              <a:t>‹#›</a:t>
            </a:fld>
            <a:endParaRPr lang="en-US" dirty="0"/>
          </a:p>
        </p:txBody>
      </p:sp>
    </p:spTree>
  </p:cSld>
  <p:clrMapOvr>
    <a:masterClrMapping/>
  </p:clrMapOvr>
  <p:transition spd="slow"/>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s-ES_tradnl" dirty="0"/>
          </a:p>
        </p:txBody>
      </p:sp>
      <p:sp>
        <p:nvSpPr>
          <p:cNvPr id="3" name="Rectangle 5"/>
          <p:cNvSpPr>
            <a:spLocks noGrp="1" noChangeArrowheads="1"/>
          </p:cNvSpPr>
          <p:nvPr>
            <p:ph type="ftr" sz="quarter" idx="11"/>
          </p:nvPr>
        </p:nvSpPr>
        <p:spPr/>
        <p:txBody>
          <a:bodyPr/>
          <a:lstStyle>
            <a:lvl1pPr>
              <a:defRPr/>
            </a:lvl1pPr>
          </a:lstStyle>
          <a:p>
            <a:pPr>
              <a:defRPr/>
            </a:pPr>
            <a:endParaRPr lang="es-ES_tradnl" dirty="0"/>
          </a:p>
        </p:txBody>
      </p:sp>
      <p:sp>
        <p:nvSpPr>
          <p:cNvPr id="4" name="Rectangle 6"/>
          <p:cNvSpPr>
            <a:spLocks noGrp="1" noChangeArrowheads="1"/>
          </p:cNvSpPr>
          <p:nvPr>
            <p:ph type="sldNum" sz="quarter" idx="12"/>
          </p:nvPr>
        </p:nvSpPr>
        <p:spPr/>
        <p:txBody>
          <a:bodyPr/>
          <a:lstStyle>
            <a:lvl1pPr>
              <a:defRPr/>
            </a:lvl1pPr>
          </a:lstStyle>
          <a:p>
            <a:pPr>
              <a:defRPr/>
            </a:pPr>
            <a:fld id="{93351994-359B-4F42-B70F-EFD1062BB087}" type="slidenum">
              <a:rPr lang="en-US"/>
              <a:t>‹#›</a:t>
            </a:fld>
            <a:endParaRPr lang="en-US" dirty="0"/>
          </a:p>
        </p:txBody>
      </p:sp>
    </p:spTree>
  </p:cSld>
  <p:clrMapOvr>
    <a:masterClrMapping/>
  </p:clrMapOvr>
  <p:transition spd="slow"/>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p:txBody>
          <a:bodyPr/>
          <a:lstStyle>
            <a:lvl1pPr>
              <a:defRPr/>
            </a:lvl1pPr>
          </a:lstStyle>
          <a:p>
            <a:pPr>
              <a:defRPr/>
            </a:pPr>
            <a:fld id="{2507675B-0A9A-417D-9E0E-FF51CA350A8B}" type="slidenum">
              <a:rPr lang="en-US"/>
              <a:t>‹#›</a:t>
            </a:fld>
            <a:endParaRPr lang="en-US" dirty="0"/>
          </a:p>
        </p:txBody>
      </p:sp>
    </p:spTree>
  </p:cSld>
  <p:clrMapOvr>
    <a:masterClrMapping/>
  </p:clrMapOvr>
  <p:transition spd="slow"/>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5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endParaRPr lang="en-US" noProof="0" dirty="0"/>
          </a:p>
        </p:txBody>
      </p:sp>
      <p:sp>
        <p:nvSpPr>
          <p:cNvPr id="4" name="Text Placeholder 3"/>
          <p:cNvSpPr>
            <a:spLocks noGrp="1"/>
          </p:cNvSpPr>
          <p:nvPr>
            <p:ph type="body" sz="half" idx="2"/>
          </p:nvPr>
        </p:nvSpPr>
        <p:spPr>
          <a:xfrm>
            <a:off x="2389913" y="5368133"/>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p:txBody>
          <a:bodyPr/>
          <a:lstStyle>
            <a:lvl1pPr>
              <a:defRPr/>
            </a:lvl1pPr>
          </a:lstStyle>
          <a:p>
            <a:pPr>
              <a:defRPr/>
            </a:pPr>
            <a:fld id="{8AE61276-8E63-4C04-ACFC-3661C58946C7}" type="slidenum">
              <a:rPr lang="en-US"/>
              <a:t>‹#›</a:t>
            </a:fld>
            <a:endParaRPr lang="en-US" dirty="0"/>
          </a:p>
        </p:txBody>
      </p:sp>
    </p:spTree>
  </p:cSld>
  <p:clrMapOvr>
    <a:masterClrMapping/>
  </p:clrMapOvr>
  <p:transition spd="slow"/>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p:txBody>
          <a:bodyPr/>
          <a:lstStyle>
            <a:lvl1pPr>
              <a:defRPr/>
            </a:lvl1pPr>
          </a:lstStyle>
          <a:p>
            <a:pPr>
              <a:defRPr/>
            </a:pPr>
            <a:fld id="{6D45FD67-15E4-4609-B876-4F2773857596}" type="slidenum">
              <a:rPr lang="en-US"/>
              <a:t>‹#›</a:t>
            </a:fld>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65"/>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4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3BDC57A5-5EA2-4C9F-B9F6-B2CBED653979}" type="slidenum">
              <a:rPr lang="en-US"/>
              <a:t>‹#›</a:t>
            </a:fld>
            <a:endParaRPr lang="en-US" dirty="0"/>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997"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595"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p:txBody>
          <a:bodyPr/>
          <a:lstStyle>
            <a:lvl1pPr>
              <a:defRPr/>
            </a:lvl1pPr>
          </a:lstStyle>
          <a:p>
            <a:pPr>
              <a:defRPr/>
            </a:pPr>
            <a:fld id="{97F6FFFC-EFB9-44EF-AF18-F4C8CB8C8C0C}" type="slidenum">
              <a:rPr lang="en-US"/>
              <a:t>‹#›</a:t>
            </a:fld>
            <a:endParaRPr lang="en-US" dirty="0"/>
          </a:p>
        </p:txBody>
      </p:sp>
    </p:spTree>
  </p:cSld>
  <p:clrMapOvr>
    <a:masterClrMapping/>
  </p:clrMapOvr>
  <p:transition spd="slow"/>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7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dirty="0"/>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11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endParaRPr lang="en-US" noProof="0" dirty="0"/>
          </a:p>
        </p:txBody>
      </p:sp>
      <p:sp>
        <p:nvSpPr>
          <p:cNvPr id="4" name="Text Placeholder 3"/>
          <p:cNvSpPr>
            <a:spLocks noGrp="1"/>
          </p:cNvSpPr>
          <p:nvPr>
            <p:ph type="body" sz="half" idx="2"/>
          </p:nvPr>
        </p:nvSpPr>
        <p:spPr>
          <a:xfrm>
            <a:off x="2389779" y="5367887"/>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C0C53CB5-4821-491F-9AA3-2BAD8E8F106F}" type="slidenum">
              <a:rPr lang="en-US"/>
              <a:t>‹#›</a:t>
            </a:fld>
            <a:endParaRPr lang="en-US" dirty="0"/>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900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FDA6C4D3-1DFD-4CBC-8616-315B9F686AC9}" type="slidenum">
              <a:rPr lang="en-US"/>
              <a:t>‹#›</a:t>
            </a:fld>
            <a:endParaRPr lang="en-US" dirty="0"/>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t>1/31/2019</a:t>
            </a:fld>
            <a:endParaRPr lang="en-US" dirty="0">
              <a:solidFill>
                <a:srgbClr val="FFFFFF">
                  <a:tint val="75000"/>
                </a:srgbClr>
              </a:solidFill>
            </a:endParaRPr>
          </a:p>
        </p:txBody>
      </p:sp>
      <p:sp>
        <p:nvSpPr>
          <p:cNvPr id="3" name="Footer Placeholder 2"/>
          <p:cNvSpPr>
            <a:spLocks noGrp="1"/>
          </p:cNvSpPr>
          <p:nvPr>
            <p:ph type="ftr" sz="quarter" idx="11"/>
          </p:nvPr>
        </p:nvSpPr>
        <p:spPr/>
        <p:txBody>
          <a:bodyPr/>
          <a:lstStyle/>
          <a:p>
            <a:endParaRPr lang="en-US" dirty="0">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t>‹#›</a:t>
            </a:fld>
            <a:endParaRPr lang="en-US" dirty="0">
              <a:solidFill>
                <a:srgbClr val="FFFFFF">
                  <a:tint val="75000"/>
                </a:srgbClr>
              </a:solidFill>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charset="0"/>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charset="0"/>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charset="0"/>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1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01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78632C8F-3E86-4313-8FF8-1F819A82E898}"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cs typeface="+mn-cs"/>
              </a:defRPr>
            </a:lvl1pPr>
          </a:lstStyle>
          <a:p>
            <a:pPr>
              <a:defRPr/>
            </a:pPr>
            <a:fld id="{2157A038-AEAB-4F30-8A18-B95B3C38BF86}" type="slidenum">
              <a:rPr lang="en-US"/>
              <a:t>‹#›</a:t>
            </a:fld>
            <a:endParaRPr lang="en-US" dirty="0"/>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0978"/>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C39698C-432B-43A4-8FDC-474C57DCE828}" type="slidenum">
              <a:rPr lang="en-US"/>
              <a:t>‹#›</a:t>
            </a:fld>
            <a:endParaRPr lang="en-US" dirty="0"/>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5D9A7498-A3B4-46D1-B2B9-0FBDE89CF009}" type="slidenum">
              <a:rPr lang="en-US"/>
              <a:t>‹#›</a:t>
            </a:fld>
            <a:endParaRPr lang="en-US" dirty="0"/>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8165" indent="0">
              <a:buNone/>
              <a:defRPr sz="1500">
                <a:solidFill>
                  <a:schemeClr val="tx1">
                    <a:tint val="75000"/>
                  </a:schemeClr>
                </a:solidFill>
              </a:defRPr>
            </a:lvl5pPr>
            <a:lvl6pPr marL="2284730" indent="0">
              <a:buNone/>
              <a:defRPr sz="1500">
                <a:solidFill>
                  <a:schemeClr val="tx1">
                    <a:tint val="75000"/>
                  </a:schemeClr>
                </a:solidFill>
              </a:defRPr>
            </a:lvl6pPr>
            <a:lvl7pPr marL="2741930"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9D7DF72D-665E-471C-B337-BB603C8C8B8C}" type="slidenum">
              <a:rPr lang="en-US"/>
              <a:t>‹#›</a:t>
            </a:fld>
            <a:endParaRPr lang="en-US" dirty="0"/>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ED2BD546-1386-438A-BA1D-8B787B98A405}" type="slidenum">
              <a:rPr lang="en-US"/>
              <a:t>‹#›</a:t>
            </a:fld>
            <a:endParaRPr lang="en-US" dirty="0"/>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28EDCC38-5AA5-4274-8B3D-40E21BFBD411}" type="slidenum">
              <a:rPr lang="en-US"/>
              <a:t>‹#›</a:t>
            </a:fld>
            <a:endParaRPr lang="en-US" dirty="0"/>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81C18A84-D9B8-4C77-B646-655600476D04}" type="slidenum">
              <a:rPr lang="en-US"/>
              <a:t>‹#›</a:t>
            </a:fld>
            <a:endParaRPr lang="en-US" dirty="0"/>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A30237E7-F50C-4F76-8120-548E33591080}" type="slidenum">
              <a:rPr lang="en-US"/>
              <a:t>‹#›</a:t>
            </a:fld>
            <a:endParaRPr lang="en-US" dirty="0"/>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1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3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207A6E95-52A5-4D6D-B315-B5B808261909}" type="slidenum">
              <a:rPr lang="en-US"/>
              <a:t>‹#›</a:t>
            </a:fld>
            <a:endParaRPr lang="en-US" dirty="0"/>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9D69B-DC70-4C17-8990-D35C97AE37DD}" type="datetimeFigureOut">
              <a:rPr lang="en-US">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C594423-CB07-4A19-BC8D-785BC813D4A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05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endParaRPr lang="en-US" noProof="0" dirty="0"/>
          </a:p>
        </p:txBody>
      </p:sp>
      <p:sp>
        <p:nvSpPr>
          <p:cNvPr id="4" name="Text Placeholder 3"/>
          <p:cNvSpPr>
            <a:spLocks noGrp="1"/>
          </p:cNvSpPr>
          <p:nvPr>
            <p:ph type="body" sz="half" idx="2"/>
          </p:nvPr>
        </p:nvSpPr>
        <p:spPr>
          <a:xfrm>
            <a:off x="2389779" y="5367831"/>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921674F5-1FA9-491C-823C-F4B6E738369F}" type="slidenum">
              <a:rPr lang="en-US"/>
              <a:t>‹#›</a:t>
            </a:fld>
            <a:endParaRPr lang="en-US" dirty="0"/>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1EAFF26D-0C4A-4FA3-A056-88126B1164BB}" type="slidenum">
              <a:rPr lang="en-US"/>
              <a:t>‹#›</a:t>
            </a:fld>
            <a:endParaRPr lang="en-US" dirty="0"/>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95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DB813AF1-CA3F-4353-B6FB-B525A7029380}" type="datetimeFigureOut">
              <a:rPr lang="en-US"/>
              <a:t>1/31/2019</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anose="020B0604020202020204" pitchFamily="34" charset="0"/>
              </a:defRPr>
            </a:lvl1pPr>
          </a:lstStyle>
          <a:p>
            <a:pPr>
              <a:defRPr/>
            </a:pPr>
            <a:fld id="{043A8292-28F6-4BAC-BDA8-38649B301105}" type="slidenum">
              <a:rPr lang="en-US"/>
              <a:t>‹#›</a:t>
            </a:fld>
            <a:endParaRPr lang="en-US" dirty="0"/>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568"/>
            <a:ext cx="10363200" cy="1470025"/>
          </a:xfrm>
        </p:spPr>
        <p:txBody>
          <a:bodyPr/>
          <a:lstStyle/>
          <a:p>
            <a:r>
              <a:rPr lang="en-US"/>
              <a:t>Click to edit Master title style</a:t>
            </a:r>
          </a:p>
        </p:txBody>
      </p:sp>
      <p:sp>
        <p:nvSpPr>
          <p:cNvPr id="3" name="Subtitle 2"/>
          <p:cNvSpPr>
            <a:spLocks noGrp="1"/>
          </p:cNvSpPr>
          <p:nvPr>
            <p:ph type="subTitle" idx="1"/>
          </p:nvPr>
        </p:nvSpPr>
        <p:spPr>
          <a:xfrm>
            <a:off x="1828838"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5A494744-183E-43AD-A120-F2875AB98AE1}"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FBDD20D0-7697-47BA-95E5-A51BED65DA47}" type="slidenum">
              <a:rPr lang="en-US"/>
              <a:t>‹#›</a:t>
            </a:fld>
            <a:endParaRPr lang="en-US" dirty="0"/>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C1CF27DC-E0B1-4CC8-9336-D1E888B34139}"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E24BCB55-4D6E-4943-9E45-B5A951A33400}" type="slidenum">
              <a:rPr lang="en-US"/>
              <a:t>‹#›</a:t>
            </a:fld>
            <a:endParaRPr lang="en-US" dirty="0"/>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80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8165" indent="0">
              <a:buNone/>
              <a:defRPr sz="1500">
                <a:solidFill>
                  <a:schemeClr val="tx1">
                    <a:tint val="75000"/>
                  </a:schemeClr>
                </a:solidFill>
              </a:defRPr>
            </a:lvl5pPr>
            <a:lvl6pPr marL="2284730" indent="0">
              <a:buNone/>
              <a:defRPr sz="1500">
                <a:solidFill>
                  <a:schemeClr val="tx1">
                    <a:tint val="75000"/>
                  </a:schemeClr>
                </a:solidFill>
              </a:defRPr>
            </a:lvl6pPr>
            <a:lvl7pPr marL="2741930"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569E5684-359F-410C-A861-C7F7691A0ABE}"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27B7F112-E69C-4316-B5F1-E5D4AA9C1196}" type="slidenum">
              <a:rPr lang="en-US"/>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0C06A9AE-7D1D-4498-A3A0-6D70F02C9B3B}" type="datetime1">
              <a:rPr lang="en-US"/>
              <a:t>1/31/2019</a:t>
            </a:fld>
            <a:endParaRPr lang="en-US" dirty="0"/>
          </a:p>
        </p:txBody>
      </p:sp>
      <p:sp>
        <p:nvSpPr>
          <p:cNvPr id="6" name="Footer Placeholder 5"/>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6EFA24BF-A2B1-4BB8-BAAA-AF480CF9EAFF}" type="slidenum">
              <a:rPr lang="en-US"/>
              <a:t>‹#›</a:t>
            </a:fld>
            <a:endParaRPr lang="en-US" dirty="0"/>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00"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8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81"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81"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D0C7EBA4-4B28-4C25-A1C0-B6430D609CE6}" type="datetime1">
              <a:rPr lang="en-US"/>
              <a:t>1/31/2019</a:t>
            </a:fld>
            <a:endParaRPr lang="en-US" dirty="0"/>
          </a:p>
        </p:txBody>
      </p:sp>
      <p:sp>
        <p:nvSpPr>
          <p:cNvPr id="8" name="Footer Placeholder 7"/>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A6800B2C-ADF6-4457-839B-911EDCA022B4}" type="slidenum">
              <a:rPr lang="en-US"/>
              <a:t>‹#›</a:t>
            </a:fld>
            <a:endParaRPr lang="en-US" dirty="0"/>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37F4513E-87D7-44E1-951F-03AD203FCCA5}" type="datetime1">
              <a:rPr lang="en-US"/>
              <a:t>1/31/2019</a:t>
            </a:fld>
            <a:endParaRPr lang="en-US" dirty="0"/>
          </a:p>
        </p:txBody>
      </p:sp>
      <p:sp>
        <p:nvSpPr>
          <p:cNvPr id="4" name="Footer Placeholder 3"/>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7F3CE8C1-386B-480C-87A5-881374E76D21}" type="slidenum">
              <a:rPr lang="en-US"/>
              <a:t>‹#›</a:t>
            </a:fld>
            <a:endParaRPr lang="en-US" dirty="0"/>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6353D66E-B286-49D2-93B2-6E4D66B584AB}" type="datetime1">
              <a:rPr lang="en-US"/>
              <a:t>1/31/2019</a:t>
            </a:fld>
            <a:endParaRPr lang="en-US" dirty="0"/>
          </a:p>
        </p:txBody>
      </p:sp>
      <p:sp>
        <p:nvSpPr>
          <p:cNvPr id="3" name="Footer Placeholder 2"/>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41EC1E30-5DF6-4EDE-8266-A0C0D212E1B0}" type="slidenum">
              <a:rPr lang="en-US"/>
              <a:t>‹#›</a:t>
            </a:fld>
            <a:endParaRPr lang="en-US" dirty="0"/>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63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7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FF910985-58C6-414F-ABF0-6777936127B4}" type="datetime1">
              <a:rPr lang="en-US"/>
              <a:t>1/31/2019</a:t>
            </a:fld>
            <a:endParaRPr lang="en-US" dirty="0"/>
          </a:p>
        </p:txBody>
      </p:sp>
      <p:sp>
        <p:nvSpPr>
          <p:cNvPr id="6" name="Footer Placeholder 5"/>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AF155A17-A7CB-44E4-9F10-CD3A303244D9}" type="slidenum">
              <a:rPr lang="en-US"/>
              <a:t>‹#›</a:t>
            </a:fld>
            <a:endParaRPr lang="en-US" dirty="0"/>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64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hasCustomPrompt="1"/>
          </p:nvPr>
        </p:nvSpPr>
        <p:spPr>
          <a:xfrm>
            <a:off x="2389913" y="612775"/>
            <a:ext cx="7315200" cy="4114800"/>
          </a:xfrm>
        </p:spPr>
        <p:txBody>
          <a:bodyPr rtlCol="0">
            <a:normAutofit/>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913" y="5368421"/>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6A9BAD00-717C-44ED-B628-9C31FF314984}" type="datetime1">
              <a:rPr lang="en-US"/>
              <a:t>1/31/2019</a:t>
            </a:fld>
            <a:endParaRPr lang="en-US" dirty="0"/>
          </a:p>
        </p:txBody>
      </p:sp>
      <p:sp>
        <p:nvSpPr>
          <p:cNvPr id="6" name="Footer Placeholder 5"/>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C3438DC3-117F-438D-BB69-BC88181E6CE3}" type="slidenum">
              <a:rPr lang="en-US"/>
              <a:t>‹#›</a:t>
            </a:fld>
            <a:endParaRPr lang="en-US" dirty="0"/>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C7CF478B-4555-42F6-8584-64C63C71E25B}"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19867C7D-F081-4172-A299-B235C22EDDFF}" type="slidenum">
              <a:rPr lang="en-US"/>
              <a:t>‹#›</a:t>
            </a:fld>
            <a:endParaRPr lang="en-US" dirty="0"/>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2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a:latin typeface="Arial" panose="020B0604020202020204" pitchFamily="34" charset="0"/>
              </a:defRPr>
            </a:lvl1pPr>
          </a:lstStyle>
          <a:p>
            <a:pPr>
              <a:defRPr/>
            </a:pPr>
            <a:fld id="{658800B3-EEC9-482B-895D-C5B96F2AEE52}" type="datetime1">
              <a:rPr lang="en-US"/>
              <a:t>1/31/2019</a:t>
            </a:fld>
            <a:endParaRPr lang="en-US" dirty="0"/>
          </a:p>
        </p:txBody>
      </p:sp>
      <p:sp>
        <p:nvSpPr>
          <p:cNvPr id="5" name="Footer Placeholder 4"/>
          <p:cNvSpPr>
            <a:spLocks noGrp="1"/>
          </p:cNvSpPr>
          <p:nvPr>
            <p:ph type="ftr" sz="quarter" idx="11"/>
          </p:nvPr>
        </p:nvSpPr>
        <p:spPr/>
        <p:txBody>
          <a:bodyPr/>
          <a:lstStyle>
            <a:lvl1pPr defTabSz="913765" eaLnBrk="0" hangingPunct="0">
              <a:defRPr u="sng">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765" eaLnBrk="0" hangingPunct="0">
              <a:defRPr u="sng">
                <a:latin typeface="Arial" panose="020B0604020202020204" pitchFamily="34" charset="0"/>
              </a:defRPr>
            </a:lvl1pPr>
          </a:lstStyle>
          <a:p>
            <a:pPr>
              <a:defRPr/>
            </a:pPr>
            <a:fld id="{0FBEFC21-F6E4-49A5-8AEE-E745BB45863A}" type="slidenum">
              <a:rPr lang="en-US"/>
              <a:t>‹#›</a:t>
            </a:fld>
            <a:endParaRPr lang="en-US" dirty="0"/>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900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t>1/31/2019</a:t>
            </a:fld>
            <a:endParaRPr lang="en-US" dirty="0">
              <a:solidFill>
                <a:srgbClr val="FFFFFF">
                  <a:tint val="75000"/>
                </a:srgbClr>
              </a:solidFill>
            </a:endParaRPr>
          </a:p>
        </p:txBody>
      </p:sp>
      <p:sp>
        <p:nvSpPr>
          <p:cNvPr id="3" name="Footer Placeholder 2"/>
          <p:cNvSpPr>
            <a:spLocks noGrp="1"/>
          </p:cNvSpPr>
          <p:nvPr>
            <p:ph type="ftr" sz="quarter" idx="11"/>
          </p:nvPr>
        </p:nvSpPr>
        <p:spPr/>
        <p:txBody>
          <a:bodyPr/>
          <a:lstStyle/>
          <a:p>
            <a:endParaRPr lang="en-US" dirty="0">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t>‹#›</a:t>
            </a:fld>
            <a:endParaRPr lang="en-US" dirty="0">
              <a:solidFill>
                <a:srgbClr val="FFFFFF">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7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3765"/>
            <a:endParaRPr lang="en-US" dirty="0">
              <a:solidFill>
                <a:prstClr val="white"/>
              </a:solidFill>
              <a:latin typeface="Helvetica Regular" charset="0"/>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743937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6954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118110649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b="0" i="0" dirty="0">
              <a:solidFill>
                <a:prstClr val="white"/>
              </a:solidFill>
              <a:latin typeface="Helvetica Regular" charset="0"/>
            </a:endParaRPr>
          </a:p>
        </p:txBody>
      </p:sp>
    </p:spTree>
    <p:extLst>
      <p:ext uri="{BB962C8B-B14F-4D97-AF65-F5344CB8AC3E}">
        <p14:creationId xmlns:p14="http://schemas.microsoft.com/office/powerpoint/2010/main" val="239694011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316904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690171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77980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46976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583945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776625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56247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6755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351872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822775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4758390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2050822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1611483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9093901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39975731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9402516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526697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48005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8814649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29960349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26355741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349653356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738993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2615689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hasCustomPrompt="1"/>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hasCustomPrompt="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hasCustomPrompt="1"/>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4141876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9895747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65419492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9306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dirty="0"/>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425274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160320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777861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44936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6639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505772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552772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114088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612007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2502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40270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388180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40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9053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846862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127907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351300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493929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51645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8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468391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85"/>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870614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0855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99301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1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3765" eaLnBrk="0" hangingPunct="0">
              <a:defRPr u="sng" smtClean="0">
                <a:latin typeface="Arial" panose="020B0604020202020204" pitchFamily="34" charset="0"/>
              </a:defRPr>
            </a:lvl1pPr>
          </a:lstStyle>
          <a:p>
            <a:pPr>
              <a:defRPr/>
            </a:pPr>
            <a:fld id="{3A838132-EA6B-4438-B323-EDFA9FDD2CEA}" type="datetime1">
              <a:rPr lang="en-US" altLang="en-US"/>
              <a:t>1/31/2019</a:t>
            </a:fld>
            <a:endParaRPr lang="en-US" altLang="en-US" dirty="0"/>
          </a:p>
        </p:txBody>
      </p:sp>
      <p:sp>
        <p:nvSpPr>
          <p:cNvPr id="5" name="Footer Placeholder 4"/>
          <p:cNvSpPr>
            <a:spLocks noGrp="1"/>
          </p:cNvSpPr>
          <p:nvPr>
            <p:ph type="ftr" sz="quarter" idx="11"/>
            <p:custDataLst>
              <p:tags r:id="rId2"/>
            </p:custDataLst>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custDataLst>
              <p:tags r:id="rId3"/>
            </p:custDataLst>
          </p:nvPr>
        </p:nvSpPr>
        <p:spPr/>
        <p:txBody>
          <a:bodyPr/>
          <a:lstStyle>
            <a:lvl1pPr defTabSz="913765" eaLnBrk="0" hangingPunct="0">
              <a:defRPr u="sng" smtClean="0">
                <a:latin typeface="Arial" panose="020B0604020202020204" pitchFamily="34" charset="0"/>
              </a:defRPr>
            </a:lvl1pPr>
          </a:lstStyle>
          <a:p>
            <a:pPr>
              <a:defRPr/>
            </a:pPr>
            <a:fld id="{222E077F-94DF-489E-A200-7D27503A807B}" type="slidenum">
              <a:rPr lang="en-US" altLang="en-US"/>
              <a:t>‹#›</a:t>
            </a:fld>
            <a:endParaRPr lang="en-US" altLang="en-US" dirty="0"/>
          </a:p>
        </p:txBody>
      </p:sp>
    </p:spTree>
    <p:extLst>
      <p:ext uri="{BB962C8B-B14F-4D97-AF65-F5344CB8AC3E}">
        <p14:creationId xmlns:p14="http://schemas.microsoft.com/office/powerpoint/2010/main" val="1104986576"/>
      </p:ext>
    </p:extLst>
  </p:cSld>
  <p:clrMapOvr>
    <a:masterClrMapping/>
  </p:clrMapOvr>
  <p:transition spd="slow"/>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3765" eaLnBrk="0" hangingPunct="0">
              <a:defRPr u="sng" smtClean="0">
                <a:latin typeface="Arial" panose="020B0604020202020204" pitchFamily="34" charset="0"/>
              </a:defRPr>
            </a:lvl1pPr>
          </a:lstStyle>
          <a:p>
            <a:pPr>
              <a:defRPr/>
            </a:pPr>
            <a:fld id="{9A85502F-91F2-4A91-A5F5-5583ABD2A9BF}" type="datetime1">
              <a:rPr lang="en-US" altLang="en-US"/>
              <a:t>1/31/2019</a:t>
            </a:fld>
            <a:endParaRPr lang="en-US" altLang="en-US" dirty="0"/>
          </a:p>
        </p:txBody>
      </p:sp>
      <p:sp>
        <p:nvSpPr>
          <p:cNvPr id="5" name="Footer Placeholder 4"/>
          <p:cNvSpPr>
            <a:spLocks noGrp="1"/>
          </p:cNvSpPr>
          <p:nvPr>
            <p:ph type="ftr" sz="quarter" idx="11"/>
            <p:custDataLst>
              <p:tags r:id="rId2"/>
            </p:custDataLst>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custDataLst>
              <p:tags r:id="rId3"/>
            </p:custDataLst>
          </p:nvPr>
        </p:nvSpPr>
        <p:spPr/>
        <p:txBody>
          <a:bodyPr/>
          <a:lstStyle>
            <a:lvl1pPr defTabSz="913765" eaLnBrk="0" hangingPunct="0">
              <a:defRPr u="sng" smtClean="0">
                <a:latin typeface="Arial" panose="020B0604020202020204" pitchFamily="34" charset="0"/>
              </a:defRPr>
            </a:lvl1pPr>
          </a:lstStyle>
          <a:p>
            <a:pPr>
              <a:defRPr/>
            </a:pPr>
            <a:fld id="{EE357941-396F-473D-B09A-25F08FC3C7BC}" type="slidenum">
              <a:rPr lang="en-US" altLang="en-US"/>
              <a:t>‹#›</a:t>
            </a:fld>
            <a:endParaRPr lang="en-US" altLang="en-US" dirty="0"/>
          </a:p>
        </p:txBody>
      </p:sp>
    </p:spTree>
    <p:extLst>
      <p:ext uri="{BB962C8B-B14F-4D97-AF65-F5344CB8AC3E}">
        <p14:creationId xmlns:p14="http://schemas.microsoft.com/office/powerpoint/2010/main" val="172490516"/>
      </p:ext>
    </p:extLst>
  </p:cSld>
  <p:clrMapOvr>
    <a:masterClrMapping/>
  </p:clrMapOvr>
  <p:transition spd="slow"/>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59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8165" indent="0">
              <a:buNone/>
              <a:defRPr sz="1500">
                <a:solidFill>
                  <a:schemeClr val="tx1">
                    <a:tint val="75000"/>
                  </a:schemeClr>
                </a:solidFill>
              </a:defRPr>
            </a:lvl5pPr>
            <a:lvl6pPr marL="2284730" indent="0">
              <a:buNone/>
              <a:defRPr sz="1500">
                <a:solidFill>
                  <a:schemeClr val="tx1">
                    <a:tint val="75000"/>
                  </a:schemeClr>
                </a:solidFill>
              </a:defRPr>
            </a:lvl6pPr>
            <a:lvl7pPr marL="2741930"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D0C5ACDA-5072-4C81-8A5F-AF697CD6C7DC}"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9D57B4D5-D526-477A-A493-54E5C76B8686}" type="slidenum">
              <a:rPr lang="en-US" altLang="en-US"/>
              <a:t>‹#›</a:t>
            </a:fld>
            <a:endParaRPr lang="en-US" altLang="en-US" dirty="0"/>
          </a:p>
        </p:txBody>
      </p:sp>
    </p:spTree>
    <p:extLst>
      <p:ext uri="{BB962C8B-B14F-4D97-AF65-F5344CB8AC3E}">
        <p14:creationId xmlns:p14="http://schemas.microsoft.com/office/powerpoint/2010/main" val="3485229868"/>
      </p:ext>
    </p:extLst>
  </p:cSld>
  <p:clrMapOvr>
    <a:masterClrMapping/>
  </p:clrMapOvr>
  <p:transition spd="slow"/>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5DEE3BFC-A725-4CAA-9448-0F3471230125}" type="datetime1">
              <a:rPr lang="en-US" altLang="en-US"/>
              <a:t>1/31/2019</a:t>
            </a:fld>
            <a:endParaRPr lang="en-US" altLang="en-US" dirty="0"/>
          </a:p>
        </p:txBody>
      </p:sp>
      <p:sp>
        <p:nvSpPr>
          <p:cNvPr id="6" name="Footer Placeholder 5"/>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F2A8BE24-CB38-4DD7-8EB6-0D9659DBE9DA}" type="slidenum">
              <a:rPr lang="en-US" altLang="en-US"/>
              <a:t>‹#›</a:t>
            </a:fld>
            <a:endParaRPr lang="en-US" altLang="en-US" dirty="0"/>
          </a:p>
        </p:txBody>
      </p:sp>
    </p:spTree>
    <p:extLst>
      <p:ext uri="{BB962C8B-B14F-4D97-AF65-F5344CB8AC3E}">
        <p14:creationId xmlns:p14="http://schemas.microsoft.com/office/powerpoint/2010/main" val="1872696700"/>
      </p:ext>
    </p:extLst>
  </p:cSld>
  <p:clrMapOvr>
    <a:masterClrMapping/>
  </p:clrMapOvr>
  <p:transition spd="slow"/>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86"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7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2241EFA0-8040-45FD-8227-01E48D8161EF}" type="datetime1">
              <a:rPr lang="en-US" altLang="en-US"/>
              <a:t>1/31/2019</a:t>
            </a:fld>
            <a:endParaRPr lang="en-US" altLang="en-US" dirty="0"/>
          </a:p>
        </p:txBody>
      </p:sp>
      <p:sp>
        <p:nvSpPr>
          <p:cNvPr id="8" name="Footer Placeholder 7"/>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9" name="Slide Number Placeholder 8"/>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41D38A59-91B5-4953-B3EE-95055644DDF7}" type="slidenum">
              <a:rPr lang="en-US" altLang="en-US"/>
              <a:t>‹#›</a:t>
            </a:fld>
            <a:endParaRPr lang="en-US" altLang="en-US" dirty="0"/>
          </a:p>
        </p:txBody>
      </p:sp>
    </p:spTree>
    <p:extLst>
      <p:ext uri="{BB962C8B-B14F-4D97-AF65-F5344CB8AC3E}">
        <p14:creationId xmlns:p14="http://schemas.microsoft.com/office/powerpoint/2010/main" val="4137538766"/>
      </p:ext>
    </p:extLst>
  </p:cSld>
  <p:clrMapOvr>
    <a:masterClrMapping/>
  </p:clrMapOvr>
  <p:transition spd="slow"/>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93CF8C95-815E-4CC2-A99A-D81539EF2339}" type="datetime1">
              <a:rPr lang="en-US" altLang="en-US"/>
              <a:t>1/31/2019</a:t>
            </a:fld>
            <a:endParaRPr lang="en-US" altLang="en-US" dirty="0"/>
          </a:p>
        </p:txBody>
      </p:sp>
      <p:sp>
        <p:nvSpPr>
          <p:cNvPr id="4" name="Footer Placeholder 3"/>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5" name="Slide Number Placeholder 4"/>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4F81A978-B573-4795-8D9B-F0DCA171D06E}" type="slidenum">
              <a:rPr lang="en-US" altLang="en-US"/>
              <a:t>‹#›</a:t>
            </a:fld>
            <a:endParaRPr lang="en-US" altLang="en-US" dirty="0"/>
          </a:p>
        </p:txBody>
      </p:sp>
    </p:spTree>
    <p:extLst>
      <p:ext uri="{BB962C8B-B14F-4D97-AF65-F5344CB8AC3E}">
        <p14:creationId xmlns:p14="http://schemas.microsoft.com/office/powerpoint/2010/main" val="960898525"/>
      </p:ext>
    </p:extLst>
  </p:cSld>
  <p:clrMapOvr>
    <a:masterClrMapping/>
  </p:clrMapOvr>
  <p:transition spd="slow"/>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59D6820C-7D45-4D65-97DA-6BFE5E11910F}" type="datetime1">
              <a:rPr lang="en-US" altLang="en-US"/>
              <a:t>1/31/2019</a:t>
            </a:fld>
            <a:endParaRPr lang="en-US" altLang="en-US" dirty="0"/>
          </a:p>
        </p:txBody>
      </p:sp>
      <p:sp>
        <p:nvSpPr>
          <p:cNvPr id="3" name="Footer Placeholder 2"/>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4" name="Slide Number Placeholder 3"/>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499ABED5-886D-4681-B4EE-261A1DC9CC53}" type="slidenum">
              <a:rPr lang="en-US" altLang="en-US"/>
              <a:t>‹#›</a:t>
            </a:fld>
            <a:endParaRPr lang="en-US" altLang="en-US" dirty="0"/>
          </a:p>
        </p:txBody>
      </p:sp>
    </p:spTree>
    <p:extLst>
      <p:ext uri="{BB962C8B-B14F-4D97-AF65-F5344CB8AC3E}">
        <p14:creationId xmlns:p14="http://schemas.microsoft.com/office/powerpoint/2010/main" val="234809285"/>
      </p:ext>
    </p:extLst>
  </p:cSld>
  <p:clrMapOvr>
    <a:masterClrMapping/>
  </p:clrMapOvr>
  <p:transition spd="slow"/>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49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57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0C1DCA9E-0EE2-4C50-B51A-C616FD0CC8E6}" type="datetime1">
              <a:rPr lang="en-US" altLang="en-US"/>
              <a:t>1/31/2019</a:t>
            </a:fld>
            <a:endParaRPr lang="en-US" altLang="en-US" dirty="0"/>
          </a:p>
        </p:txBody>
      </p:sp>
      <p:sp>
        <p:nvSpPr>
          <p:cNvPr id="6" name="Footer Placeholder 5"/>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02187F6E-0FFD-4FAD-9961-E09E19F61E20}" type="slidenum">
              <a:rPr lang="en-US" altLang="en-US"/>
              <a:t>‹#›</a:t>
            </a:fld>
            <a:endParaRPr lang="en-US" altLang="en-US" dirty="0"/>
          </a:p>
        </p:txBody>
      </p:sp>
    </p:spTree>
    <p:extLst>
      <p:ext uri="{BB962C8B-B14F-4D97-AF65-F5344CB8AC3E}">
        <p14:creationId xmlns:p14="http://schemas.microsoft.com/office/powerpoint/2010/main" val="1267577800"/>
      </p:ext>
    </p:extLst>
  </p:cSld>
  <p:clrMapOvr>
    <a:masterClrMapping/>
  </p:clrMapOvr>
  <p:transition spd="slow"/>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23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hasCustomPrompt="1"/>
          </p:nvPr>
        </p:nvSpPr>
        <p:spPr>
          <a:xfrm>
            <a:off x="2389779" y="612775"/>
            <a:ext cx="7315200" cy="4114800"/>
          </a:xfrm>
        </p:spPr>
        <p:txBody>
          <a:bodyPr rtlCol="0">
            <a:normAutofit/>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79" y="5368011"/>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963C20C3-6F69-4566-86C4-02C37B33A87D}" type="datetime1">
              <a:rPr lang="en-US" altLang="en-US"/>
              <a:t>1/31/2019</a:t>
            </a:fld>
            <a:endParaRPr lang="en-US" altLang="en-US" dirty="0"/>
          </a:p>
        </p:txBody>
      </p:sp>
      <p:sp>
        <p:nvSpPr>
          <p:cNvPr id="6" name="Footer Placeholder 5"/>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5616AE56-E385-4BEF-993E-BD390F31E635}" type="slidenum">
              <a:rPr lang="en-US" altLang="en-US"/>
              <a:t>‹#›</a:t>
            </a:fld>
            <a:endParaRPr lang="en-US" altLang="en-US" dirty="0"/>
          </a:p>
        </p:txBody>
      </p:sp>
    </p:spTree>
    <p:extLst>
      <p:ext uri="{BB962C8B-B14F-4D97-AF65-F5344CB8AC3E}">
        <p14:creationId xmlns:p14="http://schemas.microsoft.com/office/powerpoint/2010/main" val="3074855733"/>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79"/>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3765"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4730" indent="0" algn="ctr">
              <a:buNone/>
              <a:defRPr>
                <a:solidFill>
                  <a:schemeClr val="tx1">
                    <a:tint val="75000"/>
                  </a:schemeClr>
                </a:solidFill>
              </a:defRPr>
            </a:lvl6pPr>
            <a:lvl7pPr marL="2741930" indent="0" algn="ctr">
              <a:buNone/>
              <a:defRPr>
                <a:solidFill>
                  <a:schemeClr val="tx1">
                    <a:tint val="75000"/>
                  </a:schemeClr>
                </a:solidFill>
              </a:defRPr>
            </a:lvl7pPr>
            <a:lvl8pPr marL="3198495" indent="0" algn="ctr">
              <a:buNone/>
              <a:defRPr>
                <a:solidFill>
                  <a:schemeClr val="tx1">
                    <a:tint val="75000"/>
                  </a:schemeClr>
                </a:solidFill>
              </a:defRPr>
            </a:lvl8pPr>
            <a:lvl9pPr marL="36556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78782199-80E9-4AF7-853D-660AC2038F94}"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844EF860-36AC-47BD-87C7-22790B53A405}" type="slidenum">
              <a:rPr lang="en-US" altLang="en-US"/>
              <a:t>‹#›</a:t>
            </a:fld>
            <a:endParaRPr lang="en-US" altLang="en-US" dirty="0"/>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6BA6E4BA-A11C-4F87-BDAD-C74C6B74A47E}"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48172E54-B1BC-484A-A608-35CB7667D86E}" type="slidenum">
              <a:rPr lang="en-US" altLang="en-US"/>
              <a:t>‹#›</a:t>
            </a:fld>
            <a:endParaRPr lang="en-US" altLang="en-US" dirty="0"/>
          </a:p>
        </p:txBody>
      </p:sp>
    </p:spTree>
    <p:extLst>
      <p:ext uri="{BB962C8B-B14F-4D97-AF65-F5344CB8AC3E}">
        <p14:creationId xmlns:p14="http://schemas.microsoft.com/office/powerpoint/2010/main" val="2665746414"/>
      </p:ext>
    </p:extLst>
  </p:cSld>
  <p:clrMapOvr>
    <a:masterClrMapping/>
  </p:clrMapOvr>
  <p:transition spd="slow"/>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971BCE7D-7613-4933-9C1F-610759F025E8}"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777C861E-1C0C-4CD6-BAB1-B5392EC5A87B}" type="slidenum">
              <a:rPr lang="en-US" altLang="en-US"/>
              <a:t>‹#›</a:t>
            </a:fld>
            <a:endParaRPr lang="en-US" altLang="en-US" dirty="0"/>
          </a:p>
        </p:txBody>
      </p:sp>
    </p:spTree>
    <p:extLst>
      <p:ext uri="{BB962C8B-B14F-4D97-AF65-F5344CB8AC3E}">
        <p14:creationId xmlns:p14="http://schemas.microsoft.com/office/powerpoint/2010/main" val="585994070"/>
      </p:ext>
    </p:extLst>
  </p:cSld>
  <p:clrMapOvr>
    <a:masterClrMapping/>
  </p:clrMapOvr>
  <p:transition spd="slow"/>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20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10472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897865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1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0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811417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50397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44563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341533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59468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8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5592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3765" eaLnBrk="0" hangingPunct="0">
              <a:defRPr u="sng" smtClean="0">
                <a:latin typeface="Arial" panose="020B0604020202020204" pitchFamily="34" charset="0"/>
              </a:defRPr>
            </a:lvl1pPr>
          </a:lstStyle>
          <a:p>
            <a:pPr>
              <a:defRPr/>
            </a:pPr>
            <a:fld id="{AAA8B2E4-B01B-41F4-9589-86F4AEA826D1}" type="datetime1">
              <a:rPr lang="en-US" altLang="en-US"/>
              <a:t>1/31/2019</a:t>
            </a:fld>
            <a:endParaRPr lang="en-US" altLang="en-US" dirty="0"/>
          </a:p>
        </p:txBody>
      </p:sp>
      <p:sp>
        <p:nvSpPr>
          <p:cNvPr id="5" name="Footer Placeholder 4"/>
          <p:cNvSpPr>
            <a:spLocks noGrp="1"/>
          </p:cNvSpPr>
          <p:nvPr>
            <p:ph type="ftr" sz="quarter" idx="11"/>
            <p:custDataLst>
              <p:tags r:id="rId2"/>
            </p:custDataLst>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custDataLst>
              <p:tags r:id="rId3"/>
            </p:custDataLst>
          </p:nvPr>
        </p:nvSpPr>
        <p:spPr/>
        <p:txBody>
          <a:bodyPr/>
          <a:lstStyle>
            <a:lvl1pPr defTabSz="913765" eaLnBrk="0" hangingPunct="0">
              <a:defRPr u="sng" smtClean="0">
                <a:latin typeface="Arial" panose="020B0604020202020204" pitchFamily="34" charset="0"/>
              </a:defRPr>
            </a:lvl1pPr>
          </a:lstStyle>
          <a:p>
            <a:pPr>
              <a:defRPr/>
            </a:pPr>
            <a:fld id="{5FFAC843-7620-4535-BB68-C4DABFCAC9E0}" type="slidenum">
              <a:rPr lang="en-US" altLang="en-US"/>
              <a:t>‹#›</a:t>
            </a:fld>
            <a:endParaRPr lang="en-US" altLang="en-US" dirty="0"/>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829"/>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dirty="0"/>
          </a:p>
        </p:txBody>
      </p:sp>
      <p:sp>
        <p:nvSpPr>
          <p:cNvPr id="4" name="Text Placeholder 3"/>
          <p:cNvSpPr>
            <a:spLocks noGrp="1"/>
          </p:cNvSpPr>
          <p:nvPr>
            <p:ph type="body" sz="half" idx="2"/>
          </p:nvPr>
        </p:nvSpPr>
        <p:spPr>
          <a:xfrm>
            <a:off x="839852"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266769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02225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158444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C49D-D197-1F41-BEAE-C69F6A17CC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461520-957A-0D44-B270-65A5D77D66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05C4FE-1FDD-CA4B-A967-965CC1BE8384}"/>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5" name="Footer Placeholder 4">
            <a:extLst>
              <a:ext uri="{FF2B5EF4-FFF2-40B4-BE49-F238E27FC236}">
                <a16:creationId xmlns:a16="http://schemas.microsoft.com/office/drawing/2014/main" id="{48ED5FC6-9110-E54A-A713-489FA2204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75B6-EDB5-1343-8309-4B11A836E5DF}"/>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346504407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CAFE-E6A6-8849-A74B-6DE2BBF8D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F81B2E-5420-A64D-9978-9D88EDCFB6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0FDFF-A890-2E42-A694-599E6343B7CC}"/>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5" name="Footer Placeholder 4">
            <a:extLst>
              <a:ext uri="{FF2B5EF4-FFF2-40B4-BE49-F238E27FC236}">
                <a16:creationId xmlns:a16="http://schemas.microsoft.com/office/drawing/2014/main" id="{3CD6B630-5BD1-364E-B75F-828086518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EB512-5715-5A42-B43B-EB45D7FF651D}"/>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333040675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D4AF-59F2-3947-8D56-B793D07254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633250-7811-5549-93A1-6A5144F76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70F72A-E476-C54E-999D-C0157E3F258F}"/>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5" name="Footer Placeholder 4">
            <a:extLst>
              <a:ext uri="{FF2B5EF4-FFF2-40B4-BE49-F238E27FC236}">
                <a16:creationId xmlns:a16="http://schemas.microsoft.com/office/drawing/2014/main" id="{E6207318-032A-FC43-A937-39ECC1602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287DA-5AD7-4D4C-8CA6-3D8D54C7EAEB}"/>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15487371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3C64-53C6-D444-8DC8-C1A5AF79B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9E1B3-46BB-714B-81D8-CD478B9614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DEFD0-985F-2D4B-9B57-BBB31C3CF0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F082D6-7C62-7448-A4D7-A8B6BDB16F94}"/>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6" name="Footer Placeholder 5">
            <a:extLst>
              <a:ext uri="{FF2B5EF4-FFF2-40B4-BE49-F238E27FC236}">
                <a16:creationId xmlns:a16="http://schemas.microsoft.com/office/drawing/2014/main" id="{00C538FF-9895-3145-B314-A5DFD648B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BEBBD-2281-3E45-88F1-A70DEFC1BDFB}"/>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101121563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C767-E411-514C-BA46-2E5437B97A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2755F-A6FD-AA46-846B-F22752B15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7DB27B-7A93-E548-8536-BF9902DEA4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8EC3F2-565A-ED47-A520-F1C9564E8D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3971ED-A8CF-D54F-9CA5-34FC2127F4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45BC3B-80C6-E943-9A35-1EA8010031D8}"/>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8" name="Footer Placeholder 7">
            <a:extLst>
              <a:ext uri="{FF2B5EF4-FFF2-40B4-BE49-F238E27FC236}">
                <a16:creationId xmlns:a16="http://schemas.microsoft.com/office/drawing/2014/main" id="{17D63C5B-918D-9F46-B3A0-E3E3D65CE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AD6630-6C0D-404C-900F-8BE2D4D176C6}"/>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241650625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78E7-1698-7C4F-A1B3-4C7158DDC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083461-1B32-D94E-9C4B-C806302E4C1C}"/>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4" name="Footer Placeholder 3">
            <a:extLst>
              <a:ext uri="{FF2B5EF4-FFF2-40B4-BE49-F238E27FC236}">
                <a16:creationId xmlns:a16="http://schemas.microsoft.com/office/drawing/2014/main" id="{E0362C94-E189-154C-87DC-3F5AE7D7F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07029-9F27-F844-A541-81CD86FFFF1F}"/>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60133271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49226A-520F-8E4D-BD31-B69A99F9107D}"/>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3" name="Footer Placeholder 2">
            <a:extLst>
              <a:ext uri="{FF2B5EF4-FFF2-40B4-BE49-F238E27FC236}">
                <a16:creationId xmlns:a16="http://schemas.microsoft.com/office/drawing/2014/main" id="{A3627449-573A-674E-9A6A-C1D3FB51DE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7322AC-F3AD-CE4D-95DA-7DAD49F616A0}"/>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2159329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900">
                <a:solidFill>
                  <a:schemeClr val="tx1">
                    <a:tint val="75000"/>
                  </a:schemeClr>
                </a:solidFill>
              </a:defRPr>
            </a:lvl2pPr>
            <a:lvl3pPr marL="913765" indent="0">
              <a:buNone/>
              <a:defRPr sz="1600">
                <a:solidFill>
                  <a:schemeClr val="tx1">
                    <a:tint val="75000"/>
                  </a:schemeClr>
                </a:solidFill>
              </a:defRPr>
            </a:lvl3pPr>
            <a:lvl4pPr marL="1370965" indent="0">
              <a:buNone/>
              <a:defRPr sz="1500">
                <a:solidFill>
                  <a:schemeClr val="tx1">
                    <a:tint val="75000"/>
                  </a:schemeClr>
                </a:solidFill>
              </a:defRPr>
            </a:lvl4pPr>
            <a:lvl5pPr marL="1828165" indent="0">
              <a:buNone/>
              <a:defRPr sz="1500">
                <a:solidFill>
                  <a:schemeClr val="tx1">
                    <a:tint val="75000"/>
                  </a:schemeClr>
                </a:solidFill>
              </a:defRPr>
            </a:lvl5pPr>
            <a:lvl6pPr marL="2284730" indent="0">
              <a:buNone/>
              <a:defRPr sz="1500">
                <a:solidFill>
                  <a:schemeClr val="tx1">
                    <a:tint val="75000"/>
                  </a:schemeClr>
                </a:solidFill>
              </a:defRPr>
            </a:lvl6pPr>
            <a:lvl7pPr marL="2741930" indent="0">
              <a:buNone/>
              <a:defRPr sz="1500">
                <a:solidFill>
                  <a:schemeClr val="tx1">
                    <a:tint val="75000"/>
                  </a:schemeClr>
                </a:solidFill>
              </a:defRPr>
            </a:lvl7pPr>
            <a:lvl8pPr marL="3198495" indent="0">
              <a:buNone/>
              <a:defRPr sz="1500">
                <a:solidFill>
                  <a:schemeClr val="tx1">
                    <a:tint val="75000"/>
                  </a:schemeClr>
                </a:solidFill>
              </a:defRPr>
            </a:lvl8pPr>
            <a:lvl9pPr marL="365569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36EA5184-E6F8-4188-BB78-DFBA382284AA}"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0C52F054-5FF3-43E1-83BC-702D5EB8995A}" type="slidenum">
              <a:rPr lang="en-US" altLang="en-US"/>
              <a:t>‹#›</a:t>
            </a:fld>
            <a:endParaRPr lang="en-US" altLang="en-US" dirty="0"/>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9876-5CC7-5E44-9116-FB2F5167D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33301C-2C1C-B34C-B317-2E24F37754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D24891-3C2E-BD41-83A7-AABCA6391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83F3FB-D501-8541-BCD6-3AF93ED50166}"/>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6" name="Footer Placeholder 5">
            <a:extLst>
              <a:ext uri="{FF2B5EF4-FFF2-40B4-BE49-F238E27FC236}">
                <a16:creationId xmlns:a16="http://schemas.microsoft.com/office/drawing/2014/main" id="{74A2AE94-DA1B-2C45-933F-39FB00C76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4472C-1F51-824A-B190-63F7F8CB75C3}"/>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248794875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70A7-442D-7C49-BF5B-B99467B84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B58B9-6D1C-C44C-8DB2-AE0068EAD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A9B527-1096-DC48-8FDD-407A4002C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0AAF3A-A65C-3745-B988-7DF5FF6CEA4F}"/>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6" name="Footer Placeholder 5">
            <a:extLst>
              <a:ext uri="{FF2B5EF4-FFF2-40B4-BE49-F238E27FC236}">
                <a16:creationId xmlns:a16="http://schemas.microsoft.com/office/drawing/2014/main" id="{B201CE82-D0FF-454D-A992-DD7FC3C91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4FE48-37F8-CE42-902E-DDDC22224584}"/>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257162830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EF2B-988D-9F43-A1A1-FE01DD8826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175E47-C4FA-B04A-8608-FF299A7D38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D5D9-5B96-164D-97A2-14A8CD795C1E}"/>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5" name="Footer Placeholder 4">
            <a:extLst>
              <a:ext uri="{FF2B5EF4-FFF2-40B4-BE49-F238E27FC236}">
                <a16:creationId xmlns:a16="http://schemas.microsoft.com/office/drawing/2014/main" id="{A7EB29B5-13F5-E542-B416-9340D200F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51D35-9AEE-FE41-99E5-BC4D8F45BAA9}"/>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347801844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4541B2-D35F-2140-8B49-F329706AF2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FF2B9-DBD5-2242-8754-72BF25E9AA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B8A6E-AF3F-314E-B8B7-F98CDFB7F00F}"/>
              </a:ext>
            </a:extLst>
          </p:cNvPr>
          <p:cNvSpPr>
            <a:spLocks noGrp="1"/>
          </p:cNvSpPr>
          <p:nvPr>
            <p:ph type="dt" sz="half" idx="10"/>
          </p:nvPr>
        </p:nvSpPr>
        <p:spPr/>
        <p:txBody>
          <a:bodyPr/>
          <a:lstStyle/>
          <a:p>
            <a:fld id="{EAED3D88-A3A4-654E-837B-6575478FA978}" type="datetimeFigureOut">
              <a:rPr lang="en-US" smtClean="0"/>
              <a:t>1/31/2019</a:t>
            </a:fld>
            <a:endParaRPr lang="en-US"/>
          </a:p>
        </p:txBody>
      </p:sp>
      <p:sp>
        <p:nvSpPr>
          <p:cNvPr id="5" name="Footer Placeholder 4">
            <a:extLst>
              <a:ext uri="{FF2B5EF4-FFF2-40B4-BE49-F238E27FC236}">
                <a16:creationId xmlns:a16="http://schemas.microsoft.com/office/drawing/2014/main" id="{73AF5537-45F6-B74D-AF0C-22A67383A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3B1FA-4729-2B49-ABC4-8BAD4B799DAE}"/>
              </a:ext>
            </a:extLst>
          </p:cNvPr>
          <p:cNvSpPr>
            <a:spLocks noGrp="1"/>
          </p:cNvSpPr>
          <p:nvPr>
            <p:ph type="sldNum" sz="quarter" idx="12"/>
          </p:nvPr>
        </p:nvSpPr>
        <p:spPr/>
        <p:txBody>
          <a:bodyPr/>
          <a:lstStyle/>
          <a:p>
            <a:fld id="{1B5CC77A-E48D-854B-AACF-1D1266DDA181}" type="slidenum">
              <a:rPr lang="en-US" smtClean="0"/>
              <a:t>‹#›</a:t>
            </a:fld>
            <a:endParaRPr lang="en-US"/>
          </a:p>
        </p:txBody>
      </p:sp>
    </p:spTree>
    <p:extLst>
      <p:ext uri="{BB962C8B-B14F-4D97-AF65-F5344CB8AC3E}">
        <p14:creationId xmlns:p14="http://schemas.microsoft.com/office/powerpoint/2010/main" val="291437522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96532515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7178292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7008942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64818799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8448185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07211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9CED12AF-1F1F-4043-AD77-290FF18E766F}" type="datetime1">
              <a:rPr lang="en-US" altLang="en-US"/>
              <a:t>1/31/2019</a:t>
            </a:fld>
            <a:endParaRPr lang="en-US" altLang="en-US" dirty="0"/>
          </a:p>
        </p:txBody>
      </p:sp>
      <p:sp>
        <p:nvSpPr>
          <p:cNvPr id="6" name="Footer Placeholder 5"/>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8F752681-2803-4E4D-850B-E9F3CC3F9943}" type="slidenum">
              <a:rPr lang="en-US" altLang="en-US"/>
              <a:t>‹#›</a:t>
            </a:fld>
            <a:endParaRPr lang="en-US" altLang="en-US" dirty="0"/>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8611730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3013758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16881222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65154564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8502853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2" y="1122362"/>
            <a:ext cx="9144000" cy="2387600"/>
          </a:xfrm>
        </p:spPr>
        <p:txBody>
          <a:bodyPr anchor="b"/>
          <a:lstStyle>
            <a:lvl1pPr algn="ctr">
              <a:defRPr sz="7878"/>
            </a:lvl1pPr>
          </a:lstStyle>
          <a:p>
            <a:r>
              <a:rPr lang="en-US"/>
              <a:t>Click to edit Master title style</a:t>
            </a:r>
          </a:p>
        </p:txBody>
      </p:sp>
      <p:sp>
        <p:nvSpPr>
          <p:cNvPr id="3" name="Subtitle 2"/>
          <p:cNvSpPr>
            <a:spLocks noGrp="1"/>
          </p:cNvSpPr>
          <p:nvPr>
            <p:ph type="subTitle" idx="1"/>
          </p:nvPr>
        </p:nvSpPr>
        <p:spPr>
          <a:xfrm>
            <a:off x="1524062" y="3602037"/>
            <a:ext cx="9144000" cy="1655763"/>
          </a:xfrm>
        </p:spPr>
        <p:txBody>
          <a:bodyPr/>
          <a:lstStyle>
            <a:lvl1pPr marL="0" indent="0" algn="ctr">
              <a:buNone/>
              <a:defRPr sz="3091"/>
            </a:lvl1pPr>
            <a:lvl2pPr marL="597437" indent="0" algn="ctr">
              <a:buNone/>
              <a:defRPr sz="2593"/>
            </a:lvl2pPr>
            <a:lvl3pPr marL="1194875" indent="0" algn="ctr">
              <a:buNone/>
              <a:defRPr sz="2393"/>
            </a:lvl3pPr>
            <a:lvl4pPr marL="1792312" indent="0" algn="ctr">
              <a:buNone/>
              <a:defRPr sz="2094"/>
            </a:lvl4pPr>
            <a:lvl5pPr marL="2389750" indent="0" algn="ctr">
              <a:buNone/>
              <a:defRPr sz="2094"/>
            </a:lvl5pPr>
            <a:lvl6pPr marL="2987186" indent="0" algn="ctr">
              <a:buNone/>
              <a:defRPr sz="2094"/>
            </a:lvl6pPr>
            <a:lvl7pPr marL="3584624" indent="0" algn="ctr">
              <a:buNone/>
              <a:defRPr sz="2094"/>
            </a:lvl7pPr>
            <a:lvl8pPr marL="4182061" indent="0" algn="ctr">
              <a:buNone/>
              <a:defRPr sz="2094"/>
            </a:lvl8pPr>
            <a:lvl9pPr marL="4779499" indent="0" algn="ctr">
              <a:buNone/>
              <a:defRPr sz="2094"/>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B26D521-BBF6-402C-8AE9-06F34AD25F8A}" type="datetimeFigureOut">
              <a:rPr lang="en-US"/>
              <a:pPr>
                <a:defRPr/>
              </a:pPr>
              <a:t>1/31/2019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FA996A-4CA3-4A88-AF94-CCA88C255A21}" type="slidenum">
              <a:rPr lang="en-US" altLang="zh-TW"/>
              <a:pPr/>
              <a:t>‹#›</a:t>
            </a:fld>
            <a:endParaRPr lang="en-US" altLang="zh-TW"/>
          </a:p>
        </p:txBody>
      </p:sp>
    </p:spTree>
    <p:extLst>
      <p:ext uri="{BB962C8B-B14F-4D97-AF65-F5344CB8AC3E}">
        <p14:creationId xmlns:p14="http://schemas.microsoft.com/office/powerpoint/2010/main" val="131633983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2A72EB-1189-4B72-8192-27915BDDE130}" type="datetimeFigureOut">
              <a:rPr lang="en-US"/>
              <a:pPr>
                <a:defRPr/>
              </a:pPr>
              <a:t>1/31/2019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980CFE-10E3-4685-A57E-1D36C1076F3E}" type="slidenum">
              <a:rPr lang="en-US" altLang="zh-TW"/>
              <a:pPr/>
              <a:t>‹#›</a:t>
            </a:fld>
            <a:endParaRPr lang="en-US" altLang="zh-TW"/>
          </a:p>
        </p:txBody>
      </p:sp>
    </p:spTree>
    <p:extLst>
      <p:ext uri="{BB962C8B-B14F-4D97-AF65-F5344CB8AC3E}">
        <p14:creationId xmlns:p14="http://schemas.microsoft.com/office/powerpoint/2010/main" val="35555418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2"/>
            <a:ext cx="10515600" cy="2852738"/>
          </a:xfrm>
        </p:spPr>
        <p:txBody>
          <a:bodyPr anchor="b"/>
          <a:lstStyle>
            <a:lvl1pPr>
              <a:defRPr sz="7878"/>
            </a:lvl1pPr>
          </a:lstStyle>
          <a:p>
            <a:r>
              <a:rPr lang="en-US"/>
              <a:t>Click to edit Master title style</a:t>
            </a:r>
          </a:p>
        </p:txBody>
      </p:sp>
      <p:sp>
        <p:nvSpPr>
          <p:cNvPr id="3" name="Text Placeholder 2"/>
          <p:cNvSpPr>
            <a:spLocks noGrp="1"/>
          </p:cNvSpPr>
          <p:nvPr>
            <p:ph type="body" idx="1"/>
          </p:nvPr>
        </p:nvSpPr>
        <p:spPr>
          <a:xfrm>
            <a:off x="831849" y="4589661"/>
            <a:ext cx="10515600" cy="1500187"/>
          </a:xfrm>
        </p:spPr>
        <p:txBody>
          <a:bodyPr/>
          <a:lstStyle>
            <a:lvl1pPr marL="0" indent="0">
              <a:buNone/>
              <a:defRPr sz="3091">
                <a:solidFill>
                  <a:schemeClr val="tx1">
                    <a:tint val="75000"/>
                  </a:schemeClr>
                </a:solidFill>
              </a:defRPr>
            </a:lvl1pPr>
            <a:lvl2pPr marL="597437" indent="0">
              <a:buNone/>
              <a:defRPr sz="2593">
                <a:solidFill>
                  <a:schemeClr val="tx1">
                    <a:tint val="75000"/>
                  </a:schemeClr>
                </a:solidFill>
              </a:defRPr>
            </a:lvl2pPr>
            <a:lvl3pPr marL="1194875" indent="0">
              <a:buNone/>
              <a:defRPr sz="2393">
                <a:solidFill>
                  <a:schemeClr val="tx1">
                    <a:tint val="75000"/>
                  </a:schemeClr>
                </a:solidFill>
              </a:defRPr>
            </a:lvl3pPr>
            <a:lvl4pPr marL="1792312" indent="0">
              <a:buNone/>
              <a:defRPr sz="2094">
                <a:solidFill>
                  <a:schemeClr val="tx1">
                    <a:tint val="75000"/>
                  </a:schemeClr>
                </a:solidFill>
              </a:defRPr>
            </a:lvl4pPr>
            <a:lvl5pPr marL="2389750" indent="0">
              <a:buNone/>
              <a:defRPr sz="2094">
                <a:solidFill>
                  <a:schemeClr val="tx1">
                    <a:tint val="75000"/>
                  </a:schemeClr>
                </a:solidFill>
              </a:defRPr>
            </a:lvl5pPr>
            <a:lvl6pPr marL="2987186" indent="0">
              <a:buNone/>
              <a:defRPr sz="2094">
                <a:solidFill>
                  <a:schemeClr val="tx1">
                    <a:tint val="75000"/>
                  </a:schemeClr>
                </a:solidFill>
              </a:defRPr>
            </a:lvl6pPr>
            <a:lvl7pPr marL="3584624" indent="0">
              <a:buNone/>
              <a:defRPr sz="2094">
                <a:solidFill>
                  <a:schemeClr val="tx1">
                    <a:tint val="75000"/>
                  </a:schemeClr>
                </a:solidFill>
              </a:defRPr>
            </a:lvl7pPr>
            <a:lvl8pPr marL="4182061" indent="0">
              <a:buNone/>
              <a:defRPr sz="2094">
                <a:solidFill>
                  <a:schemeClr val="tx1">
                    <a:tint val="75000"/>
                  </a:schemeClr>
                </a:solidFill>
              </a:defRPr>
            </a:lvl8pPr>
            <a:lvl9pPr marL="4779499" indent="0">
              <a:buNone/>
              <a:defRPr sz="20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70FD28A-B8FD-4DDE-AC29-36DC0BA0519F}" type="datetimeFigureOut">
              <a:rPr lang="en-US"/>
              <a:pPr>
                <a:defRPr/>
              </a:pPr>
              <a:t>1/31/2019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9224D71-DCCB-4417-BD22-5EBB6401204C}" type="slidenum">
              <a:rPr lang="en-US" altLang="zh-TW"/>
              <a:pPr/>
              <a:t>‹#›</a:t>
            </a:fld>
            <a:endParaRPr lang="en-US" altLang="zh-TW"/>
          </a:p>
        </p:txBody>
      </p:sp>
    </p:spTree>
    <p:extLst>
      <p:ext uri="{BB962C8B-B14F-4D97-AF65-F5344CB8AC3E}">
        <p14:creationId xmlns:p14="http://schemas.microsoft.com/office/powerpoint/2010/main" val="290648191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2" y="1825627"/>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7"/>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3674E6C-2370-47EA-B607-E5975DEF3007}" type="datetimeFigureOut">
              <a:rPr lang="en-US"/>
              <a:pPr>
                <a:defRPr/>
              </a:pPr>
              <a:t>1/31/2019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9ECD2DF-25BC-45AC-B1C6-C31F7068A6D7}" type="slidenum">
              <a:rPr lang="en-US" altLang="zh-TW"/>
              <a:pPr/>
              <a:t>‹#›</a:t>
            </a:fld>
            <a:endParaRPr lang="en-US" altLang="zh-TW"/>
          </a:p>
        </p:txBody>
      </p:sp>
    </p:spTree>
    <p:extLst>
      <p:ext uri="{BB962C8B-B14F-4D97-AF65-F5344CB8AC3E}">
        <p14:creationId xmlns:p14="http://schemas.microsoft.com/office/powerpoint/2010/main" val="398961978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1"/>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6" y="1681165"/>
            <a:ext cx="5157787" cy="823912"/>
          </a:xfrm>
        </p:spPr>
        <p:txBody>
          <a:bodyPr anchor="b"/>
          <a:lstStyle>
            <a:lvl1pPr marL="0" indent="0">
              <a:buNone/>
              <a:defRPr sz="3091" b="1"/>
            </a:lvl1pPr>
            <a:lvl2pPr marL="597437" indent="0">
              <a:buNone/>
              <a:defRPr sz="2593" b="1"/>
            </a:lvl2pPr>
            <a:lvl3pPr marL="1194875" indent="0">
              <a:buNone/>
              <a:defRPr sz="2393" b="1"/>
            </a:lvl3pPr>
            <a:lvl4pPr marL="1792312" indent="0">
              <a:buNone/>
              <a:defRPr sz="2094" b="1"/>
            </a:lvl4pPr>
            <a:lvl5pPr marL="2389750" indent="0">
              <a:buNone/>
              <a:defRPr sz="2094" b="1"/>
            </a:lvl5pPr>
            <a:lvl6pPr marL="2987186" indent="0">
              <a:buNone/>
              <a:defRPr sz="2094" b="1"/>
            </a:lvl6pPr>
            <a:lvl7pPr marL="3584624" indent="0">
              <a:buNone/>
              <a:defRPr sz="2094" b="1"/>
            </a:lvl7pPr>
            <a:lvl8pPr marL="4182061" indent="0">
              <a:buNone/>
              <a:defRPr sz="2094" b="1"/>
            </a:lvl8pPr>
            <a:lvl9pPr marL="4779499" indent="0">
              <a:buNone/>
              <a:defRPr sz="2094" b="1"/>
            </a:lvl9pPr>
          </a:lstStyle>
          <a:p>
            <a:pPr lvl="0"/>
            <a:r>
              <a:rPr lang="en-US"/>
              <a:t>Click to edit Master text styles</a:t>
            </a:r>
          </a:p>
        </p:txBody>
      </p:sp>
      <p:sp>
        <p:nvSpPr>
          <p:cNvPr id="4" name="Content Placeholder 3"/>
          <p:cNvSpPr>
            <a:spLocks noGrp="1"/>
          </p:cNvSpPr>
          <p:nvPr>
            <p:ph sz="half" idx="2"/>
          </p:nvPr>
        </p:nvSpPr>
        <p:spPr>
          <a:xfrm>
            <a:off x="839856" y="250507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5" y="1681165"/>
            <a:ext cx="5183188" cy="823912"/>
          </a:xfrm>
        </p:spPr>
        <p:txBody>
          <a:bodyPr anchor="b"/>
          <a:lstStyle>
            <a:lvl1pPr marL="0" indent="0">
              <a:buNone/>
              <a:defRPr sz="3091" b="1"/>
            </a:lvl1pPr>
            <a:lvl2pPr marL="597437" indent="0">
              <a:buNone/>
              <a:defRPr sz="2593" b="1"/>
            </a:lvl2pPr>
            <a:lvl3pPr marL="1194875" indent="0">
              <a:buNone/>
              <a:defRPr sz="2393" b="1"/>
            </a:lvl3pPr>
            <a:lvl4pPr marL="1792312" indent="0">
              <a:buNone/>
              <a:defRPr sz="2094" b="1"/>
            </a:lvl4pPr>
            <a:lvl5pPr marL="2389750" indent="0">
              <a:buNone/>
              <a:defRPr sz="2094" b="1"/>
            </a:lvl5pPr>
            <a:lvl6pPr marL="2987186" indent="0">
              <a:buNone/>
              <a:defRPr sz="2094" b="1"/>
            </a:lvl6pPr>
            <a:lvl7pPr marL="3584624" indent="0">
              <a:buNone/>
              <a:defRPr sz="2094" b="1"/>
            </a:lvl7pPr>
            <a:lvl8pPr marL="4182061" indent="0">
              <a:buNone/>
              <a:defRPr sz="2094" b="1"/>
            </a:lvl8pPr>
            <a:lvl9pPr marL="4779499" indent="0">
              <a:buNone/>
              <a:defRPr sz="2094" b="1"/>
            </a:lvl9pPr>
          </a:lstStyle>
          <a:p>
            <a:pPr lvl="0"/>
            <a:r>
              <a:rPr lang="en-US"/>
              <a:t>Click to edit Master text styles</a:t>
            </a:r>
          </a:p>
        </p:txBody>
      </p:sp>
      <p:sp>
        <p:nvSpPr>
          <p:cNvPr id="6" name="Content Placeholder 5"/>
          <p:cNvSpPr>
            <a:spLocks noGrp="1"/>
          </p:cNvSpPr>
          <p:nvPr>
            <p:ph sz="quarter" idx="4"/>
          </p:nvPr>
        </p:nvSpPr>
        <p:spPr>
          <a:xfrm>
            <a:off x="6172205"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6442001-7C9C-4253-8A15-BA447CEAB901}" type="datetimeFigureOut">
              <a:rPr lang="en-US"/>
              <a:pPr>
                <a:defRPr/>
              </a:pPr>
              <a:t>1/31/2019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ED103D1-F5EA-439B-B811-F7DD0C038967}" type="slidenum">
              <a:rPr lang="en-US" altLang="zh-TW"/>
              <a:pPr/>
              <a:t>‹#›</a:t>
            </a:fld>
            <a:endParaRPr lang="en-US" altLang="zh-TW"/>
          </a:p>
        </p:txBody>
      </p:sp>
    </p:spTree>
    <p:extLst>
      <p:ext uri="{BB962C8B-B14F-4D97-AF65-F5344CB8AC3E}">
        <p14:creationId xmlns:p14="http://schemas.microsoft.com/office/powerpoint/2010/main" val="129028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B6D7B95F-B67E-41A3-8A61-56FDE0E06E47}" type="datetime1">
              <a:rPr lang="en-US" altLang="en-US"/>
              <a:t>1/31/2019</a:t>
            </a:fld>
            <a:endParaRPr lang="en-US" altLang="en-US" dirty="0"/>
          </a:p>
        </p:txBody>
      </p:sp>
      <p:sp>
        <p:nvSpPr>
          <p:cNvPr id="8" name="Footer Placeholder 7"/>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9" name="Slide Number Placeholder 8"/>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EE63A6A6-8B7B-4AA1-9292-05C09917D9BD}" type="slidenum">
              <a:rPr lang="en-US" altLang="en-US"/>
              <a:t>‹#›</a:t>
            </a:fld>
            <a:endParaRPr lang="en-US" altLang="en-US" dirty="0"/>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22BAD-7ACD-4450-8AE8-DAE840E99C08}" type="datetimeFigureOut">
              <a:rPr lang="en-US"/>
              <a:pPr>
                <a:defRPr/>
              </a:pPr>
              <a:t>1/31/2019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D8868F9-069B-4D61-B3E5-58EB78F6D218}" type="slidenum">
              <a:rPr lang="en-US" altLang="zh-TW"/>
              <a:pPr/>
              <a:t>‹#›</a:t>
            </a:fld>
            <a:endParaRPr lang="en-US" altLang="zh-TW"/>
          </a:p>
        </p:txBody>
      </p:sp>
    </p:spTree>
    <p:extLst>
      <p:ext uri="{BB962C8B-B14F-4D97-AF65-F5344CB8AC3E}">
        <p14:creationId xmlns:p14="http://schemas.microsoft.com/office/powerpoint/2010/main" val="285539070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2D192F-2908-4C38-BE55-A0E2ED12854D}" type="datetimeFigureOut">
              <a:rPr lang="en-US"/>
              <a:pPr>
                <a:defRPr/>
              </a:pPr>
              <a:t>1/31/2019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F1D717-8BDC-4F17-964E-0E394A789276}" type="slidenum">
              <a:rPr lang="en-US" altLang="zh-TW"/>
              <a:pPr/>
              <a:t>‹#›</a:t>
            </a:fld>
            <a:endParaRPr lang="en-US" altLang="zh-TW"/>
          </a:p>
        </p:txBody>
      </p:sp>
    </p:spTree>
    <p:extLst>
      <p:ext uri="{BB962C8B-B14F-4D97-AF65-F5344CB8AC3E}">
        <p14:creationId xmlns:p14="http://schemas.microsoft.com/office/powerpoint/2010/main" val="82901521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5" y="457200"/>
            <a:ext cx="3932237" cy="1600200"/>
          </a:xfrm>
        </p:spPr>
        <p:txBody>
          <a:bodyPr anchor="b"/>
          <a:lstStyle>
            <a:lvl1pPr>
              <a:defRPr sz="4188"/>
            </a:lvl1pPr>
          </a:lstStyle>
          <a:p>
            <a:r>
              <a:rPr lang="en-US"/>
              <a:t>Click to edit Master title style</a:t>
            </a:r>
          </a:p>
        </p:txBody>
      </p:sp>
      <p:sp>
        <p:nvSpPr>
          <p:cNvPr id="3" name="Content Placeholder 2"/>
          <p:cNvSpPr>
            <a:spLocks noGrp="1"/>
          </p:cNvSpPr>
          <p:nvPr>
            <p:ph idx="1"/>
          </p:nvPr>
        </p:nvSpPr>
        <p:spPr>
          <a:xfrm>
            <a:off x="5183188" y="987543"/>
            <a:ext cx="6172200" cy="4873625"/>
          </a:xfrm>
        </p:spPr>
        <p:txBody>
          <a:bodyPr/>
          <a:lstStyle>
            <a:lvl1pPr>
              <a:defRPr sz="4188"/>
            </a:lvl1pPr>
            <a:lvl2pPr>
              <a:defRPr sz="3690"/>
            </a:lvl2pPr>
            <a:lvl3pPr>
              <a:defRPr sz="3091"/>
            </a:lvl3pPr>
            <a:lvl4pPr>
              <a:defRPr sz="2593"/>
            </a:lvl4pPr>
            <a:lvl5pPr>
              <a:defRPr sz="2593"/>
            </a:lvl5pPr>
            <a:lvl6pPr>
              <a:defRPr sz="2593"/>
            </a:lvl6pPr>
            <a:lvl7pPr>
              <a:defRPr sz="2593"/>
            </a:lvl7pPr>
            <a:lvl8pPr>
              <a:defRPr sz="2593"/>
            </a:lvl8pPr>
            <a:lvl9pPr>
              <a:defRPr sz="25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5" y="2057401"/>
            <a:ext cx="3932237" cy="3811588"/>
          </a:xfrm>
        </p:spPr>
        <p:txBody>
          <a:bodyPr/>
          <a:lstStyle>
            <a:lvl1pPr marL="0" indent="0">
              <a:buNone/>
              <a:defRPr sz="2094"/>
            </a:lvl1pPr>
            <a:lvl2pPr marL="597437" indent="0">
              <a:buNone/>
              <a:defRPr sz="1795"/>
            </a:lvl2pPr>
            <a:lvl3pPr marL="1194875" indent="0">
              <a:buNone/>
              <a:defRPr sz="1596"/>
            </a:lvl3pPr>
            <a:lvl4pPr marL="1792312" indent="0">
              <a:buNone/>
              <a:defRPr sz="1296"/>
            </a:lvl4pPr>
            <a:lvl5pPr marL="2389750" indent="0">
              <a:buNone/>
              <a:defRPr sz="1296"/>
            </a:lvl5pPr>
            <a:lvl6pPr marL="2987186" indent="0">
              <a:buNone/>
              <a:defRPr sz="1296"/>
            </a:lvl6pPr>
            <a:lvl7pPr marL="3584624" indent="0">
              <a:buNone/>
              <a:defRPr sz="1296"/>
            </a:lvl7pPr>
            <a:lvl8pPr marL="4182061" indent="0">
              <a:buNone/>
              <a:defRPr sz="1296"/>
            </a:lvl8pPr>
            <a:lvl9pPr marL="4779499" indent="0">
              <a:buNone/>
              <a:defRPr sz="129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89CE4F-89D4-48E4-9F64-2971F89F868A}" type="datetimeFigureOut">
              <a:rPr lang="en-US"/>
              <a:pPr>
                <a:defRPr/>
              </a:pPr>
              <a:t>1/31/2019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FADB23A-91A0-49BD-B5A8-EC6F28C9119C}" type="slidenum">
              <a:rPr lang="en-US" altLang="zh-TW"/>
              <a:pPr/>
              <a:t>‹#›</a:t>
            </a:fld>
            <a:endParaRPr lang="en-US" altLang="zh-TW"/>
          </a:p>
        </p:txBody>
      </p:sp>
    </p:spTree>
    <p:extLst>
      <p:ext uri="{BB962C8B-B14F-4D97-AF65-F5344CB8AC3E}">
        <p14:creationId xmlns:p14="http://schemas.microsoft.com/office/powerpoint/2010/main" val="413452787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5" y="457200"/>
            <a:ext cx="3932237" cy="1600200"/>
          </a:xfrm>
        </p:spPr>
        <p:txBody>
          <a:bodyPr anchor="b"/>
          <a:lstStyle>
            <a:lvl1pPr>
              <a:defRPr sz="4188"/>
            </a:lvl1pPr>
          </a:lstStyle>
          <a:p>
            <a:r>
              <a:rPr lang="en-US"/>
              <a:t>Click to edit Master title style</a:t>
            </a:r>
          </a:p>
        </p:txBody>
      </p:sp>
      <p:sp>
        <p:nvSpPr>
          <p:cNvPr id="3" name="Picture Placeholder 2"/>
          <p:cNvSpPr>
            <a:spLocks noGrp="1"/>
          </p:cNvSpPr>
          <p:nvPr>
            <p:ph type="pic" idx="1"/>
          </p:nvPr>
        </p:nvSpPr>
        <p:spPr>
          <a:xfrm>
            <a:off x="5183188" y="987543"/>
            <a:ext cx="6172200" cy="4873625"/>
          </a:xfrm>
        </p:spPr>
        <p:txBody>
          <a:bodyPr rtlCol="0">
            <a:normAutofit/>
          </a:bodyPr>
          <a:lstStyle>
            <a:lvl1pPr marL="0" indent="0">
              <a:buNone/>
              <a:defRPr sz="4188"/>
            </a:lvl1pPr>
            <a:lvl2pPr marL="597437" indent="0">
              <a:buNone/>
              <a:defRPr sz="3690"/>
            </a:lvl2pPr>
            <a:lvl3pPr marL="1194875" indent="0">
              <a:buNone/>
              <a:defRPr sz="3091"/>
            </a:lvl3pPr>
            <a:lvl4pPr marL="1792312" indent="0">
              <a:buNone/>
              <a:defRPr sz="2593"/>
            </a:lvl4pPr>
            <a:lvl5pPr marL="2389750" indent="0">
              <a:buNone/>
              <a:defRPr sz="2593"/>
            </a:lvl5pPr>
            <a:lvl6pPr marL="2987186" indent="0">
              <a:buNone/>
              <a:defRPr sz="2593"/>
            </a:lvl6pPr>
            <a:lvl7pPr marL="3584624" indent="0">
              <a:buNone/>
              <a:defRPr sz="2593"/>
            </a:lvl7pPr>
            <a:lvl8pPr marL="4182061" indent="0">
              <a:buNone/>
              <a:defRPr sz="2593"/>
            </a:lvl8pPr>
            <a:lvl9pPr marL="4779499" indent="0">
              <a:buNone/>
              <a:defRPr sz="2593"/>
            </a:lvl9pPr>
          </a:lstStyle>
          <a:p>
            <a:pPr lvl="0"/>
            <a:endParaRPr lang="en-US" noProof="0"/>
          </a:p>
        </p:txBody>
      </p:sp>
      <p:sp>
        <p:nvSpPr>
          <p:cNvPr id="4" name="Text Placeholder 3"/>
          <p:cNvSpPr>
            <a:spLocks noGrp="1"/>
          </p:cNvSpPr>
          <p:nvPr>
            <p:ph type="body" sz="half" idx="2"/>
          </p:nvPr>
        </p:nvSpPr>
        <p:spPr>
          <a:xfrm>
            <a:off x="839855" y="2057401"/>
            <a:ext cx="3932237" cy="3811588"/>
          </a:xfrm>
        </p:spPr>
        <p:txBody>
          <a:bodyPr/>
          <a:lstStyle>
            <a:lvl1pPr marL="0" indent="0">
              <a:buNone/>
              <a:defRPr sz="2094"/>
            </a:lvl1pPr>
            <a:lvl2pPr marL="597437" indent="0">
              <a:buNone/>
              <a:defRPr sz="1795"/>
            </a:lvl2pPr>
            <a:lvl3pPr marL="1194875" indent="0">
              <a:buNone/>
              <a:defRPr sz="1596"/>
            </a:lvl3pPr>
            <a:lvl4pPr marL="1792312" indent="0">
              <a:buNone/>
              <a:defRPr sz="1296"/>
            </a:lvl4pPr>
            <a:lvl5pPr marL="2389750" indent="0">
              <a:buNone/>
              <a:defRPr sz="1296"/>
            </a:lvl5pPr>
            <a:lvl6pPr marL="2987186" indent="0">
              <a:buNone/>
              <a:defRPr sz="1296"/>
            </a:lvl6pPr>
            <a:lvl7pPr marL="3584624" indent="0">
              <a:buNone/>
              <a:defRPr sz="1296"/>
            </a:lvl7pPr>
            <a:lvl8pPr marL="4182061" indent="0">
              <a:buNone/>
              <a:defRPr sz="1296"/>
            </a:lvl8pPr>
            <a:lvl9pPr marL="4779499" indent="0">
              <a:buNone/>
              <a:defRPr sz="129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ADCF85-8469-404E-849B-DEC0920C0E5F}" type="datetimeFigureOut">
              <a:rPr lang="en-US"/>
              <a:pPr>
                <a:defRPr/>
              </a:pPr>
              <a:t>1/31/2019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05AA53E-6616-4AF4-A843-64D91C436BB5}" type="slidenum">
              <a:rPr lang="en-US" altLang="zh-TW"/>
              <a:pPr/>
              <a:t>‹#›</a:t>
            </a:fld>
            <a:endParaRPr lang="en-US" altLang="zh-TW"/>
          </a:p>
        </p:txBody>
      </p:sp>
    </p:spTree>
    <p:extLst>
      <p:ext uri="{BB962C8B-B14F-4D97-AF65-F5344CB8AC3E}">
        <p14:creationId xmlns:p14="http://schemas.microsoft.com/office/powerpoint/2010/main" val="388442815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D70E169-5F73-4DF6-8775-28E0EC4E4068}" type="datetimeFigureOut">
              <a:rPr lang="en-US"/>
              <a:pPr>
                <a:defRPr/>
              </a:pPr>
              <a:t>1/31/2019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207FE6-5949-4067-AD12-84E42B7BE275}" type="slidenum">
              <a:rPr lang="en-US" altLang="zh-TW"/>
              <a:pPr/>
              <a:t>‹#›</a:t>
            </a:fld>
            <a:endParaRPr lang="en-US" altLang="zh-TW"/>
          </a:p>
        </p:txBody>
      </p:sp>
    </p:spTree>
    <p:extLst>
      <p:ext uri="{BB962C8B-B14F-4D97-AF65-F5344CB8AC3E}">
        <p14:creationId xmlns:p14="http://schemas.microsoft.com/office/powerpoint/2010/main" val="25029546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8"/>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5" y="36512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67E76DF-D6D6-4AEF-B3AA-44BFFC591CB0}" type="datetimeFigureOut">
              <a:rPr lang="en-US"/>
              <a:pPr>
                <a:defRPr/>
              </a:pPr>
              <a:t>1/31/2019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D5268C-C6F6-4335-85D1-BDBFE7176D8A}" type="slidenum">
              <a:rPr lang="en-US" altLang="zh-TW"/>
              <a:pPr/>
              <a:t>‹#›</a:t>
            </a:fld>
            <a:endParaRPr lang="en-US" altLang="zh-TW"/>
          </a:p>
        </p:txBody>
      </p:sp>
    </p:spTree>
    <p:extLst>
      <p:ext uri="{BB962C8B-B14F-4D97-AF65-F5344CB8AC3E}">
        <p14:creationId xmlns:p14="http://schemas.microsoft.com/office/powerpoint/2010/main" val="5511185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522"/>
            <a:ext cx="10363200" cy="1470025"/>
          </a:xfrm>
        </p:spPr>
        <p:txBody>
          <a:bodyPr/>
          <a:lstStyle/>
          <a:p>
            <a:r>
              <a:rPr lang="en-US"/>
              <a:t>Click to edit Master title style</a:t>
            </a:r>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FBDD20D0-7697-47BA-95E5-A51BED65DA47}" type="slidenum">
              <a:rPr lang="en-US"/>
              <a:pPr>
                <a:defRPr/>
              </a:pPr>
              <a:t>‹#›</a:t>
            </a:fld>
            <a:endParaRPr lang="en-US" dirty="0"/>
          </a:p>
        </p:txBody>
      </p:sp>
    </p:spTree>
    <p:extLst>
      <p:ext uri="{BB962C8B-B14F-4D97-AF65-F5344CB8AC3E}">
        <p14:creationId xmlns:p14="http://schemas.microsoft.com/office/powerpoint/2010/main" val="302640545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E24BCB55-4D6E-4943-9E45-B5A951A33400}" type="slidenum">
              <a:rPr lang="en-US"/>
              <a:pPr>
                <a:defRPr/>
              </a:pPr>
              <a:t>‹#›</a:t>
            </a:fld>
            <a:endParaRPr lang="en-US" dirty="0"/>
          </a:p>
        </p:txBody>
      </p:sp>
    </p:spTree>
    <p:extLst>
      <p:ext uri="{BB962C8B-B14F-4D97-AF65-F5344CB8AC3E}">
        <p14:creationId xmlns:p14="http://schemas.microsoft.com/office/powerpoint/2010/main" val="268166592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95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27B7F112-E69C-4316-B5F1-E5D4AA9C1196}" type="slidenum">
              <a:rPr lang="en-US"/>
              <a:pPr>
                <a:defRPr/>
              </a:pPr>
              <a:t>‹#›</a:t>
            </a:fld>
            <a:endParaRPr lang="en-US" dirty="0"/>
          </a:p>
        </p:txBody>
      </p:sp>
    </p:spTree>
    <p:extLst>
      <p:ext uri="{BB962C8B-B14F-4D97-AF65-F5344CB8AC3E}">
        <p14:creationId xmlns:p14="http://schemas.microsoft.com/office/powerpoint/2010/main" val="43226373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6EFA24BF-A2B1-4BB8-BAAA-AF480CF9EAFF}" type="slidenum">
              <a:rPr lang="en-US"/>
              <a:pPr>
                <a:defRPr/>
              </a:pPr>
              <a:t>‹#›</a:t>
            </a:fld>
            <a:endParaRPr lang="en-US" dirty="0"/>
          </a:p>
        </p:txBody>
      </p:sp>
    </p:spTree>
    <p:extLst>
      <p:ext uri="{BB962C8B-B14F-4D97-AF65-F5344CB8AC3E}">
        <p14:creationId xmlns:p14="http://schemas.microsoft.com/office/powerpoint/2010/main" val="2323802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184B8498-ACC0-4E1E-929F-7A717F5C876A}" type="datetime1">
              <a:rPr lang="en-US" altLang="en-US"/>
              <a:t>1/31/2019</a:t>
            </a:fld>
            <a:endParaRPr lang="en-US" altLang="en-US" dirty="0"/>
          </a:p>
        </p:txBody>
      </p:sp>
      <p:sp>
        <p:nvSpPr>
          <p:cNvPr id="4" name="Footer Placeholder 3"/>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5" name="Slide Number Placeholder 4"/>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AC9DA478-F668-4366-89B1-D7A3558BD4C6}" type="slidenum">
              <a:rPr lang="en-US" altLang="en-US"/>
              <a:t>‹#›</a:t>
            </a:fld>
            <a:endParaRPr lang="en-US" altLang="en-US" dirty="0"/>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50"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8" name="Footer Placeholder 7"/>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3946" eaLnBrk="0" hangingPunct="0">
              <a:defRPr u="sng">
                <a:latin typeface="Arial" charset="0"/>
              </a:defRPr>
            </a:lvl1pPr>
          </a:lstStyle>
          <a:p>
            <a:pPr>
              <a:defRPr/>
            </a:pPr>
            <a:fld id="{A6800B2C-ADF6-4457-839B-911EDCA022B4}" type="slidenum">
              <a:rPr lang="en-US"/>
              <a:pPr>
                <a:defRPr/>
              </a:pPr>
              <a:t>‹#›</a:t>
            </a:fld>
            <a:endParaRPr lang="en-US" dirty="0"/>
          </a:p>
        </p:txBody>
      </p:sp>
    </p:spTree>
    <p:extLst>
      <p:ext uri="{BB962C8B-B14F-4D97-AF65-F5344CB8AC3E}">
        <p14:creationId xmlns:p14="http://schemas.microsoft.com/office/powerpoint/2010/main" val="135131902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4" name="Footer Placeholder 3"/>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3946" eaLnBrk="0" hangingPunct="0">
              <a:defRPr u="sng">
                <a:latin typeface="Arial" charset="0"/>
              </a:defRPr>
            </a:lvl1pPr>
          </a:lstStyle>
          <a:p>
            <a:pPr>
              <a:defRPr/>
            </a:pPr>
            <a:fld id="{7F3CE8C1-386B-480C-87A5-881374E76D21}" type="slidenum">
              <a:rPr lang="en-US"/>
              <a:pPr>
                <a:defRPr/>
              </a:pPr>
              <a:t>‹#›</a:t>
            </a:fld>
            <a:endParaRPr lang="en-US" dirty="0"/>
          </a:p>
        </p:txBody>
      </p:sp>
    </p:spTree>
    <p:extLst>
      <p:ext uri="{BB962C8B-B14F-4D97-AF65-F5344CB8AC3E}">
        <p14:creationId xmlns:p14="http://schemas.microsoft.com/office/powerpoint/2010/main" val="292453835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3" name="Footer Placeholder 2"/>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3946" eaLnBrk="0" hangingPunct="0">
              <a:defRPr u="sng">
                <a:latin typeface="Arial" charset="0"/>
              </a:defRPr>
            </a:lvl1pPr>
          </a:lstStyle>
          <a:p>
            <a:pPr>
              <a:defRPr/>
            </a:pPr>
            <a:fld id="{41EC1E30-5DF6-4EDE-8266-A0C0D212E1B0}" type="slidenum">
              <a:rPr lang="en-US"/>
              <a:pPr>
                <a:defRPr/>
              </a:pPr>
              <a:t>‹#›</a:t>
            </a:fld>
            <a:endParaRPr lang="en-US" dirty="0"/>
          </a:p>
        </p:txBody>
      </p:sp>
    </p:spTree>
    <p:extLst>
      <p:ext uri="{BB962C8B-B14F-4D97-AF65-F5344CB8AC3E}">
        <p14:creationId xmlns:p14="http://schemas.microsoft.com/office/powerpoint/2010/main" val="12178787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9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6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AF155A17-A7CB-44E4-9F10-CD3A303244D9}" type="slidenum">
              <a:rPr lang="en-US"/>
              <a:pPr>
                <a:defRPr/>
              </a:pPr>
              <a:t>‹#›</a:t>
            </a:fld>
            <a:endParaRPr lang="en-US" dirty="0"/>
          </a:p>
        </p:txBody>
      </p:sp>
    </p:spTree>
    <p:extLst>
      <p:ext uri="{BB962C8B-B14F-4D97-AF65-F5344CB8AC3E}">
        <p14:creationId xmlns:p14="http://schemas.microsoft.com/office/powerpoint/2010/main" val="372788745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59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913"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913" y="536837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C3438DC3-117F-438D-BB69-BC88181E6CE3}" type="slidenum">
              <a:rPr lang="en-US"/>
              <a:pPr>
                <a:defRPr/>
              </a:pPr>
              <a:t>‹#›</a:t>
            </a:fld>
            <a:endParaRPr lang="en-US" dirty="0"/>
          </a:p>
        </p:txBody>
      </p:sp>
    </p:spTree>
    <p:extLst>
      <p:ext uri="{BB962C8B-B14F-4D97-AF65-F5344CB8AC3E}">
        <p14:creationId xmlns:p14="http://schemas.microsoft.com/office/powerpoint/2010/main" val="315374927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19867C7D-F081-4172-A299-B235C22EDDFF}" type="slidenum">
              <a:rPr lang="en-US"/>
              <a:pPr>
                <a:defRPr/>
              </a:pPr>
              <a:t>‹#›</a:t>
            </a:fld>
            <a:endParaRPr lang="en-US" dirty="0"/>
          </a:p>
        </p:txBody>
      </p:sp>
    </p:spTree>
    <p:extLst>
      <p:ext uri="{BB962C8B-B14F-4D97-AF65-F5344CB8AC3E}">
        <p14:creationId xmlns:p14="http://schemas.microsoft.com/office/powerpoint/2010/main" val="126378139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0FBEFC21-F6E4-49A5-8AEE-E745BB45863A}" type="slidenum">
              <a:rPr lang="en-US"/>
              <a:pPr>
                <a:defRPr/>
              </a:pPr>
              <a:t>‹#›</a:t>
            </a:fld>
            <a:endParaRPr lang="en-US" dirty="0"/>
          </a:p>
        </p:txBody>
      </p:sp>
    </p:spTree>
    <p:extLst>
      <p:ext uri="{BB962C8B-B14F-4D97-AF65-F5344CB8AC3E}">
        <p14:creationId xmlns:p14="http://schemas.microsoft.com/office/powerpoint/2010/main" val="318903635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4C17AFCD-26D3-4724-99B7-7B0F177D8538}" type="datetimeFigureOut">
              <a:rPr lang="en-MY" smtClean="0"/>
              <a:t>31/1/2019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89951843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4C17AFCD-26D3-4724-99B7-7B0F177D8538}" type="datetimeFigureOut">
              <a:rPr lang="en-MY" smtClean="0"/>
              <a:t>31/1/2019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311036058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17AFCD-26D3-4724-99B7-7B0F177D8538}" type="datetimeFigureOut">
              <a:rPr lang="en-MY" smtClean="0"/>
              <a:t>31/1/2019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1243972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E872AB33-D693-4306-B72E-33BFFC84D2F8}" type="datetime1">
              <a:rPr lang="en-US" altLang="en-US"/>
              <a:t>1/31/2019</a:t>
            </a:fld>
            <a:endParaRPr lang="en-US" altLang="en-US" dirty="0"/>
          </a:p>
        </p:txBody>
      </p:sp>
      <p:sp>
        <p:nvSpPr>
          <p:cNvPr id="3" name="Footer Placeholder 2"/>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4" name="Slide Number Placeholder 3"/>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B906107C-E290-42A5-8B48-FBFC0D6AAF3E}" type="slidenum">
              <a:rPr lang="en-US" altLang="en-US"/>
              <a:t>‹#›</a:t>
            </a:fld>
            <a:endParaRPr lang="en-US" altLang="en-US" dirty="0"/>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4C17AFCD-26D3-4724-99B7-7B0F177D8538}" type="datetimeFigureOut">
              <a:rPr lang="en-MY" smtClean="0"/>
              <a:t>31/1/2019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113449918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4C17AFCD-26D3-4724-99B7-7B0F177D8538}" type="datetimeFigureOut">
              <a:rPr lang="en-MY" smtClean="0"/>
              <a:t>31/1/2019</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373914597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4C17AFCD-26D3-4724-99B7-7B0F177D8538}" type="datetimeFigureOut">
              <a:rPr lang="en-MY" smtClean="0"/>
              <a:t>31/1/2019</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283894603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17AFCD-26D3-4724-99B7-7B0F177D8538}" type="datetimeFigureOut">
              <a:rPr lang="en-MY" smtClean="0"/>
              <a:t>31/1/2019</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421102065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17AFCD-26D3-4724-99B7-7B0F177D8538}" type="datetimeFigureOut">
              <a:rPr lang="en-MY" smtClean="0"/>
              <a:t>31/1/2019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201930871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17AFCD-26D3-4724-99B7-7B0F177D8538}" type="datetimeFigureOut">
              <a:rPr lang="en-MY" smtClean="0"/>
              <a:t>31/1/2019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345613050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4C17AFCD-26D3-4724-99B7-7B0F177D8538}" type="datetimeFigureOut">
              <a:rPr lang="en-MY" smtClean="0"/>
              <a:t>31/1/2019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5810326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4C17AFCD-26D3-4724-99B7-7B0F177D8538}" type="datetimeFigureOut">
              <a:rPr lang="en-MY" smtClean="0"/>
              <a:t>31/1/2019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C48EA753-F8E6-4CE0-9481-93D77031B007}" type="slidenum">
              <a:rPr lang="en-MY" smtClean="0"/>
              <a:t>‹#›</a:t>
            </a:fld>
            <a:endParaRPr lang="en-MY"/>
          </a:p>
        </p:txBody>
      </p:sp>
    </p:spTree>
    <p:extLst>
      <p:ext uri="{BB962C8B-B14F-4D97-AF65-F5344CB8AC3E}">
        <p14:creationId xmlns:p14="http://schemas.microsoft.com/office/powerpoint/2010/main" val="302986548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551579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6925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6C77DC6C-084C-40BE-8AAD-0C4B2B9BBC2F}" type="datetime1">
              <a:rPr lang="en-US" altLang="en-US"/>
              <a:t>1/31/2019</a:t>
            </a:fld>
            <a:endParaRPr lang="en-US" altLang="en-US" dirty="0"/>
          </a:p>
        </p:txBody>
      </p:sp>
      <p:sp>
        <p:nvSpPr>
          <p:cNvPr id="6" name="Footer Placeholder 5"/>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DA25BA38-4F4D-417A-BC9C-4415C2F594B4}" type="slidenum">
              <a:rPr lang="en-US" altLang="en-US"/>
              <a:t>‹#›</a:t>
            </a:fld>
            <a:endParaRPr lang="en-US" altLang="en-US" dirty="0"/>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9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22699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916570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516004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408101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214835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454317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365231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335682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46528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50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88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hasCustomPrompt="1"/>
          </p:nvPr>
        </p:nvSpPr>
        <p:spPr>
          <a:xfrm>
            <a:off x="2389779" y="612775"/>
            <a:ext cx="7315200" cy="4114800"/>
          </a:xfrm>
        </p:spPr>
        <p:txBody>
          <a:bodyPr rtlCol="0">
            <a:normAutofit/>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79" y="5367645"/>
            <a:ext cx="7315200" cy="804863"/>
          </a:xfrm>
        </p:spPr>
        <p:txBody>
          <a:bodyPr/>
          <a:lstStyle>
            <a:lvl1pPr marL="0" indent="0">
              <a:buNone/>
              <a:defRPr sz="1500"/>
            </a:lvl1pPr>
            <a:lvl2pPr marL="457200" indent="0">
              <a:buNone/>
              <a:defRPr sz="1200"/>
            </a:lvl2pPr>
            <a:lvl3pPr marL="913765" indent="0">
              <a:buNone/>
              <a:defRPr sz="1100"/>
            </a:lvl3pPr>
            <a:lvl4pPr marL="1370965" indent="0">
              <a:buNone/>
              <a:defRPr sz="900"/>
            </a:lvl4pPr>
            <a:lvl5pPr marL="1828165" indent="0">
              <a:buNone/>
              <a:defRPr sz="900"/>
            </a:lvl5pPr>
            <a:lvl6pPr marL="2284730" indent="0">
              <a:buNone/>
              <a:defRPr sz="900"/>
            </a:lvl6pPr>
            <a:lvl7pPr marL="2741930" indent="0">
              <a:buNone/>
              <a:defRPr sz="900"/>
            </a:lvl7pPr>
            <a:lvl8pPr marL="3198495" indent="0">
              <a:buNone/>
              <a:defRPr sz="900"/>
            </a:lvl8pPr>
            <a:lvl9pPr marL="36556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AFB7C7E1-B5F6-4B99-9A84-9A24D68BAA55}" type="datetime1">
              <a:rPr lang="en-US" altLang="en-US"/>
              <a:t>1/31/2019</a:t>
            </a:fld>
            <a:endParaRPr lang="en-US" altLang="en-US" dirty="0"/>
          </a:p>
        </p:txBody>
      </p:sp>
      <p:sp>
        <p:nvSpPr>
          <p:cNvPr id="6" name="Footer Placeholder 5"/>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0FB638B7-62E9-4E4C-BB45-BDEC98057676}" type="slidenum">
              <a:rPr lang="en-US" altLang="en-US"/>
              <a:t>‹#›</a:t>
            </a:fld>
            <a:endParaRPr lang="en-US" altLang="en-US" dirty="0"/>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7439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73330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29926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65367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31544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70337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33217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32262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44913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1/31/2019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289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B0D822F9-B899-4A74-AF41-0901AB66B00F}"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B036AF5D-51EA-4F80-BF3A-441314423466}" type="slidenum">
              <a:rPr lang="en-US" altLang="en-US"/>
              <a:t>‹#›</a:t>
            </a:fld>
            <a:endParaRPr lang="en-US"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2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65" eaLnBrk="0" hangingPunct="0">
              <a:defRPr u="sng" smtClean="0">
                <a:latin typeface="Arial" panose="020B0604020202020204" pitchFamily="34" charset="0"/>
              </a:defRPr>
            </a:lvl1pPr>
          </a:lstStyle>
          <a:p>
            <a:pPr>
              <a:defRPr/>
            </a:pPr>
            <a:fld id="{BDFD1565-92CF-4E0C-839B-A1A70040596E}" type="datetime1">
              <a:rPr lang="en-US" altLang="en-US"/>
              <a:t>1/31/2019</a:t>
            </a:fld>
            <a:endParaRPr lang="en-US" altLang="en-US" dirty="0"/>
          </a:p>
        </p:txBody>
      </p:sp>
      <p:sp>
        <p:nvSpPr>
          <p:cNvPr id="5" name="Footer Placeholder 4"/>
          <p:cNvSpPr>
            <a:spLocks noGrp="1"/>
          </p:cNvSpPr>
          <p:nvPr>
            <p:ph type="ftr" sz="quarter" idx="11"/>
          </p:nvPr>
        </p:nvSpPr>
        <p:spPr/>
        <p:txBody>
          <a:bodyPr/>
          <a:lstStyle>
            <a:lvl1pPr defTabSz="913765" eaLnBrk="0" hangingPunct="0">
              <a:defRPr u="sng" smtClean="0">
                <a:latin typeface="Arial" panose="020B0604020202020204" pitchFamily="34" charset="0"/>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defTabSz="913765" eaLnBrk="0" hangingPunct="0">
              <a:defRPr u="sng" smtClean="0">
                <a:latin typeface="Arial" panose="020B0604020202020204" pitchFamily="34" charset="0"/>
              </a:defRPr>
            </a:lvl1pPr>
          </a:lstStyle>
          <a:p>
            <a:pPr>
              <a:defRPr/>
            </a:pPr>
            <a:fld id="{3112423E-B3E1-45B1-BC1E-A80E3182FE6F}" type="slidenum">
              <a:rPr lang="en-US" altLang="en-US"/>
              <a:t>‹#›</a:t>
            </a:fld>
            <a:endParaRPr lang="en-US"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dirty="0"/>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63"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theme" Target="../theme/theme22.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2.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heme" Target="../theme/theme31.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theme" Target="../theme/theme3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theme" Target="../theme/theme33.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theme" Target="../theme/theme34.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theme" Target="../theme/theme35.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theme" Target="../theme/theme36.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7.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slideLayout" Target="../slideLayouts/slideLayout431.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theme" Target="../theme/theme38.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theme" Target="../theme/theme39.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0.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1.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6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slideLayout" Target="../slideLayouts/slideLayout482.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5" Type="http://schemas.openxmlformats.org/officeDocument/2006/relationships/theme" Target="../theme/theme43.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slideLayout" Target="../slideLayouts/slideLayout48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theme" Target="../theme/theme44.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5" Type="http://schemas.openxmlformats.org/officeDocument/2006/relationships/theme" Target="../theme/theme45.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slideLayout" Target="../slideLayouts/slideLayout51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slideLayout" Target="../slideLayouts/slideLayout524.xml"/><Relationship Id="rId18" Type="http://schemas.openxmlformats.org/officeDocument/2006/relationships/theme" Target="../theme/theme46.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17" Type="http://schemas.openxmlformats.org/officeDocument/2006/relationships/slideLayout" Target="../slideLayouts/slideLayout528.xml"/><Relationship Id="rId2" Type="http://schemas.openxmlformats.org/officeDocument/2006/relationships/slideLayout" Target="../slideLayouts/slideLayout513.xml"/><Relationship Id="rId16" Type="http://schemas.openxmlformats.org/officeDocument/2006/relationships/slideLayout" Target="../slideLayouts/slideLayout527.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5" Type="http://schemas.openxmlformats.org/officeDocument/2006/relationships/slideLayout" Target="../slideLayouts/slideLayout526.xml"/><Relationship Id="rId10" Type="http://schemas.openxmlformats.org/officeDocument/2006/relationships/slideLayout" Target="../slideLayouts/slideLayout521.xml"/><Relationship Id="rId19" Type="http://schemas.openxmlformats.org/officeDocument/2006/relationships/image" Target="../media/image3.png"/><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slideLayout" Target="../slideLayouts/slideLayout52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7.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tags" Target="../tags/tag9.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49.xml"/><Relationship Id="rId17" Type="http://schemas.openxmlformats.org/officeDocument/2006/relationships/tags" Target="../tags/tag13.xml"/><Relationship Id="rId2" Type="http://schemas.openxmlformats.org/officeDocument/2006/relationships/slideLayout" Target="../slideLayouts/slideLayout552.xml"/><Relationship Id="rId16" Type="http://schemas.openxmlformats.org/officeDocument/2006/relationships/tags" Target="../tags/tag1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tags" Target="../tags/tag11.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tags" Target="../tags/tag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0.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1.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2.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3.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4.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5.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6.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7.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1.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57.xml"/><Relationship Id="rId16" Type="http://schemas.openxmlformats.org/officeDocument/2006/relationships/tags" Target="../tags/tag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3.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latin typeface="Microsoft JhengHei" panose="020B0604030504040204" pitchFamily="34" charset="-120"/>
              </a:defRPr>
            </a:lvl1pPr>
          </a:lstStyle>
          <a:p>
            <a:fld id="{C7C13A08-8A04-4CF9-9370-C7D73858924D}" type="datetimeFigureOut">
              <a:rPr lang="en-US" smtClean="0"/>
              <a:t>1/31/2019</a:t>
            </a:fld>
            <a:endParaRPr lang="en-US" dirty="0"/>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Microsoft JhengHei" panose="020B0604030504040204" pitchFamily="34" charset="-120"/>
              </a:defRPr>
            </a:lvl1pPr>
          </a:lstStyle>
          <a:p>
            <a:endParaRPr lang="en-US" dirty="0"/>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latin typeface="Microsoft JhengHei" panose="020B0604030504040204" pitchFamily="34" charset="-120"/>
              </a:defRPr>
            </a:lvl1pPr>
          </a:lstStyle>
          <a:p>
            <a:fld id="{F8504FCD-AA76-409F-84F8-B13164B4A2D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9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9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9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66"/>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8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97598136-32DE-410E-A4E3-969AF1DA68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8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A440B766-694A-4C85-A5E3-8AA8E042C453}"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441" y="14076"/>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panose="020B0604020202020204"/>
            </a:endParaRPr>
          </a:p>
        </p:txBody>
      </p:sp>
      <p:cxnSp>
        <p:nvCxnSpPr>
          <p:cNvPr id="8" name="Straight Connector 7"/>
          <p:cNvCxnSpPr/>
          <p:nvPr/>
        </p:nvCxnSpPr>
        <p:spPr>
          <a:xfrm>
            <a:off x="64"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34"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67" y="267494"/>
            <a:ext cx="10972801" cy="1399032"/>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09667" y="1882808"/>
            <a:ext cx="10972801" cy="4572000"/>
          </a:xfrm>
          <a:prstGeom prst="rect">
            <a:avLst/>
          </a:prstGeom>
        </p:spPr>
        <p:txBody>
          <a:bodyPr vert="horz" anchor="t">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latin typeface="Arial" panose="020B0604020202020204"/>
              </a:defRPr>
            </a:lvl1pPr>
          </a:lstStyle>
          <a:p>
            <a:pPr defTabSz="914400"/>
            <a:fld id="{F5EF05EF-6168-407F-8025-E41839E12504}" type="datetimeFigureOut">
              <a:rPr lang="en-US" smtClean="0">
                <a:solidFill>
                  <a:prstClr val="black">
                    <a:tint val="75000"/>
                  </a:prstClr>
                </a:solidFill>
                <a:cs typeface="Arial" panose="020B0604020202020204" pitchFamily="34" charset="0"/>
              </a:rPr>
              <a:t>1/31/2019</a:t>
            </a:fld>
            <a:endParaRPr lang="en-US" dirty="0">
              <a:solidFill>
                <a:prstClr val="black">
                  <a:tint val="75000"/>
                </a:prstClr>
              </a:solidFill>
              <a:cs typeface="Arial" panose="020B0604020202020204" pitchFamily="34" charset="0"/>
            </a:endParaRPr>
          </a:p>
        </p:txBody>
      </p:sp>
      <p:sp>
        <p:nvSpPr>
          <p:cNvPr id="3" name="Footer Placeholder 2"/>
          <p:cNvSpPr>
            <a:spLocks noGrp="1"/>
          </p:cNvSpPr>
          <p:nvPr>
            <p:ph type="ftr" sz="quarter" idx="3"/>
          </p:nvPr>
        </p:nvSpPr>
        <p:spPr>
          <a:xfrm>
            <a:off x="609664" y="6482035"/>
            <a:ext cx="5680075" cy="300831"/>
          </a:xfrm>
          <a:prstGeom prst="rect">
            <a:avLst/>
          </a:prstGeom>
        </p:spPr>
        <p:txBody>
          <a:bodyPr vert="horz" anchor="b"/>
          <a:lstStyle>
            <a:lvl1pPr algn="r" eaLnBrk="1" latinLnBrk="0" hangingPunct="1">
              <a:defRPr kumimoji="0" sz="1000">
                <a:solidFill>
                  <a:schemeClr val="tx1"/>
                </a:solidFill>
                <a:latin typeface="Arial" panose="020B0604020202020204"/>
              </a:defRPr>
            </a:lvl1pPr>
          </a:lstStyle>
          <a:p>
            <a:pPr defTabSz="914400"/>
            <a:endParaRPr lang="en-US" dirty="0">
              <a:solidFill>
                <a:prstClr val="black">
                  <a:tint val="75000"/>
                </a:prstClr>
              </a:solidFill>
              <a:cs typeface="Arial" panose="020B0604020202020204" pitchFamily="34" charset="0"/>
            </a:endParaRPr>
          </a:p>
        </p:txBody>
      </p:sp>
      <p:sp>
        <p:nvSpPr>
          <p:cNvPr id="23" name="Slide Number Placeholder 22"/>
          <p:cNvSpPr>
            <a:spLocks noGrp="1"/>
          </p:cNvSpPr>
          <p:nvPr>
            <p:ph type="sldNum" sz="quarter" idx="4"/>
          </p:nvPr>
        </p:nvSpPr>
        <p:spPr>
          <a:xfrm>
            <a:off x="10119423" y="6480969"/>
            <a:ext cx="670560" cy="301752"/>
          </a:xfrm>
          <a:prstGeom prst="rect">
            <a:avLst/>
          </a:prstGeom>
        </p:spPr>
        <p:txBody>
          <a:bodyPr vert="horz" anchor="b"/>
          <a:lstStyle>
            <a:lvl1pPr algn="ctr" eaLnBrk="1" latinLnBrk="0" hangingPunct="1">
              <a:defRPr kumimoji="0" sz="1200">
                <a:solidFill>
                  <a:schemeClr val="tx1"/>
                </a:solidFill>
                <a:latin typeface="Arial" panose="020B0604020202020204"/>
              </a:defRPr>
            </a:lvl1pPr>
          </a:lstStyle>
          <a:p>
            <a:pPr defTabSz="914400"/>
            <a:fld id="{FA1C692C-4F2D-45F6-A9A8-8A3A8FE27806}" type="slidenum">
              <a:rPr lang="en-US" smtClean="0">
                <a:solidFill>
                  <a:prstClr val="black">
                    <a:tint val="75000"/>
                  </a:prstClr>
                </a:solidFill>
                <a:cs typeface="Arial" panose="020B0604020202020204" pitchFamily="34" charset="0"/>
              </a:rPr>
              <a:t>‹#›</a:t>
            </a:fld>
            <a:endParaRPr lang="en-US" dirty="0">
              <a:solidFill>
                <a:prstClr val="black">
                  <a:tint val="75000"/>
                </a:prstClr>
              </a:solidFill>
              <a:cs typeface="Arial" panose="020B0604020202020204" pitchFamily="34" charset="0"/>
            </a:endParaRPr>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marL="484505"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Arial" panose="020B0604020202020204"/>
          <a:ea typeface="+mj-ea"/>
          <a:cs typeface="+mj-cs"/>
        </a:defRPr>
      </a:lvl1pPr>
    </p:titleStyle>
    <p:bodyStyle>
      <a:lvl1pPr marL="448310" indent="-384175" algn="l" rtl="0" eaLnBrk="1" latinLnBrk="0" hangingPunct="1">
        <a:spcBef>
          <a:spcPct val="20000"/>
        </a:spcBef>
        <a:buClr>
          <a:schemeClr val="accent1"/>
        </a:buClr>
        <a:buSzPct val="80000"/>
        <a:buFont typeface="Wingdings 2" panose="05020102010507070707"/>
        <a:buChar char=""/>
        <a:defRPr kumimoji="0" sz="3000" kern="1200">
          <a:solidFill>
            <a:schemeClr val="tx1"/>
          </a:solidFill>
          <a:latin typeface="Arial" panose="020B0604020202020204"/>
          <a:ea typeface="+mn-ea"/>
          <a:cs typeface="+mn-cs"/>
        </a:defRPr>
      </a:lvl1pPr>
      <a:lvl2pPr marL="822960" indent="-285750" algn="l" rtl="0" eaLnBrk="1" latinLnBrk="0" hangingPunct="1">
        <a:spcBef>
          <a:spcPct val="20000"/>
        </a:spcBef>
        <a:buClr>
          <a:schemeClr val="accent1"/>
        </a:buClr>
        <a:buSzPct val="95000"/>
        <a:buFont typeface="Verdana" panose="020B0604030504040204"/>
        <a:buChar char="›"/>
        <a:defRPr kumimoji="0" sz="2600" kern="1200">
          <a:solidFill>
            <a:schemeClr val="tx1"/>
          </a:solidFill>
          <a:latin typeface="Arial" panose="020B0604020202020204"/>
          <a:ea typeface="+mn-ea"/>
          <a:cs typeface="+mn-cs"/>
        </a:defRPr>
      </a:lvl2pPr>
      <a:lvl3pPr marL="1106170" indent="-228600" algn="l" rtl="0" eaLnBrk="1" latinLnBrk="0" hangingPunct="1">
        <a:spcBef>
          <a:spcPct val="20000"/>
        </a:spcBef>
        <a:buClr>
          <a:schemeClr val="accent1"/>
        </a:buClr>
        <a:buFont typeface="Wingdings 2" panose="05020102010507070707"/>
        <a:buChar char=""/>
        <a:defRPr kumimoji="0" sz="2400" kern="1200">
          <a:solidFill>
            <a:schemeClr val="tx1"/>
          </a:solidFill>
          <a:latin typeface="Arial" panose="020B0604020202020204"/>
          <a:ea typeface="+mn-ea"/>
          <a:cs typeface="+mn-cs"/>
        </a:defRPr>
      </a:lvl3pPr>
      <a:lvl4pPr marL="1371600" indent="-210185" algn="l" rtl="0" eaLnBrk="1" latinLnBrk="0" hangingPunct="1">
        <a:spcBef>
          <a:spcPct val="20000"/>
        </a:spcBef>
        <a:buClr>
          <a:schemeClr val="accent1"/>
        </a:buClr>
        <a:buFont typeface="Wingdings 2" panose="05020102010507070707"/>
        <a:buChar char=""/>
        <a:defRPr kumimoji="0" sz="2000" kern="1200">
          <a:solidFill>
            <a:schemeClr val="tx1"/>
          </a:solidFill>
          <a:latin typeface="Arial" panose="020B0604020202020204"/>
          <a:ea typeface="+mn-ea"/>
          <a:cs typeface="+mn-cs"/>
        </a:defRPr>
      </a:lvl4pPr>
      <a:lvl5pPr marL="1600200" indent="-210185" algn="l" rtl="0" eaLnBrk="1" latinLnBrk="0" hangingPunct="1">
        <a:spcBef>
          <a:spcPct val="20000"/>
        </a:spcBef>
        <a:buClr>
          <a:schemeClr val="accent1">
            <a:tint val="75000"/>
          </a:schemeClr>
        </a:buClr>
        <a:buFont typeface="Wingdings 2" panose="05020102010507070707"/>
        <a:buChar char=""/>
        <a:defRPr kumimoji="0" sz="1900" kern="1200">
          <a:solidFill>
            <a:schemeClr val="tx1"/>
          </a:solidFill>
          <a:latin typeface="Arial" panose="020B0604020202020204"/>
          <a:ea typeface="+mn-ea"/>
          <a:cs typeface="+mn-cs"/>
        </a:defRPr>
      </a:lvl5pPr>
      <a:lvl6pPr marL="1828800" indent="-210185" algn="l" rtl="0" eaLnBrk="1" latinLnBrk="0" hangingPunct="1">
        <a:spcBef>
          <a:spcPct val="20000"/>
        </a:spcBef>
        <a:buClr>
          <a:schemeClr val="accent1">
            <a:tint val="75000"/>
          </a:schemeClr>
        </a:buClr>
        <a:buFont typeface="Wingdings 2" panose="05020102010507070707"/>
        <a:buChar char=""/>
        <a:defRPr kumimoji="0" sz="1800" kern="1200">
          <a:solidFill>
            <a:schemeClr val="tx1"/>
          </a:solidFill>
          <a:latin typeface="+mn-lt"/>
          <a:ea typeface="+mn-ea"/>
          <a:cs typeface="+mn-cs"/>
        </a:defRPr>
      </a:lvl6pPr>
      <a:lvl7pPr marL="2084705" indent="-210185" algn="l" rtl="0" eaLnBrk="1" latinLnBrk="0" hangingPunct="1">
        <a:spcBef>
          <a:spcPct val="20000"/>
        </a:spcBef>
        <a:buClr>
          <a:schemeClr val="accent1">
            <a:tint val="75000"/>
          </a:schemeClr>
        </a:buClr>
        <a:buFont typeface="Wingdings 2" panose="05020102010507070707"/>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panose="05020102010507070707"/>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panose="05020102010507070707"/>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18"/>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1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18"/>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3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3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3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dirty="0"/>
              <a:t>Click to edit Master title style</a:t>
            </a:r>
          </a:p>
        </p:txBody>
      </p:sp>
      <p:sp>
        <p:nvSpPr>
          <p:cNvPr id="5123"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7138"/>
            <a:ext cx="2844800" cy="365125"/>
          </a:xfrm>
          <a:prstGeom prst="rect">
            <a:avLst/>
          </a:prstGeom>
        </p:spPr>
        <p:txBody>
          <a:bodyPr vert="horz" wrap="square" lIns="91400" tIns="45718" rIns="91400" bIns="45718" numCol="1" anchor="ctr" anchorCtr="0" compatLnSpc="1"/>
          <a:lstStyle>
            <a:lvl1pPr algn="l" defTabSz="456565" eaLnBrk="1" hangingPunct="1">
              <a:defRPr sz="1200" u="none">
                <a:solidFill>
                  <a:srgbClr val="E6E7E6"/>
                </a:solidFill>
                <a:latin typeface="Microsoft JhengHei" panose="020B0604030504040204" pitchFamily="34" charset="-120"/>
              </a:defRPr>
            </a:lvl1pPr>
          </a:lstStyle>
          <a:p>
            <a:pPr fontAlgn="base">
              <a:spcBef>
                <a:spcPct val="0"/>
              </a:spcBef>
              <a:spcAft>
                <a:spcPct val="0"/>
              </a:spcAft>
              <a:defRPr/>
            </a:pPr>
            <a:fld id="{A4D801AC-52FF-4564-8BA1-5DBD451FFEC7}" type="datetime1">
              <a:rPr lang="en-US" smtClean="0">
                <a:ea typeface="MS PGothic" panose="020B0600070205080204" pitchFamily="34" charset="-128"/>
              </a:rPr>
              <a:t>1/31/2019</a:t>
            </a:fld>
            <a:endParaRPr lang="en-US" dirty="0">
              <a:ea typeface="MS PGothic" panose="020B0600070205080204" pitchFamily="34" charset="-128"/>
            </a:endParaRPr>
          </a:p>
        </p:txBody>
      </p:sp>
      <p:sp>
        <p:nvSpPr>
          <p:cNvPr id="5" name="Footer Placeholder 4"/>
          <p:cNvSpPr>
            <a:spLocks noGrp="1"/>
          </p:cNvSpPr>
          <p:nvPr>
            <p:ph type="ftr" sz="quarter" idx="3"/>
          </p:nvPr>
        </p:nvSpPr>
        <p:spPr>
          <a:xfrm>
            <a:off x="4165663" y="6357138"/>
            <a:ext cx="3860800" cy="365125"/>
          </a:xfrm>
          <a:prstGeom prst="rect">
            <a:avLst/>
          </a:prstGeom>
        </p:spPr>
        <p:txBody>
          <a:bodyPr vert="horz" wrap="square" lIns="91400" tIns="45718" rIns="91400" bIns="45718" numCol="1" anchor="ctr" anchorCtr="0" compatLnSpc="1"/>
          <a:lstStyle>
            <a:lvl1pPr defTabSz="456565" eaLnBrk="1" hangingPunct="1">
              <a:defRPr sz="1200" u="none">
                <a:solidFill>
                  <a:srgbClr val="E6E7E6"/>
                </a:solidFill>
                <a:latin typeface="Microsoft JhengHei" panose="020B0604030504040204" pitchFamily="34" charset="-120"/>
              </a:defRPr>
            </a:lvl1pPr>
          </a:lstStyle>
          <a:p>
            <a:pPr algn="ctr" fontAlgn="base">
              <a:spcBef>
                <a:spcPct val="0"/>
              </a:spcBef>
              <a:spcAft>
                <a:spcPct val="0"/>
              </a:spcAft>
              <a:defRPr/>
            </a:pPr>
            <a:endParaRPr lang="en-US" dirty="0">
              <a:ea typeface="MS PGothic" panose="020B0600070205080204" pitchFamily="34" charset="-128"/>
            </a:endParaRPr>
          </a:p>
        </p:txBody>
      </p:sp>
      <p:sp>
        <p:nvSpPr>
          <p:cNvPr id="6" name="Slide Number Placeholder 5"/>
          <p:cNvSpPr>
            <a:spLocks noGrp="1"/>
          </p:cNvSpPr>
          <p:nvPr>
            <p:ph type="sldNum" sz="quarter" idx="4"/>
          </p:nvPr>
        </p:nvSpPr>
        <p:spPr>
          <a:xfrm>
            <a:off x="8737661" y="6357138"/>
            <a:ext cx="2844800" cy="365125"/>
          </a:xfrm>
          <a:prstGeom prst="rect">
            <a:avLst/>
          </a:prstGeom>
        </p:spPr>
        <p:txBody>
          <a:bodyPr vert="horz" wrap="square" lIns="91400" tIns="45718" rIns="91400" bIns="45718" numCol="1" anchor="ctr" anchorCtr="0" compatLnSpc="1"/>
          <a:lstStyle>
            <a:lvl1pPr algn="r" defTabSz="456565" eaLnBrk="1" hangingPunct="1">
              <a:defRPr sz="1200" u="none">
                <a:solidFill>
                  <a:srgbClr val="E6E7E6"/>
                </a:solidFill>
                <a:latin typeface="Microsoft JhengHei" panose="020B0604030504040204" pitchFamily="34" charset="-120"/>
              </a:defRPr>
            </a:lvl1pPr>
          </a:lstStyle>
          <a:p>
            <a:pPr fontAlgn="base">
              <a:spcBef>
                <a:spcPct val="0"/>
              </a:spcBef>
              <a:spcAft>
                <a:spcPct val="0"/>
              </a:spcAft>
              <a:defRPr/>
            </a:pPr>
            <a:fld id="{0EB9501C-3F70-4DC6-B88A-98563DE2F45E}" type="slidenum">
              <a:rPr lang="en-US" smtClean="0">
                <a:ea typeface="MS PGothic" panose="020B0600070205080204" pitchFamily="34" charset="-128"/>
              </a:rPr>
              <a:t>‹#›</a:t>
            </a:fld>
            <a:endParaRPr lang="en-US" dirty="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6565" rtl="0" eaLnBrk="0" fontAlgn="base" hangingPunct="0">
        <a:spcBef>
          <a:spcPct val="0"/>
        </a:spcBef>
        <a:spcAft>
          <a:spcPct val="0"/>
        </a:spcAft>
        <a:defRPr sz="4400" kern="1200">
          <a:solidFill>
            <a:schemeClr val="tx1"/>
          </a:solidFill>
          <a:latin typeface="Microsoft JhengHei" panose="020B0604030504040204" pitchFamily="34" charset="-120"/>
          <a:ea typeface="+mj-ea"/>
          <a:cs typeface="+mj-cs"/>
        </a:defRPr>
      </a:lvl1pPr>
      <a:lvl2pPr algn="ctr" defTabSz="456565" rtl="0" eaLnBrk="0" fontAlgn="base" hangingPunct="0">
        <a:spcBef>
          <a:spcPct val="0"/>
        </a:spcBef>
        <a:spcAft>
          <a:spcPct val="0"/>
        </a:spcAft>
        <a:defRPr sz="4400">
          <a:solidFill>
            <a:schemeClr val="tx1"/>
          </a:solidFill>
          <a:latin typeface="Calibri" panose="020F0502020204030204" pitchFamily="34" charset="0"/>
        </a:defRPr>
      </a:lvl2pPr>
      <a:lvl3pPr algn="ctr" defTabSz="456565" rtl="0" eaLnBrk="0" fontAlgn="base" hangingPunct="0">
        <a:spcBef>
          <a:spcPct val="0"/>
        </a:spcBef>
        <a:spcAft>
          <a:spcPct val="0"/>
        </a:spcAft>
        <a:defRPr sz="4400">
          <a:solidFill>
            <a:schemeClr val="tx1"/>
          </a:solidFill>
          <a:latin typeface="Calibri" panose="020F0502020204030204" pitchFamily="34" charset="0"/>
        </a:defRPr>
      </a:lvl3pPr>
      <a:lvl4pPr algn="ctr" defTabSz="456565" rtl="0" eaLnBrk="0" fontAlgn="base" hangingPunct="0">
        <a:spcBef>
          <a:spcPct val="0"/>
        </a:spcBef>
        <a:spcAft>
          <a:spcPct val="0"/>
        </a:spcAft>
        <a:defRPr sz="4400">
          <a:solidFill>
            <a:schemeClr val="tx1"/>
          </a:solidFill>
          <a:latin typeface="Calibri" panose="020F0502020204030204" pitchFamily="34" charset="0"/>
        </a:defRPr>
      </a:lvl4pPr>
      <a:lvl5pPr algn="ctr" defTabSz="456565"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6565" rtl="0" fontAlgn="base">
        <a:spcBef>
          <a:spcPct val="0"/>
        </a:spcBef>
        <a:spcAft>
          <a:spcPct val="0"/>
        </a:spcAft>
        <a:defRPr sz="4400">
          <a:solidFill>
            <a:schemeClr val="tx1"/>
          </a:solidFill>
          <a:latin typeface="Calibri" panose="020F0502020204030204" pitchFamily="34" charset="0"/>
        </a:defRPr>
      </a:lvl6pPr>
      <a:lvl7pPr marL="913765" algn="ctr" defTabSz="456565" rtl="0" fontAlgn="base">
        <a:spcBef>
          <a:spcPct val="0"/>
        </a:spcBef>
        <a:spcAft>
          <a:spcPct val="0"/>
        </a:spcAft>
        <a:defRPr sz="4400">
          <a:solidFill>
            <a:schemeClr val="tx1"/>
          </a:solidFill>
          <a:latin typeface="Calibri" panose="020F0502020204030204" pitchFamily="34" charset="0"/>
        </a:defRPr>
      </a:lvl7pPr>
      <a:lvl8pPr marL="1370965" algn="ctr" defTabSz="456565" rtl="0" fontAlgn="base">
        <a:spcBef>
          <a:spcPct val="0"/>
        </a:spcBef>
        <a:spcAft>
          <a:spcPct val="0"/>
        </a:spcAft>
        <a:defRPr sz="4400">
          <a:solidFill>
            <a:schemeClr val="tx1"/>
          </a:solidFill>
          <a:latin typeface="Calibri" panose="020F0502020204030204" pitchFamily="34" charset="0"/>
        </a:defRPr>
      </a:lvl8pPr>
      <a:lvl9pPr marL="1828165" algn="ctr" defTabSz="456565"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6565" rtl="0" eaLnBrk="0" fontAlgn="base" hangingPunct="0">
        <a:spcBef>
          <a:spcPct val="20000"/>
        </a:spcBef>
        <a:spcAft>
          <a:spcPct val="0"/>
        </a:spcAft>
        <a:buFont typeface="Arial" panose="020B0604020202020204" pitchFamily="34" charset="0"/>
        <a:buChar char="•"/>
        <a:defRPr sz="3200" kern="1200">
          <a:solidFill>
            <a:schemeClr val="tx1"/>
          </a:solidFill>
          <a:latin typeface="Microsoft JhengHei" panose="020B0604030504040204" pitchFamily="34" charset="-120"/>
          <a:ea typeface="+mn-ea"/>
          <a:cs typeface="+mn-cs"/>
        </a:defRPr>
      </a:lvl1pPr>
      <a:lvl2pPr marL="742315" indent="-285750" algn="l" defTabSz="456565" rtl="0" eaLnBrk="0" fontAlgn="base" hangingPunct="0">
        <a:spcBef>
          <a:spcPct val="20000"/>
        </a:spcBef>
        <a:spcAft>
          <a:spcPct val="0"/>
        </a:spcAft>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2pPr>
      <a:lvl3pPr marL="1142365" indent="-228600" algn="l" defTabSz="456565" rtl="0" eaLnBrk="0" fontAlgn="base" hangingPunct="0">
        <a:spcBef>
          <a:spcPct val="20000"/>
        </a:spcBef>
        <a:spcAft>
          <a:spcPct val="0"/>
        </a:spcAft>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3pPr>
      <a:lvl4pPr marL="1599565"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4pPr>
      <a:lvl5pPr marL="2056130"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5pPr>
      <a:lvl6pPr marL="25133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05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70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42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6565" rtl="0" eaLnBrk="1" latinLnBrk="0" hangingPunct="1">
        <a:defRPr sz="1900" kern="1200">
          <a:solidFill>
            <a:schemeClr val="tx1"/>
          </a:solidFill>
          <a:latin typeface="+mn-lt"/>
          <a:ea typeface="+mn-ea"/>
          <a:cs typeface="+mn-cs"/>
        </a:defRPr>
      </a:lvl1pPr>
      <a:lvl2pPr marL="457200" algn="l" defTabSz="456565" rtl="0" eaLnBrk="1" latinLnBrk="0" hangingPunct="1">
        <a:defRPr sz="1900" kern="1200">
          <a:solidFill>
            <a:schemeClr val="tx1"/>
          </a:solidFill>
          <a:latin typeface="+mn-lt"/>
          <a:ea typeface="+mn-ea"/>
          <a:cs typeface="+mn-cs"/>
        </a:defRPr>
      </a:lvl2pPr>
      <a:lvl3pPr marL="913765" algn="l" defTabSz="456565" rtl="0" eaLnBrk="1" latinLnBrk="0" hangingPunct="1">
        <a:defRPr sz="1900" kern="1200">
          <a:solidFill>
            <a:schemeClr val="tx1"/>
          </a:solidFill>
          <a:latin typeface="+mn-lt"/>
          <a:ea typeface="+mn-ea"/>
          <a:cs typeface="+mn-cs"/>
        </a:defRPr>
      </a:lvl3pPr>
      <a:lvl4pPr marL="1370965" algn="l" defTabSz="456565" rtl="0" eaLnBrk="1" latinLnBrk="0" hangingPunct="1">
        <a:defRPr sz="1900" kern="1200">
          <a:solidFill>
            <a:schemeClr val="tx1"/>
          </a:solidFill>
          <a:latin typeface="+mn-lt"/>
          <a:ea typeface="+mn-ea"/>
          <a:cs typeface="+mn-cs"/>
        </a:defRPr>
      </a:lvl4pPr>
      <a:lvl5pPr marL="1828165" algn="l" defTabSz="456565" rtl="0" eaLnBrk="1" latinLnBrk="0" hangingPunct="1">
        <a:defRPr sz="1900" kern="1200">
          <a:solidFill>
            <a:schemeClr val="tx1"/>
          </a:solidFill>
          <a:latin typeface="+mn-lt"/>
          <a:ea typeface="+mn-ea"/>
          <a:cs typeface="+mn-cs"/>
        </a:defRPr>
      </a:lvl5pPr>
      <a:lvl6pPr marL="2284730" algn="l" defTabSz="456565" rtl="0" eaLnBrk="1" latinLnBrk="0" hangingPunct="1">
        <a:defRPr sz="1900" kern="1200">
          <a:solidFill>
            <a:schemeClr val="tx1"/>
          </a:solidFill>
          <a:latin typeface="+mn-lt"/>
          <a:ea typeface="+mn-ea"/>
          <a:cs typeface="+mn-cs"/>
        </a:defRPr>
      </a:lvl6pPr>
      <a:lvl7pPr marL="2741930" algn="l" defTabSz="456565" rtl="0" eaLnBrk="1" latinLnBrk="0" hangingPunct="1">
        <a:defRPr sz="1900" kern="1200">
          <a:solidFill>
            <a:schemeClr val="tx1"/>
          </a:solidFill>
          <a:latin typeface="+mn-lt"/>
          <a:ea typeface="+mn-ea"/>
          <a:cs typeface="+mn-cs"/>
        </a:defRPr>
      </a:lvl7pPr>
      <a:lvl8pPr marL="3198495" algn="l" defTabSz="456565" rtl="0" eaLnBrk="1" latinLnBrk="0" hangingPunct="1">
        <a:defRPr sz="1900" kern="1200">
          <a:solidFill>
            <a:schemeClr val="tx1"/>
          </a:solidFill>
          <a:latin typeface="+mn-lt"/>
          <a:ea typeface="+mn-ea"/>
          <a:cs typeface="+mn-cs"/>
        </a:defRPr>
      </a:lvl8pPr>
      <a:lvl9pPr marL="3655695" algn="l" defTabSz="456565"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48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0ACB604A-D504-479A-9DA4-5AEA2B5F9514}"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4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08A222DE-9709-4FA4-87DF-94FBE281F961}"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801"/>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3" y="635680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01"/>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latin typeface="Microsoft JhengHei" panose="020B0604030504040204" pitchFamily="34" charset="-12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latin typeface="Microsoft JhengHei" panose="020B0604030504040204" pitchFamily="34" charset="-12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latin typeface="Microsoft JhengHei" panose="020B0604030504040204" pitchFamily="34" charset="-12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0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3" y="635680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0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4597"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a:t>Click to edit Master title style</a:t>
            </a:r>
          </a:p>
        </p:txBody>
      </p:sp>
      <p:sp>
        <p:nvSpPr>
          <p:cNvPr id="24579" name="Rectangle 3"/>
          <p:cNvSpPr>
            <a:spLocks noGrp="1" noChangeArrowheads="1"/>
          </p:cNvSpPr>
          <p:nvPr>
            <p:ph type="body" idx="1"/>
          </p:nvPr>
        </p:nvSpPr>
        <p:spPr bwMode="auto">
          <a:xfrm>
            <a:off x="914597"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p:cNvSpPr>
            <a:spLocks noGrp="1" noChangeArrowheads="1"/>
          </p:cNvSpPr>
          <p:nvPr>
            <p:ph type="dt" sz="half" idx="2"/>
          </p:nvPr>
        </p:nvSpPr>
        <p:spPr bwMode="auto">
          <a:xfrm>
            <a:off x="914597" y="6248400"/>
            <a:ext cx="2540000" cy="457200"/>
          </a:xfrm>
          <a:prstGeom prst="rect">
            <a:avLst/>
          </a:prstGeom>
          <a:noFill/>
          <a:ln w="9525">
            <a:noFill/>
            <a:miter lim="800000"/>
          </a:ln>
          <a:effectLst>
            <a:outerShdw algn="ctr" rotWithShape="0">
              <a:srgbClr val="808080">
                <a:alpha val="75000"/>
              </a:srgbClr>
            </a:outerShdw>
          </a:effectLst>
        </p:spPr>
        <p:txBody>
          <a:bodyPr vert="horz" wrap="square" lIns="91400" tIns="45718" rIns="91400" bIns="45718" numCol="1" anchor="t" anchorCtr="0" compatLnSpc="1"/>
          <a:lstStyle>
            <a:lvl1pPr algn="l">
              <a:defRPr sz="1500" u="none">
                <a:solidFill>
                  <a:srgbClr val="FFFFFF"/>
                </a:solidFill>
              </a:defRPr>
            </a:lvl1pPr>
          </a:lstStyle>
          <a:p>
            <a:pPr eaLnBrk="0" fontAlgn="base" hangingPunct="0">
              <a:spcBef>
                <a:spcPct val="0"/>
              </a:spcBef>
              <a:spcAft>
                <a:spcPct val="0"/>
              </a:spcAft>
              <a:defRPr/>
            </a:pPr>
            <a:endParaRPr lang="es-ES_tradnl" dirty="0">
              <a:ea typeface="PMingLiU" panose="02020500000000000000" pitchFamily="18" charset="-120"/>
            </a:endParaRPr>
          </a:p>
        </p:txBody>
      </p:sp>
      <p:sp>
        <p:nvSpPr>
          <p:cNvPr id="47109" name="Rectangle 5"/>
          <p:cNvSpPr>
            <a:spLocks noGrp="1" noChangeArrowheads="1"/>
          </p:cNvSpPr>
          <p:nvPr>
            <p:ph type="ftr" sz="quarter" idx="3"/>
          </p:nvPr>
        </p:nvSpPr>
        <p:spPr bwMode="auto">
          <a:xfrm>
            <a:off x="4165797" y="6248400"/>
            <a:ext cx="3860800" cy="457200"/>
          </a:xfrm>
          <a:prstGeom prst="rect">
            <a:avLst/>
          </a:prstGeom>
          <a:noFill/>
          <a:ln w="9525">
            <a:noFill/>
            <a:miter lim="800000"/>
          </a:ln>
          <a:effectLst>
            <a:outerShdw algn="ctr" rotWithShape="0">
              <a:srgbClr val="808080">
                <a:alpha val="75000"/>
              </a:srgbClr>
            </a:outerShdw>
          </a:effectLst>
        </p:spPr>
        <p:txBody>
          <a:bodyPr vert="horz" wrap="square" lIns="91400" tIns="45718" rIns="91400" bIns="45718" numCol="1" anchor="t" anchorCtr="0" compatLnSpc="1"/>
          <a:lstStyle>
            <a:lvl1pPr>
              <a:defRPr sz="1500" u="none">
                <a:solidFill>
                  <a:srgbClr val="FFFFFF"/>
                </a:solidFill>
              </a:defRPr>
            </a:lvl1pPr>
          </a:lstStyle>
          <a:p>
            <a:pPr algn="ctr" eaLnBrk="0" fontAlgn="base" hangingPunct="0">
              <a:spcBef>
                <a:spcPct val="0"/>
              </a:spcBef>
              <a:spcAft>
                <a:spcPct val="0"/>
              </a:spcAft>
              <a:defRPr/>
            </a:pPr>
            <a:endParaRPr lang="es-ES_tradnl" dirty="0">
              <a:ea typeface="PMingLiU" panose="02020500000000000000" pitchFamily="18" charset="-120"/>
            </a:endParaRPr>
          </a:p>
        </p:txBody>
      </p:sp>
      <p:sp>
        <p:nvSpPr>
          <p:cNvPr id="47110" name="Rectangle 6"/>
          <p:cNvSpPr>
            <a:spLocks noGrp="1" noChangeArrowheads="1"/>
          </p:cNvSpPr>
          <p:nvPr>
            <p:ph type="sldNum" sz="quarter" idx="4"/>
          </p:nvPr>
        </p:nvSpPr>
        <p:spPr bwMode="auto">
          <a:xfrm>
            <a:off x="8737600" y="6248400"/>
            <a:ext cx="2540000" cy="457200"/>
          </a:xfrm>
          <a:prstGeom prst="rect">
            <a:avLst/>
          </a:prstGeom>
          <a:noFill/>
          <a:ln w="9525">
            <a:noFill/>
            <a:miter lim="800000"/>
          </a:ln>
          <a:effectLst>
            <a:outerShdw algn="ctr" rotWithShape="0">
              <a:srgbClr val="808080">
                <a:alpha val="75000"/>
              </a:srgbClr>
            </a:outerShdw>
          </a:effectLst>
        </p:spPr>
        <p:txBody>
          <a:bodyPr vert="horz" wrap="square" lIns="91400" tIns="45718" rIns="91400" bIns="45718" numCol="1" anchor="t" anchorCtr="0" compatLnSpc="1"/>
          <a:lstStyle>
            <a:lvl1pPr algn="r">
              <a:defRPr sz="1500" u="none">
                <a:solidFill>
                  <a:srgbClr val="FFFFFF"/>
                </a:solidFill>
              </a:defRPr>
            </a:lvl1pPr>
          </a:lstStyle>
          <a:p>
            <a:pPr eaLnBrk="0" fontAlgn="base" hangingPunct="0">
              <a:spcBef>
                <a:spcPct val="0"/>
              </a:spcBef>
              <a:spcAft>
                <a:spcPct val="0"/>
              </a:spcAft>
              <a:defRPr/>
            </a:pPr>
            <a:fld id="{840865D1-14A3-45D2-88B7-233210AD2513}" type="slidenum">
              <a:rPr lang="en-US">
                <a:ea typeface="PMingLiU" panose="02020500000000000000" pitchFamily="18" charset="-120"/>
              </a:rPr>
              <a:t>‹#›</a:t>
            </a:fld>
            <a:endParaRPr lang="en-US" dirty="0">
              <a:ea typeface="PMingLiU" panose="02020500000000000000" pitchFamily="18" charset="-120"/>
            </a:endParaRPr>
          </a:p>
        </p:txBody>
      </p:sp>
    </p:spTree>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spd="slow"/>
  <p:hf hdr="0" ftr="0" dt="0"/>
  <p:txStyles>
    <p:titleStyle>
      <a:lvl1pPr algn="ctr" rtl="0" eaLnBrk="0" fontAlgn="base" hangingPunct="0">
        <a:spcBef>
          <a:spcPct val="0"/>
        </a:spcBef>
        <a:spcAft>
          <a:spcPct val="0"/>
        </a:spcAft>
        <a:defRPr sz="40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000">
          <a:solidFill>
            <a:schemeClr val="tx2"/>
          </a:solidFill>
          <a:latin typeface="Arial" panose="020B0604020202020204" pitchFamily="34" charset="0"/>
          <a:ea typeface="MS PGothic" panose="020B0600070205080204" pitchFamily="34" charset="-128"/>
        </a:defRPr>
      </a:lvl5pPr>
      <a:lvl6pPr marL="457200" algn="ctr"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6pPr>
      <a:lvl7pPr marL="913765" algn="ctr"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7pPr>
      <a:lvl8pPr marL="1370965" algn="ctr"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8pPr>
      <a:lvl9pPr marL="1828165" algn="ctr" rtl="0" fontAlgn="base">
        <a:spcBef>
          <a:spcPct val="0"/>
        </a:spcBef>
        <a:spcAft>
          <a:spcPct val="0"/>
        </a:spcAft>
        <a:defRPr sz="4000">
          <a:solidFill>
            <a:schemeClr val="tx2"/>
          </a:solidFill>
          <a:latin typeface="Arial" panose="020B06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lr>
          <a:schemeClr val="tx1"/>
        </a:buClr>
        <a:buChar char="•"/>
        <a:defRPr sz="2800">
          <a:solidFill>
            <a:schemeClr val="tx1"/>
          </a:solidFill>
          <a:latin typeface="+mn-lt"/>
          <a:ea typeface="MS PGothic" panose="020B0600070205080204" pitchFamily="34" charset="-128"/>
          <a:cs typeface="+mn-cs"/>
        </a:defRPr>
      </a:lvl1pPr>
      <a:lvl2pPr marL="742315" indent="-285750" algn="l" rtl="0" eaLnBrk="0" fontAlgn="base" hangingPunct="0">
        <a:spcBef>
          <a:spcPct val="20000"/>
        </a:spcBef>
        <a:spcAft>
          <a:spcPct val="0"/>
        </a:spcAft>
        <a:buClr>
          <a:schemeClr val="tx1"/>
        </a:buClr>
        <a:buChar char="•"/>
        <a:defRPr sz="2800">
          <a:solidFill>
            <a:schemeClr val="tx1"/>
          </a:solidFill>
          <a:latin typeface="+mn-lt"/>
          <a:ea typeface="MS PGothic" panose="020B0600070205080204" pitchFamily="34" charset="-128"/>
        </a:defRPr>
      </a:lvl2pPr>
      <a:lvl3pPr marL="1142365" indent="-228600" algn="l" rtl="0" eaLnBrk="0" fontAlgn="base" hangingPunct="0">
        <a:spcBef>
          <a:spcPct val="20000"/>
        </a:spcBef>
        <a:spcAft>
          <a:spcPct val="0"/>
        </a:spcAft>
        <a:buClr>
          <a:schemeClr val="tx1"/>
        </a:buClr>
        <a:buChar char="•"/>
        <a:defRPr sz="2400">
          <a:solidFill>
            <a:schemeClr val="tx1"/>
          </a:solidFill>
          <a:latin typeface="+mn-lt"/>
          <a:ea typeface="MS PGothic" panose="020B0600070205080204" pitchFamily="34" charset="-128"/>
        </a:defRPr>
      </a:lvl3pPr>
      <a:lvl4pPr marL="1599565" indent="-228600" algn="l" rtl="0" eaLnBrk="0" fontAlgn="base" hangingPunct="0">
        <a:spcBef>
          <a:spcPct val="20000"/>
        </a:spcBef>
        <a:spcAft>
          <a:spcPct val="0"/>
        </a:spcAft>
        <a:buClr>
          <a:schemeClr val="tx1"/>
        </a:buClr>
        <a:buChar char="•"/>
        <a:defRPr sz="2000">
          <a:solidFill>
            <a:schemeClr val="tx1"/>
          </a:solidFill>
          <a:latin typeface="+mn-lt"/>
          <a:ea typeface="MS PGothic" panose="020B0600070205080204" pitchFamily="34" charset="-128"/>
        </a:defRPr>
      </a:lvl4pPr>
      <a:lvl5pPr marL="2056130" indent="-228600" algn="l" rtl="0" eaLnBrk="0" fontAlgn="base" hangingPunct="0">
        <a:spcBef>
          <a:spcPct val="20000"/>
        </a:spcBef>
        <a:spcAft>
          <a:spcPct val="0"/>
        </a:spcAft>
        <a:buClr>
          <a:schemeClr val="tx1"/>
        </a:buClr>
        <a:buChar char="•"/>
        <a:defRPr sz="2000">
          <a:solidFill>
            <a:schemeClr val="tx1"/>
          </a:solidFill>
          <a:latin typeface="+mn-lt"/>
          <a:ea typeface="MS PGothic" panose="020B0600070205080204" pitchFamily="34" charset="-128"/>
        </a:defRPr>
      </a:lvl5pPr>
      <a:lvl6pPr marL="2513330" indent="-228600" algn="l" rtl="0" fontAlgn="base">
        <a:spcBef>
          <a:spcPct val="20000"/>
        </a:spcBef>
        <a:spcAft>
          <a:spcPct val="0"/>
        </a:spcAft>
        <a:buClr>
          <a:schemeClr val="tx1"/>
        </a:buClr>
        <a:buChar char="•"/>
        <a:defRPr sz="2000">
          <a:solidFill>
            <a:schemeClr val="tx1"/>
          </a:solidFill>
          <a:latin typeface="+mn-lt"/>
          <a:ea typeface="+mn-ea"/>
        </a:defRPr>
      </a:lvl6pPr>
      <a:lvl7pPr marL="2970530" indent="-228600" algn="l" rtl="0" fontAlgn="base">
        <a:spcBef>
          <a:spcPct val="20000"/>
        </a:spcBef>
        <a:spcAft>
          <a:spcPct val="0"/>
        </a:spcAft>
        <a:buClr>
          <a:schemeClr val="tx1"/>
        </a:buClr>
        <a:buChar char="•"/>
        <a:defRPr sz="2000">
          <a:solidFill>
            <a:schemeClr val="tx1"/>
          </a:solidFill>
          <a:latin typeface="+mn-lt"/>
          <a:ea typeface="+mn-ea"/>
        </a:defRPr>
      </a:lvl7pPr>
      <a:lvl8pPr marL="3427095" indent="-228600" algn="l" rtl="0" fontAlgn="base">
        <a:spcBef>
          <a:spcPct val="20000"/>
        </a:spcBef>
        <a:spcAft>
          <a:spcPct val="0"/>
        </a:spcAft>
        <a:buClr>
          <a:schemeClr val="tx1"/>
        </a:buClr>
        <a:buChar char="•"/>
        <a:defRPr sz="2000">
          <a:solidFill>
            <a:schemeClr val="tx1"/>
          </a:solidFill>
          <a:latin typeface="+mn-lt"/>
          <a:ea typeface="+mn-ea"/>
        </a:defRPr>
      </a:lvl8pPr>
      <a:lvl9pPr marL="3884295"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65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pPr defTabSz="913765"/>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65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pPr defTabSz="913765"/>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pPr defTabSz="913765"/>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9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9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pPr defTabSz="913765"/>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dirty="0"/>
              <a:t>Click to edit Master title style</a:t>
            </a:r>
          </a:p>
        </p:txBody>
      </p:sp>
      <p:sp>
        <p:nvSpPr>
          <p:cNvPr id="32771"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918"/>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Microsoft JhengHei" panose="020B0604030504040204" pitchFamily="34" charset="-120"/>
                <a:cs typeface="Arial" panose="020B0604020202020204" pitchFamily="34" charset="0"/>
              </a:defRPr>
            </a:lvl1pPr>
          </a:lstStyle>
          <a:p>
            <a:pPr>
              <a:defRPr/>
            </a:pPr>
            <a:fld id="{78632C8F-3E86-4313-8FF8-1F819A82E898}" type="datetimeFigureOut">
              <a:rPr lang="en-US" smtClean="0">
                <a:ea typeface="MS PGothic" panose="020B0600070205080204" pitchFamily="34" charset="-128"/>
              </a:rPr>
              <a:t>1/31/2019</a:t>
            </a:fld>
            <a:endParaRPr lang="en-US" dirty="0">
              <a:ea typeface="MS PGothic" panose="020B0600070205080204" pitchFamily="34" charset="-128"/>
            </a:endParaRPr>
          </a:p>
        </p:txBody>
      </p:sp>
      <p:sp>
        <p:nvSpPr>
          <p:cNvPr id="5" name="Footer Placeholder 4"/>
          <p:cNvSpPr>
            <a:spLocks noGrp="1"/>
          </p:cNvSpPr>
          <p:nvPr>
            <p:ph type="ftr" sz="quarter" idx="3"/>
          </p:nvPr>
        </p:nvSpPr>
        <p:spPr>
          <a:xfrm>
            <a:off x="4165663" y="6356918"/>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Microsoft JhengHei" panose="020B0604030504040204" pitchFamily="34" charset="-120"/>
                <a:cs typeface="Arial" panose="020B0604020202020204" pitchFamily="34" charset="0"/>
              </a:defRPr>
            </a:lvl1pPr>
          </a:lstStyle>
          <a:p>
            <a:pPr>
              <a:defRPr/>
            </a:pPr>
            <a:endParaRPr lang="en-US" dirty="0">
              <a:ea typeface="MS PGothic" panose="020B0600070205080204" pitchFamily="34" charset="-128"/>
            </a:endParaRPr>
          </a:p>
        </p:txBody>
      </p:sp>
      <p:sp>
        <p:nvSpPr>
          <p:cNvPr id="6" name="Slide Number Placeholder 5"/>
          <p:cNvSpPr>
            <a:spLocks noGrp="1"/>
          </p:cNvSpPr>
          <p:nvPr>
            <p:ph type="sldNum" sz="quarter" idx="4"/>
          </p:nvPr>
        </p:nvSpPr>
        <p:spPr>
          <a:xfrm>
            <a:off x="8737661" y="6356918"/>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Microsoft JhengHei" panose="020B0604030504040204" pitchFamily="34" charset="-120"/>
                <a:cs typeface="Arial" panose="020B0604020202020204" pitchFamily="34" charset="0"/>
              </a:defRPr>
            </a:lvl1pPr>
          </a:lstStyle>
          <a:p>
            <a:pPr>
              <a:defRPr/>
            </a:pPr>
            <a:fld id="{26E391EB-5F2C-4384-A37F-C71E8E5AF3CD}" type="slidenum">
              <a:rPr lang="en-US" smtClean="0">
                <a:ea typeface="MS PGothic" panose="020B0600070205080204" pitchFamily="34" charset="-128"/>
              </a:rPr>
              <a:t>‹#›</a:t>
            </a:fld>
            <a:endParaRPr lang="en-US" dirty="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icrosoft JhengHei" panose="020B0604030504040204" pitchFamily="34" charset="-12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3765" algn="ctr" rtl="0" fontAlgn="base">
        <a:spcBef>
          <a:spcPct val="0"/>
        </a:spcBef>
        <a:spcAft>
          <a:spcPct val="0"/>
        </a:spcAft>
        <a:defRPr sz="4400">
          <a:solidFill>
            <a:schemeClr val="tx1"/>
          </a:solidFill>
          <a:latin typeface="Calibri" panose="020F0502020204030204" pitchFamily="34" charset="0"/>
        </a:defRPr>
      </a:lvl7pPr>
      <a:lvl8pPr marL="1370965" algn="ctr" rtl="0" fontAlgn="base">
        <a:spcBef>
          <a:spcPct val="0"/>
        </a:spcBef>
        <a:spcAft>
          <a:spcPct val="0"/>
        </a:spcAft>
        <a:defRPr sz="4400">
          <a:solidFill>
            <a:schemeClr val="tx1"/>
          </a:solidFill>
          <a:latin typeface="Calibri" panose="020F0502020204030204" pitchFamily="34" charset="0"/>
        </a:defRPr>
      </a:lvl8pPr>
      <a:lvl9pPr marL="1828165"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icrosoft JhengHei" panose="020B0604030504040204" pitchFamily="34" charset="-120"/>
          <a:ea typeface="+mn-ea"/>
          <a:cs typeface="+mn-cs"/>
        </a:defRPr>
      </a:lvl1pPr>
      <a:lvl2pPr marL="742315"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2pPr>
      <a:lvl3pPr marL="1142365"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3pPr>
      <a:lvl4pPr marL="159956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4pPr>
      <a:lvl5pPr marL="205613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0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5771" tIns="34289" rIns="65771"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5771" tIns="34289" rIns="657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5771" tIns="34289" rIns="65771" bIns="34289" rtlCol="0" anchor="ctr"/>
          <a:lstStyle>
            <a:lvl1pPr algn="l">
              <a:defRPr sz="1200">
                <a:solidFill>
                  <a:schemeClr val="tx1">
                    <a:tint val="75000"/>
                  </a:schemeClr>
                </a:solidFill>
              </a:defRPr>
            </a:lvl1pPr>
          </a:lstStyle>
          <a:p>
            <a:pPr defTabSz="872490"/>
            <a:fld id="{CDE90E05-8221-4670-AF26-6BBB5734285E}" type="datetimeFigureOut">
              <a:rPr lang="en-US" smtClean="0">
                <a:solidFill>
                  <a:srgbClr val="FFFFFF">
                    <a:tint val="75000"/>
                  </a:srgbClr>
                </a:solidFill>
              </a:rPr>
              <a:t>1/31/2019</a:t>
            </a:fld>
            <a:endParaRPr lang="en-US" dirty="0">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5771" tIns="34289" rIns="65771" bIns="34289" rtlCol="0" anchor="ctr"/>
          <a:lstStyle>
            <a:lvl1pPr algn="ctr">
              <a:defRPr sz="1200">
                <a:solidFill>
                  <a:schemeClr val="tx1">
                    <a:tint val="75000"/>
                  </a:schemeClr>
                </a:solidFill>
              </a:defRPr>
            </a:lvl1pPr>
          </a:lstStyle>
          <a:p>
            <a:pPr defTabSz="872490"/>
            <a:endParaRPr lang="en-US" dirty="0">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5771" tIns="34289" rIns="65771" bIns="34289" rtlCol="0" anchor="ctr"/>
          <a:lstStyle>
            <a:lvl1pPr algn="r">
              <a:defRPr sz="1200">
                <a:solidFill>
                  <a:schemeClr val="tx1">
                    <a:tint val="75000"/>
                  </a:schemeClr>
                </a:solidFill>
              </a:defRPr>
            </a:lvl1pPr>
          </a:lstStyle>
          <a:p>
            <a:pPr defTabSz="872490"/>
            <a:fld id="{22ECDDF0-F688-4C7E-94C5-A0EFC4BE057C}" type="slidenum">
              <a:rPr lang="en-US" smtClean="0">
                <a:solidFill>
                  <a:srgbClr val="FFFFFF">
                    <a:tint val="75000"/>
                  </a:srgbClr>
                </a:solidFill>
              </a:rPr>
              <a:t>‹#›</a:t>
            </a:fld>
            <a:endParaRPr lang="en-US" dirty="0">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4127" r:id="rId1"/>
  </p:sldLayoutIdLst>
  <p:txStyles>
    <p:titleStyle>
      <a:lvl1pPr algn="l" defTabSz="87249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8440" indent="-218440" algn="l" defTabSz="87249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5955" indent="-218440" algn="l" defTabSz="87249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0295" indent="-218440" algn="l" defTabSz="87249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2654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196342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40030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835910"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272155"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709035" indent="-218440" algn="l" defTabSz="87249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872490" rtl="0" eaLnBrk="1" latinLnBrk="0" hangingPunct="1">
        <a:defRPr sz="1865" kern="1200">
          <a:solidFill>
            <a:schemeClr val="tx1"/>
          </a:solidFill>
          <a:latin typeface="+mn-lt"/>
          <a:ea typeface="+mn-ea"/>
          <a:cs typeface="+mn-cs"/>
        </a:defRPr>
      </a:lvl1pPr>
      <a:lvl2pPr marL="436245" algn="l" defTabSz="872490" rtl="0" eaLnBrk="1" latinLnBrk="0" hangingPunct="1">
        <a:defRPr sz="1865" kern="1200">
          <a:solidFill>
            <a:schemeClr val="tx1"/>
          </a:solidFill>
          <a:latin typeface="+mn-lt"/>
          <a:ea typeface="+mn-ea"/>
          <a:cs typeface="+mn-cs"/>
        </a:defRPr>
      </a:lvl2pPr>
      <a:lvl3pPr marL="872490" algn="l" defTabSz="872490" rtl="0" eaLnBrk="1" latinLnBrk="0" hangingPunct="1">
        <a:defRPr sz="1865" kern="1200">
          <a:solidFill>
            <a:schemeClr val="tx1"/>
          </a:solidFill>
          <a:latin typeface="+mn-lt"/>
          <a:ea typeface="+mn-ea"/>
          <a:cs typeface="+mn-cs"/>
        </a:defRPr>
      </a:lvl3pPr>
      <a:lvl4pPr marL="1309370" algn="l" defTabSz="872490" rtl="0" eaLnBrk="1" latinLnBrk="0" hangingPunct="1">
        <a:defRPr sz="1865" kern="1200">
          <a:solidFill>
            <a:schemeClr val="tx1"/>
          </a:solidFill>
          <a:latin typeface="+mn-lt"/>
          <a:ea typeface="+mn-ea"/>
          <a:cs typeface="+mn-cs"/>
        </a:defRPr>
      </a:lvl4pPr>
      <a:lvl5pPr marL="1745615" algn="l" defTabSz="872490" rtl="0" eaLnBrk="1" latinLnBrk="0" hangingPunct="1">
        <a:defRPr sz="1865" kern="1200">
          <a:solidFill>
            <a:schemeClr val="tx1"/>
          </a:solidFill>
          <a:latin typeface="+mn-lt"/>
          <a:ea typeface="+mn-ea"/>
          <a:cs typeface="+mn-cs"/>
        </a:defRPr>
      </a:lvl5pPr>
      <a:lvl6pPr marL="2181860" algn="l" defTabSz="872490" rtl="0" eaLnBrk="1" latinLnBrk="0" hangingPunct="1">
        <a:defRPr sz="1865" kern="1200">
          <a:solidFill>
            <a:schemeClr val="tx1"/>
          </a:solidFill>
          <a:latin typeface="+mn-lt"/>
          <a:ea typeface="+mn-ea"/>
          <a:cs typeface="+mn-cs"/>
        </a:defRPr>
      </a:lvl6pPr>
      <a:lvl7pPr marL="2617470" algn="l" defTabSz="872490" rtl="0" eaLnBrk="1" latinLnBrk="0" hangingPunct="1">
        <a:defRPr sz="1865" kern="1200">
          <a:solidFill>
            <a:schemeClr val="tx1"/>
          </a:solidFill>
          <a:latin typeface="+mn-lt"/>
          <a:ea typeface="+mn-ea"/>
          <a:cs typeface="+mn-cs"/>
        </a:defRPr>
      </a:lvl7pPr>
      <a:lvl8pPr marL="3054350" algn="l" defTabSz="872490" rtl="0" eaLnBrk="1" latinLnBrk="0" hangingPunct="1">
        <a:defRPr sz="1865" kern="1200">
          <a:solidFill>
            <a:schemeClr val="tx1"/>
          </a:solidFill>
          <a:latin typeface="+mn-lt"/>
          <a:ea typeface="+mn-ea"/>
          <a:cs typeface="+mn-cs"/>
        </a:defRPr>
      </a:lvl8pPr>
      <a:lvl9pPr marL="3490595" algn="l" defTabSz="872490" rtl="0" eaLnBrk="1" latinLnBrk="0" hangingPunct="1">
        <a:defRPr sz="1865"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latin typeface="Helvetica"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latin typeface="Helvetica"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latin typeface="Helvetica"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Lst>
  <p:txStyles>
    <p:titleStyle>
      <a:lvl1pPr algn="l" defTabSz="913765" rtl="0" eaLnBrk="1" latinLnBrk="0" hangingPunct="1">
        <a:lnSpc>
          <a:spcPct val="90000"/>
        </a:lnSpc>
        <a:spcBef>
          <a:spcPct val="0"/>
        </a:spcBef>
        <a:buNone/>
        <a:defRPr sz="4400" kern="1200">
          <a:solidFill>
            <a:schemeClr val="tx1"/>
          </a:solidFill>
          <a:latin typeface="Helvetica"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Helvetica"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Helvetica"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 id="2147484351"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A9D69B-DC70-4C17-8990-D35C97AE37DD}" type="datetimeFigureOut">
              <a:rPr lang="en-US" smtClean="0">
                <a:solidFill>
                  <a:prstClr val="black">
                    <a:tint val="75000"/>
                  </a:prstClr>
                </a:solidFill>
                <a:ea typeface="PMingLiU" panose="02020500000000000000" pitchFamily="18" charset="-120"/>
              </a:rPr>
              <a:t>1/31/2019</a:t>
            </a:fld>
            <a:endParaRPr lang="en-US" dirty="0">
              <a:solidFill>
                <a:prstClr val="black">
                  <a:tint val="75000"/>
                </a:prstClr>
              </a:solidFill>
              <a:ea typeface="PMingLiU" panose="02020500000000000000" pitchFamily="18" charset="-12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PMingLiU" panose="02020500000000000000" pitchFamily="18" charset="-12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C594423-CB07-4A19-BC8D-785BC813D4AC}" type="slidenum">
              <a:rPr lang="en-US" smtClean="0">
                <a:solidFill>
                  <a:prstClr val="black">
                    <a:tint val="75000"/>
                  </a:prstClr>
                </a:solidFill>
                <a:ea typeface="PMingLiU" panose="02020500000000000000" pitchFamily="18" charset="-120"/>
              </a:rPr>
              <a:t>‹#›</a:t>
            </a:fld>
            <a:endParaRPr lang="en-US" dirty="0">
              <a:solidFill>
                <a:prstClr val="black">
                  <a:tint val="75000"/>
                </a:prstClr>
              </a:solidFill>
              <a:ea typeface="PMingLiU" panose="02020500000000000000" pitchFamily="18" charset="-120"/>
            </a:endParaRPr>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 id="2147484408"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dirty="0"/>
              <a:t>Click to edit Master title style</a:t>
            </a:r>
          </a:p>
        </p:txBody>
      </p:sp>
      <p:sp>
        <p:nvSpPr>
          <p:cNvPr id="52227"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862"/>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Microsoft JhengHei" panose="020B0604030504040204" pitchFamily="34" charset="-120"/>
              </a:defRPr>
            </a:lvl1pPr>
          </a:lstStyle>
          <a:p>
            <a:pPr>
              <a:defRPr/>
            </a:pPr>
            <a:fld id="{DB813AF1-CA3F-4353-B6FB-B525A7029380}" type="datetimeFigureOut">
              <a:rPr lang="en-US" smtClean="0">
                <a:ea typeface="MS PGothic" panose="020B0600070205080204" pitchFamily="34" charset="-128"/>
              </a:rPr>
              <a:t>1/31/2019</a:t>
            </a:fld>
            <a:endParaRPr lang="en-US" dirty="0">
              <a:ea typeface="MS PGothic" panose="020B0600070205080204" pitchFamily="34" charset="-128"/>
            </a:endParaRPr>
          </a:p>
        </p:txBody>
      </p:sp>
      <p:sp>
        <p:nvSpPr>
          <p:cNvPr id="5" name="Footer Placeholder 4"/>
          <p:cNvSpPr>
            <a:spLocks noGrp="1"/>
          </p:cNvSpPr>
          <p:nvPr>
            <p:ph type="ftr" sz="quarter" idx="3"/>
          </p:nvPr>
        </p:nvSpPr>
        <p:spPr>
          <a:xfrm>
            <a:off x="4165663" y="6356862"/>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Microsoft JhengHei" panose="020B0604030504040204" pitchFamily="34" charset="-120"/>
              </a:defRPr>
            </a:lvl1pPr>
          </a:lstStyle>
          <a:p>
            <a:pPr>
              <a:defRPr/>
            </a:pPr>
            <a:endParaRPr lang="en-US" dirty="0">
              <a:ea typeface="MS PGothic" panose="020B0600070205080204" pitchFamily="34" charset="-128"/>
            </a:endParaRPr>
          </a:p>
        </p:txBody>
      </p:sp>
      <p:sp>
        <p:nvSpPr>
          <p:cNvPr id="6" name="Slide Number Placeholder 5"/>
          <p:cNvSpPr>
            <a:spLocks noGrp="1"/>
          </p:cNvSpPr>
          <p:nvPr>
            <p:ph type="sldNum" sz="quarter" idx="4"/>
          </p:nvPr>
        </p:nvSpPr>
        <p:spPr>
          <a:xfrm>
            <a:off x="8737661" y="6356862"/>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Microsoft JhengHei" panose="020B0604030504040204" pitchFamily="34" charset="-120"/>
              </a:defRPr>
            </a:lvl1pPr>
          </a:lstStyle>
          <a:p>
            <a:pPr>
              <a:defRPr/>
            </a:pPr>
            <a:fld id="{42E09180-C989-4651-B251-1C8A6878B70D}" type="slidenum">
              <a:rPr lang="en-US" smtClean="0">
                <a:ea typeface="MS PGothic" panose="020B0600070205080204" pitchFamily="34" charset="-128"/>
              </a:rPr>
              <a:t>‹#›</a:t>
            </a:fld>
            <a:endParaRPr lang="en-US" dirty="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icrosoft JhengHei" panose="020B0604030504040204" pitchFamily="34" charset="-12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3765" algn="ctr" rtl="0" fontAlgn="base">
        <a:spcBef>
          <a:spcPct val="0"/>
        </a:spcBef>
        <a:spcAft>
          <a:spcPct val="0"/>
        </a:spcAft>
        <a:defRPr sz="4400">
          <a:solidFill>
            <a:schemeClr val="tx1"/>
          </a:solidFill>
          <a:latin typeface="Calibri" panose="020F0502020204030204" pitchFamily="34" charset="0"/>
        </a:defRPr>
      </a:lvl7pPr>
      <a:lvl8pPr marL="1370965" algn="ctr" rtl="0" fontAlgn="base">
        <a:spcBef>
          <a:spcPct val="0"/>
        </a:spcBef>
        <a:spcAft>
          <a:spcPct val="0"/>
        </a:spcAft>
        <a:defRPr sz="4400">
          <a:solidFill>
            <a:schemeClr val="tx1"/>
          </a:solidFill>
          <a:latin typeface="Calibri" panose="020F0502020204030204" pitchFamily="34" charset="0"/>
        </a:defRPr>
      </a:lvl8pPr>
      <a:lvl9pPr marL="1828165"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icrosoft JhengHei" panose="020B0604030504040204" pitchFamily="34" charset="-120"/>
          <a:ea typeface="+mn-ea"/>
          <a:cs typeface="+mn-cs"/>
        </a:defRPr>
      </a:lvl1pPr>
      <a:lvl2pPr marL="742315"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2pPr>
      <a:lvl3pPr marL="1142365"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3pPr>
      <a:lvl4pPr marL="159956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4pPr>
      <a:lvl5pPr marL="205613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0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832"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a:t>Click to edit Master title style</a:t>
            </a:r>
          </a:p>
        </p:txBody>
      </p:sp>
      <p:sp>
        <p:nvSpPr>
          <p:cNvPr id="5123" name="Text Placeholder 2"/>
          <p:cNvSpPr>
            <a:spLocks noGrp="1"/>
          </p:cNvSpPr>
          <p:nvPr>
            <p:ph type="body" idx="1"/>
          </p:nvPr>
        </p:nvSpPr>
        <p:spPr bwMode="auto">
          <a:xfrm>
            <a:off x="609832"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7452"/>
            <a:ext cx="2844800" cy="365125"/>
          </a:xfrm>
          <a:prstGeom prst="rect">
            <a:avLst/>
          </a:prstGeom>
        </p:spPr>
        <p:txBody>
          <a:bodyPr vert="horz" wrap="square" lIns="91400" tIns="45718" rIns="91400" bIns="45718" numCol="1" anchor="ctr" anchorCtr="0" compatLnSpc="1"/>
          <a:lstStyle>
            <a:lvl1pPr algn="l" defTabSz="456565" eaLnBrk="1" hangingPunct="1">
              <a:defRPr sz="1200" u="none">
                <a:solidFill>
                  <a:srgbClr val="E6E7E6"/>
                </a:solidFill>
                <a:latin typeface="Calibri" panose="020F0502020204030204" pitchFamily="34" charset="0"/>
              </a:defRPr>
            </a:lvl1pPr>
          </a:lstStyle>
          <a:p>
            <a:pPr fontAlgn="base">
              <a:spcBef>
                <a:spcPct val="0"/>
              </a:spcBef>
              <a:spcAft>
                <a:spcPct val="0"/>
              </a:spcAft>
              <a:defRPr/>
            </a:pPr>
            <a:fld id="{A4D801AC-52FF-4564-8BA1-5DBD451FFEC7}" type="datetime1">
              <a:rPr lang="en-US">
                <a:ea typeface="MS PGothic" panose="020B0600070205080204" pitchFamily="34" charset="-128"/>
              </a:rPr>
              <a:t>1/31/2019</a:t>
            </a:fld>
            <a:endParaRPr lang="en-US" dirty="0">
              <a:ea typeface="MS PGothic" panose="020B0600070205080204" pitchFamily="34" charset="-128"/>
            </a:endParaRPr>
          </a:p>
        </p:txBody>
      </p:sp>
      <p:sp>
        <p:nvSpPr>
          <p:cNvPr id="5" name="Footer Placeholder 4"/>
          <p:cNvSpPr>
            <a:spLocks noGrp="1"/>
          </p:cNvSpPr>
          <p:nvPr>
            <p:ph type="ftr" sz="quarter" idx="3"/>
          </p:nvPr>
        </p:nvSpPr>
        <p:spPr>
          <a:xfrm>
            <a:off x="4165797" y="6357452"/>
            <a:ext cx="3860800" cy="365125"/>
          </a:xfrm>
          <a:prstGeom prst="rect">
            <a:avLst/>
          </a:prstGeom>
        </p:spPr>
        <p:txBody>
          <a:bodyPr vert="horz" wrap="square" lIns="91400" tIns="45718" rIns="91400" bIns="45718" numCol="1" anchor="ctr" anchorCtr="0" compatLnSpc="1"/>
          <a:lstStyle>
            <a:lvl1pPr defTabSz="456565" eaLnBrk="1" hangingPunct="1">
              <a:defRPr sz="1200" u="none">
                <a:solidFill>
                  <a:srgbClr val="E6E7E6"/>
                </a:solidFill>
                <a:latin typeface="Calibri" panose="020F0502020204030204" pitchFamily="34" charset="0"/>
              </a:defRPr>
            </a:lvl1pPr>
          </a:lstStyle>
          <a:p>
            <a:pPr algn="ctr" fontAlgn="base">
              <a:spcBef>
                <a:spcPct val="0"/>
              </a:spcBef>
              <a:spcAft>
                <a:spcPct val="0"/>
              </a:spcAft>
              <a:defRPr/>
            </a:pPr>
            <a:endParaRPr lang="en-US" dirty="0">
              <a:ea typeface="MS PGothic" panose="020B0600070205080204" pitchFamily="34" charset="-128"/>
            </a:endParaRPr>
          </a:p>
        </p:txBody>
      </p:sp>
      <p:sp>
        <p:nvSpPr>
          <p:cNvPr id="6" name="Slide Number Placeholder 5"/>
          <p:cNvSpPr>
            <a:spLocks noGrp="1"/>
          </p:cNvSpPr>
          <p:nvPr>
            <p:ph type="sldNum" sz="quarter" idx="4"/>
          </p:nvPr>
        </p:nvSpPr>
        <p:spPr>
          <a:xfrm>
            <a:off x="8737795" y="6357452"/>
            <a:ext cx="2844800" cy="365125"/>
          </a:xfrm>
          <a:prstGeom prst="rect">
            <a:avLst/>
          </a:prstGeom>
        </p:spPr>
        <p:txBody>
          <a:bodyPr vert="horz" wrap="square" lIns="91400" tIns="45718" rIns="91400" bIns="45718" numCol="1" anchor="ctr" anchorCtr="0" compatLnSpc="1"/>
          <a:lstStyle>
            <a:lvl1pPr algn="r" defTabSz="456565" eaLnBrk="1" hangingPunct="1">
              <a:defRPr sz="1200" u="none">
                <a:solidFill>
                  <a:srgbClr val="E6E7E6"/>
                </a:solidFill>
                <a:latin typeface="Calibri" panose="020F0502020204030204" pitchFamily="34" charset="0"/>
              </a:defRPr>
            </a:lvl1pPr>
          </a:lstStyle>
          <a:p>
            <a:pPr fontAlgn="base">
              <a:spcBef>
                <a:spcPct val="0"/>
              </a:spcBef>
              <a:spcAft>
                <a:spcPct val="0"/>
              </a:spcAft>
              <a:defRPr/>
            </a:pPr>
            <a:fld id="{0EB9501C-3F70-4DC6-B88A-98563DE2F45E}" type="slidenum">
              <a:rPr lang="en-US">
                <a:ea typeface="MS PGothic" panose="020B0600070205080204" pitchFamily="34" charset="-128"/>
              </a:rPr>
              <a:t>‹#›</a:t>
            </a:fld>
            <a:endParaRPr lang="en-US" dirty="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defTabSz="456565" rtl="0" eaLnBrk="0" fontAlgn="base" hangingPunct="0">
        <a:spcBef>
          <a:spcPct val="0"/>
        </a:spcBef>
        <a:spcAft>
          <a:spcPct val="0"/>
        </a:spcAft>
        <a:defRPr sz="4400" kern="1200">
          <a:solidFill>
            <a:schemeClr val="tx1"/>
          </a:solidFill>
          <a:latin typeface="+mj-lt"/>
          <a:ea typeface="+mj-ea"/>
          <a:cs typeface="+mj-cs"/>
        </a:defRPr>
      </a:lvl1pPr>
      <a:lvl2pPr algn="ctr" defTabSz="456565" rtl="0" eaLnBrk="0" fontAlgn="base" hangingPunct="0">
        <a:spcBef>
          <a:spcPct val="0"/>
        </a:spcBef>
        <a:spcAft>
          <a:spcPct val="0"/>
        </a:spcAft>
        <a:defRPr sz="4400">
          <a:solidFill>
            <a:schemeClr val="tx1"/>
          </a:solidFill>
          <a:latin typeface="Calibri" panose="020F0502020204030204" pitchFamily="34" charset="0"/>
        </a:defRPr>
      </a:lvl2pPr>
      <a:lvl3pPr algn="ctr" defTabSz="456565" rtl="0" eaLnBrk="0" fontAlgn="base" hangingPunct="0">
        <a:spcBef>
          <a:spcPct val="0"/>
        </a:spcBef>
        <a:spcAft>
          <a:spcPct val="0"/>
        </a:spcAft>
        <a:defRPr sz="4400">
          <a:solidFill>
            <a:schemeClr val="tx1"/>
          </a:solidFill>
          <a:latin typeface="Calibri" panose="020F0502020204030204" pitchFamily="34" charset="0"/>
        </a:defRPr>
      </a:lvl3pPr>
      <a:lvl4pPr algn="ctr" defTabSz="456565" rtl="0" eaLnBrk="0" fontAlgn="base" hangingPunct="0">
        <a:spcBef>
          <a:spcPct val="0"/>
        </a:spcBef>
        <a:spcAft>
          <a:spcPct val="0"/>
        </a:spcAft>
        <a:defRPr sz="4400">
          <a:solidFill>
            <a:schemeClr val="tx1"/>
          </a:solidFill>
          <a:latin typeface="Calibri" panose="020F0502020204030204" pitchFamily="34" charset="0"/>
        </a:defRPr>
      </a:lvl4pPr>
      <a:lvl5pPr algn="ctr" defTabSz="456565"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6565" rtl="0" fontAlgn="base">
        <a:spcBef>
          <a:spcPct val="0"/>
        </a:spcBef>
        <a:spcAft>
          <a:spcPct val="0"/>
        </a:spcAft>
        <a:defRPr sz="4400">
          <a:solidFill>
            <a:schemeClr val="tx1"/>
          </a:solidFill>
          <a:latin typeface="Calibri" panose="020F0502020204030204" pitchFamily="34" charset="0"/>
        </a:defRPr>
      </a:lvl6pPr>
      <a:lvl7pPr marL="913765" algn="ctr" defTabSz="456565" rtl="0" fontAlgn="base">
        <a:spcBef>
          <a:spcPct val="0"/>
        </a:spcBef>
        <a:spcAft>
          <a:spcPct val="0"/>
        </a:spcAft>
        <a:defRPr sz="4400">
          <a:solidFill>
            <a:schemeClr val="tx1"/>
          </a:solidFill>
          <a:latin typeface="Calibri" panose="020F0502020204030204" pitchFamily="34" charset="0"/>
        </a:defRPr>
      </a:lvl7pPr>
      <a:lvl8pPr marL="1370965" algn="ctr" defTabSz="456565" rtl="0" fontAlgn="base">
        <a:spcBef>
          <a:spcPct val="0"/>
        </a:spcBef>
        <a:spcAft>
          <a:spcPct val="0"/>
        </a:spcAft>
        <a:defRPr sz="4400">
          <a:solidFill>
            <a:schemeClr val="tx1"/>
          </a:solidFill>
          <a:latin typeface="Calibri" panose="020F0502020204030204" pitchFamily="34" charset="0"/>
        </a:defRPr>
      </a:lvl8pPr>
      <a:lvl9pPr marL="1828165" algn="ctr" defTabSz="456565"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656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315" indent="-285750" algn="l" defTabSz="45656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365" indent="-228600" algn="l" defTabSz="45656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565"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3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05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70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42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6565" rtl="0" eaLnBrk="1" latinLnBrk="0" hangingPunct="1">
        <a:defRPr sz="1900" kern="1200">
          <a:solidFill>
            <a:schemeClr val="tx1"/>
          </a:solidFill>
          <a:latin typeface="+mn-lt"/>
          <a:ea typeface="+mn-ea"/>
          <a:cs typeface="+mn-cs"/>
        </a:defRPr>
      </a:lvl1pPr>
      <a:lvl2pPr marL="457200" algn="l" defTabSz="456565" rtl="0" eaLnBrk="1" latinLnBrk="0" hangingPunct="1">
        <a:defRPr sz="1900" kern="1200">
          <a:solidFill>
            <a:schemeClr val="tx1"/>
          </a:solidFill>
          <a:latin typeface="+mn-lt"/>
          <a:ea typeface="+mn-ea"/>
          <a:cs typeface="+mn-cs"/>
        </a:defRPr>
      </a:lvl2pPr>
      <a:lvl3pPr marL="913765" algn="l" defTabSz="456565" rtl="0" eaLnBrk="1" latinLnBrk="0" hangingPunct="1">
        <a:defRPr sz="1900" kern="1200">
          <a:solidFill>
            <a:schemeClr val="tx1"/>
          </a:solidFill>
          <a:latin typeface="+mn-lt"/>
          <a:ea typeface="+mn-ea"/>
          <a:cs typeface="+mn-cs"/>
        </a:defRPr>
      </a:lvl3pPr>
      <a:lvl4pPr marL="1370965" algn="l" defTabSz="456565" rtl="0" eaLnBrk="1" latinLnBrk="0" hangingPunct="1">
        <a:defRPr sz="1900" kern="1200">
          <a:solidFill>
            <a:schemeClr val="tx1"/>
          </a:solidFill>
          <a:latin typeface="+mn-lt"/>
          <a:ea typeface="+mn-ea"/>
          <a:cs typeface="+mn-cs"/>
        </a:defRPr>
      </a:lvl4pPr>
      <a:lvl5pPr marL="1828165" algn="l" defTabSz="456565" rtl="0" eaLnBrk="1" latinLnBrk="0" hangingPunct="1">
        <a:defRPr sz="1900" kern="1200">
          <a:solidFill>
            <a:schemeClr val="tx1"/>
          </a:solidFill>
          <a:latin typeface="+mn-lt"/>
          <a:ea typeface="+mn-ea"/>
          <a:cs typeface="+mn-cs"/>
        </a:defRPr>
      </a:lvl5pPr>
      <a:lvl6pPr marL="2284730" algn="l" defTabSz="456565" rtl="0" eaLnBrk="1" latinLnBrk="0" hangingPunct="1">
        <a:defRPr sz="1900" kern="1200">
          <a:solidFill>
            <a:schemeClr val="tx1"/>
          </a:solidFill>
          <a:latin typeface="+mn-lt"/>
          <a:ea typeface="+mn-ea"/>
          <a:cs typeface="+mn-cs"/>
        </a:defRPr>
      </a:lvl6pPr>
      <a:lvl7pPr marL="2741930" algn="l" defTabSz="456565" rtl="0" eaLnBrk="1" latinLnBrk="0" hangingPunct="1">
        <a:defRPr sz="1900" kern="1200">
          <a:solidFill>
            <a:schemeClr val="tx1"/>
          </a:solidFill>
          <a:latin typeface="+mn-lt"/>
          <a:ea typeface="+mn-ea"/>
          <a:cs typeface="+mn-cs"/>
        </a:defRPr>
      </a:lvl7pPr>
      <a:lvl8pPr marL="3198495" algn="l" defTabSz="456565" rtl="0" eaLnBrk="1" latinLnBrk="0" hangingPunct="1">
        <a:defRPr sz="1900" kern="1200">
          <a:solidFill>
            <a:schemeClr val="tx1"/>
          </a:solidFill>
          <a:latin typeface="+mn-lt"/>
          <a:ea typeface="+mn-ea"/>
          <a:cs typeface="+mn-cs"/>
        </a:defRPr>
      </a:lvl8pPr>
      <a:lvl9pPr marL="3655695" algn="l" defTabSz="456565" rtl="0" eaLnBrk="1" latinLnBrk="0" hangingPunct="1">
        <a:defRPr sz="19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pPr defTabSz="913765"/>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9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9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pPr defTabSz="913765"/>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4742" tIns="34289" rIns="64742" bIns="3428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4742" tIns="34289" rIns="64742"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64742" tIns="34289" rIns="64742" bIns="34289" rtlCol="0" anchor="ctr"/>
          <a:lstStyle>
            <a:lvl1pPr algn="l">
              <a:defRPr sz="1200">
                <a:solidFill>
                  <a:schemeClr val="tx1">
                    <a:tint val="75000"/>
                  </a:schemeClr>
                </a:solidFill>
              </a:defRPr>
            </a:lvl1pPr>
          </a:lstStyle>
          <a:p>
            <a:pPr defTabSz="857885"/>
            <a:fld id="{CDE90E05-8221-4670-AF26-6BBB5734285E}" type="datetimeFigureOut">
              <a:rPr lang="en-US" smtClean="0">
                <a:solidFill>
                  <a:srgbClr val="FFFFFF">
                    <a:tint val="75000"/>
                  </a:srgbClr>
                </a:solidFill>
              </a:rPr>
              <a:t>1/31/2019</a:t>
            </a:fld>
            <a:endParaRPr lang="en-US" dirty="0">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4742" tIns="34289" rIns="64742" bIns="34289" rtlCol="0" anchor="ctr"/>
          <a:lstStyle>
            <a:lvl1pPr algn="ctr">
              <a:defRPr sz="1200">
                <a:solidFill>
                  <a:schemeClr val="tx1">
                    <a:tint val="75000"/>
                  </a:schemeClr>
                </a:solidFill>
              </a:defRPr>
            </a:lvl1pPr>
          </a:lstStyle>
          <a:p>
            <a:pPr defTabSz="857885"/>
            <a:endParaRPr lang="en-US" dirty="0">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4742" tIns="34289" rIns="64742" bIns="34289" rtlCol="0" anchor="ctr"/>
          <a:lstStyle>
            <a:lvl1pPr algn="r">
              <a:defRPr sz="1200">
                <a:solidFill>
                  <a:schemeClr val="tx1">
                    <a:tint val="75000"/>
                  </a:schemeClr>
                </a:solidFill>
              </a:defRPr>
            </a:lvl1pPr>
          </a:lstStyle>
          <a:p>
            <a:pPr defTabSz="857885"/>
            <a:fld id="{22ECDDF0-F688-4C7E-94C5-A0EFC4BE057C}" type="slidenum">
              <a:rPr lang="en-US" smtClean="0">
                <a:solidFill>
                  <a:srgbClr val="FFFFFF">
                    <a:tint val="75000"/>
                  </a:srgbClr>
                </a:solidFill>
              </a:rPr>
              <a:t>‹#›</a:t>
            </a:fld>
            <a:endParaRPr lang="en-US" dirty="0">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4434" r:id="rId1"/>
  </p:sldLayoutIdLst>
  <p:txStyles>
    <p:titleStyle>
      <a:lvl1pPr algn="l" defTabSz="8578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4630" indent="-214630" algn="l" defTabSz="8578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44525" indent="-214630" algn="l" defTabSz="8578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71880" indent="-214630" algn="l" defTabSz="8578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0114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193040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359025"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78765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216910"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645535" indent="-214630" algn="l" defTabSz="85788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857885" rtl="0" eaLnBrk="1" latinLnBrk="0" hangingPunct="1">
        <a:defRPr sz="1865" kern="1200">
          <a:solidFill>
            <a:schemeClr val="tx1"/>
          </a:solidFill>
          <a:latin typeface="+mn-lt"/>
          <a:ea typeface="+mn-ea"/>
          <a:cs typeface="+mn-cs"/>
        </a:defRPr>
      </a:lvl1pPr>
      <a:lvl2pPr marL="428625" algn="l" defTabSz="857885" rtl="0" eaLnBrk="1" latinLnBrk="0" hangingPunct="1">
        <a:defRPr sz="1865" kern="1200">
          <a:solidFill>
            <a:schemeClr val="tx1"/>
          </a:solidFill>
          <a:latin typeface="+mn-lt"/>
          <a:ea typeface="+mn-ea"/>
          <a:cs typeface="+mn-cs"/>
        </a:defRPr>
      </a:lvl2pPr>
      <a:lvl3pPr marL="857885" algn="l" defTabSz="857885" rtl="0" eaLnBrk="1" latinLnBrk="0" hangingPunct="1">
        <a:defRPr sz="1865" kern="1200">
          <a:solidFill>
            <a:schemeClr val="tx1"/>
          </a:solidFill>
          <a:latin typeface="+mn-lt"/>
          <a:ea typeface="+mn-ea"/>
          <a:cs typeface="+mn-cs"/>
        </a:defRPr>
      </a:lvl3pPr>
      <a:lvl4pPr marL="1287780" algn="l" defTabSz="857885" rtl="0" eaLnBrk="1" latinLnBrk="0" hangingPunct="1">
        <a:defRPr sz="1865" kern="1200">
          <a:solidFill>
            <a:schemeClr val="tx1"/>
          </a:solidFill>
          <a:latin typeface="+mn-lt"/>
          <a:ea typeface="+mn-ea"/>
          <a:cs typeface="+mn-cs"/>
        </a:defRPr>
      </a:lvl4pPr>
      <a:lvl5pPr marL="1715770" algn="l" defTabSz="857885" rtl="0" eaLnBrk="1" latinLnBrk="0" hangingPunct="1">
        <a:defRPr sz="1865" kern="1200">
          <a:solidFill>
            <a:schemeClr val="tx1"/>
          </a:solidFill>
          <a:latin typeface="+mn-lt"/>
          <a:ea typeface="+mn-ea"/>
          <a:cs typeface="+mn-cs"/>
        </a:defRPr>
      </a:lvl5pPr>
      <a:lvl6pPr marL="2144395" algn="l" defTabSz="857885" rtl="0" eaLnBrk="1" latinLnBrk="0" hangingPunct="1">
        <a:defRPr sz="1865" kern="1200">
          <a:solidFill>
            <a:schemeClr val="tx1"/>
          </a:solidFill>
          <a:latin typeface="+mn-lt"/>
          <a:ea typeface="+mn-ea"/>
          <a:cs typeface="+mn-cs"/>
        </a:defRPr>
      </a:lvl6pPr>
      <a:lvl7pPr marL="2573655" algn="l" defTabSz="857885" rtl="0" eaLnBrk="1" latinLnBrk="0" hangingPunct="1">
        <a:defRPr sz="1865" kern="1200">
          <a:solidFill>
            <a:schemeClr val="tx1"/>
          </a:solidFill>
          <a:latin typeface="+mn-lt"/>
          <a:ea typeface="+mn-ea"/>
          <a:cs typeface="+mn-cs"/>
        </a:defRPr>
      </a:lvl7pPr>
      <a:lvl8pPr marL="3002280" algn="l" defTabSz="857885" rtl="0" eaLnBrk="1" latinLnBrk="0" hangingPunct="1">
        <a:defRPr sz="1865" kern="1200">
          <a:solidFill>
            <a:schemeClr val="tx1"/>
          </a:solidFill>
          <a:latin typeface="+mn-lt"/>
          <a:ea typeface="+mn-ea"/>
          <a:cs typeface="+mn-cs"/>
        </a:defRPr>
      </a:lvl8pPr>
      <a:lvl9pPr marL="3430905" algn="l" defTabSz="857885" rtl="0" eaLnBrk="1" latinLnBrk="0" hangingPunct="1">
        <a:defRPr sz="1865"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pPr defTabSz="913765"/>
            <a:fld id="{56BD8FD8-A34D-43B1-A759-8AA482760513}"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pPr defTabSz="91376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pPr defTabSz="913765"/>
            <a:fld id="{580BBA8B-F5A8-4DFD-BF96-4A143B49FF35}"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Lst>
  <p:txStyles>
    <p:titleStyle>
      <a:lvl1pPr algn="l" defTabSz="91376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4400"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5365" algn="l" defTabSz="913765" rtl="0" eaLnBrk="1" latinLnBrk="0" hangingPunct="1">
        <a:defRPr sz="1900" kern="1200">
          <a:solidFill>
            <a:schemeClr val="tx1"/>
          </a:solidFill>
          <a:latin typeface="+mn-lt"/>
          <a:ea typeface="+mn-ea"/>
          <a:cs typeface="+mn-cs"/>
        </a:defRPr>
      </a:lvl6pPr>
      <a:lvl7pPr marL="2742565" algn="l" defTabSz="913765" rtl="0" eaLnBrk="1" latinLnBrk="0" hangingPunct="1">
        <a:defRPr sz="1900" kern="1200">
          <a:solidFill>
            <a:schemeClr val="tx1"/>
          </a:solidFill>
          <a:latin typeface="+mn-lt"/>
          <a:ea typeface="+mn-ea"/>
          <a:cs typeface="+mn-cs"/>
        </a:defRPr>
      </a:lvl7pPr>
      <a:lvl8pPr marL="3199130" algn="l" defTabSz="913765" rtl="0" eaLnBrk="1" latinLnBrk="0" hangingPunct="1">
        <a:defRPr sz="1900" kern="1200">
          <a:solidFill>
            <a:schemeClr val="tx1"/>
          </a:solidFill>
          <a:latin typeface="+mn-lt"/>
          <a:ea typeface="+mn-ea"/>
          <a:cs typeface="+mn-cs"/>
        </a:defRPr>
      </a:lvl8pPr>
      <a:lvl9pPr marL="3656330" algn="l" defTabSz="913765" rtl="0" eaLnBrk="1" latinLnBrk="0" hangingPunct="1">
        <a:defRPr sz="19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Helvetica Regular" charset="0"/>
              </a:defRPr>
            </a:lvl1pPr>
          </a:lstStyle>
          <a:p>
            <a:fld id="{56BD8FD8-A34D-43B1-A759-8AA482760513}"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Helvetica Regular"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Helvetica Regular" charset="0"/>
              </a:defRPr>
            </a:lvl1p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1148783"/>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65" r:id="rId14"/>
  </p:sldLayoutIdLst>
  <p:txStyles>
    <p:titleStyle>
      <a:lvl1pPr algn="l" defTabSz="914105"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1/31/2019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98543390"/>
      </p:ext>
    </p:extLst>
  </p:cSld>
  <p:clrMap bg1="dk1" tx1="lt1" bg2="dk2" tx2="lt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 id="2147484691" r:id="rId13"/>
    <p:sldLayoutId id="2147484692" r:id="rId14"/>
    <p:sldLayoutId id="2147484693" r:id="rId15"/>
    <p:sldLayoutId id="2147484694" r:id="rId16"/>
    <p:sldLayoutId id="2147484695"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dirty="0">
              <a:solidFill>
                <a:prstClr val="black">
                  <a:tint val="75000"/>
                </a:prstClr>
              </a:solidFill>
              <a:ea typeface="PMingLiU" pitchFamily="18" charset="-120"/>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PMingLiU" pitchFamily="18" charset="-120"/>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ea typeface="PMingLiU" pitchFamily="18" charset="-120"/>
              </a:rPr>
              <a:pPr defTabSz="914400"/>
              <a:t>‹#›</a:t>
            </a:fld>
            <a:endParaRPr lang="en-US" dirty="0">
              <a:solidFill>
                <a:prstClr val="black">
                  <a:tint val="75000"/>
                </a:prstClr>
              </a:solidFill>
              <a:ea typeface="PMingLiU" pitchFamily="18" charset="-120"/>
            </a:endParaRPr>
          </a:p>
        </p:txBody>
      </p:sp>
    </p:spTree>
    <p:extLst>
      <p:ext uri="{BB962C8B-B14F-4D97-AF65-F5344CB8AC3E}">
        <p14:creationId xmlns:p14="http://schemas.microsoft.com/office/powerpoint/2010/main" val="2931305022"/>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74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ea typeface="MS PGothic" pitchFamily="34" charset="-128"/>
              </a:rPr>
              <a:pPr/>
              <a:t>1/31/2019</a:t>
            </a:fld>
            <a:endParaRPr lang="en-US" dirty="0">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4038601" y="63574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8610600" y="63574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ea typeface="MS PGothic" pitchFamily="34" charset="-128"/>
              </a:rPr>
              <a:pPr/>
              <a:t>‹#›</a:t>
            </a:fld>
            <a:endParaRPr lang="en-US" dirty="0">
              <a:solidFill>
                <a:prstClr val="black">
                  <a:tint val="75000"/>
                </a:prstClr>
              </a:solidFill>
              <a:ea typeface="MS PGothic" pitchFamily="34" charset="-128"/>
            </a:endParaRPr>
          </a:p>
        </p:txBody>
      </p:sp>
    </p:spTree>
    <p:extLst>
      <p:ext uri="{BB962C8B-B14F-4D97-AF65-F5344CB8AC3E}">
        <p14:creationId xmlns:p14="http://schemas.microsoft.com/office/powerpoint/2010/main" val="2578032218"/>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dirty="0"/>
              <a:t>Click to edit Master title style</a:t>
            </a:r>
          </a:p>
        </p:txBody>
      </p:sp>
      <p:sp>
        <p:nvSpPr>
          <p:cNvPr id="4099" name="Text Placeholder 2"/>
          <p:cNvSpPr>
            <a:spLocks noGrp="1"/>
          </p:cNvSpPr>
          <p:nvPr>
            <p:ph type="body" idx="1"/>
            <p:custDataLst>
              <p:tags r:id="rId14"/>
            </p:custDataLst>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custDataLst>
              <p:tags r:id="rId15"/>
            </p:custDataLst>
          </p:nvPr>
        </p:nvSpPr>
        <p:spPr>
          <a:xfrm>
            <a:off x="609600" y="6357042"/>
            <a:ext cx="2844800" cy="365125"/>
          </a:xfrm>
          <a:prstGeom prst="rect">
            <a:avLst/>
          </a:prstGeom>
        </p:spPr>
        <p:txBody>
          <a:bodyPr vert="horz" wrap="square" lIns="91400" tIns="45718" rIns="91400" bIns="45718" numCol="1" anchor="ctr" anchorCtr="0" compatLnSpc="1"/>
          <a:lstStyle>
            <a:lvl1pPr algn="l" defTabSz="456565" eaLnBrk="1" hangingPunct="1">
              <a:defRPr sz="1200" u="none" smtClean="0">
                <a:solidFill>
                  <a:srgbClr val="E6E7E6"/>
                </a:solidFill>
                <a:latin typeface="Microsoft JhengHei" panose="020B0604030504040204" pitchFamily="34" charset="-120"/>
              </a:defRPr>
            </a:lvl1pPr>
          </a:lstStyle>
          <a:p>
            <a:pPr fontAlgn="base">
              <a:spcBef>
                <a:spcPct val="0"/>
              </a:spcBef>
              <a:spcAft>
                <a:spcPct val="0"/>
              </a:spcAft>
              <a:defRPr/>
            </a:pPr>
            <a:fld id="{6BC10B49-C300-41C9-8CE3-15977AF477BB}" type="datetime1">
              <a:rPr lang="en-US" altLang="en-US" smtClean="0">
                <a:ea typeface="MS PGothic" panose="020B0600070205080204" pitchFamily="34" charset="-128"/>
              </a:rPr>
              <a:t>1/31/2019</a:t>
            </a:fld>
            <a:endParaRPr lang="en-US" altLang="en-US" dirty="0">
              <a:ea typeface="MS PGothic" panose="020B0600070205080204" pitchFamily="34" charset="-128"/>
            </a:endParaRPr>
          </a:p>
        </p:txBody>
      </p:sp>
      <p:sp>
        <p:nvSpPr>
          <p:cNvPr id="5" name="Footer Placeholder 4"/>
          <p:cNvSpPr>
            <a:spLocks noGrp="1"/>
          </p:cNvSpPr>
          <p:nvPr>
            <p:ph type="ftr" sz="quarter" idx="3"/>
            <p:custDataLst>
              <p:tags r:id="rId16"/>
            </p:custDataLst>
          </p:nvPr>
        </p:nvSpPr>
        <p:spPr>
          <a:xfrm>
            <a:off x="4165663" y="6357042"/>
            <a:ext cx="3860800" cy="365125"/>
          </a:xfrm>
          <a:prstGeom prst="rect">
            <a:avLst/>
          </a:prstGeom>
        </p:spPr>
        <p:txBody>
          <a:bodyPr vert="horz" wrap="square" lIns="91400" tIns="45718" rIns="91400" bIns="45718" numCol="1" anchor="ctr" anchorCtr="0" compatLnSpc="1"/>
          <a:lstStyle>
            <a:lvl1pPr defTabSz="456565" eaLnBrk="1" hangingPunct="1">
              <a:defRPr sz="1200" u="none" smtClean="0">
                <a:solidFill>
                  <a:srgbClr val="E6E7E6"/>
                </a:solidFill>
                <a:latin typeface="Microsoft JhengHei" panose="020B0604030504040204" pitchFamily="34" charset="-120"/>
              </a:defRPr>
            </a:lvl1pPr>
          </a:lstStyle>
          <a:p>
            <a:pPr algn="ctr" fontAlgn="base">
              <a:spcBef>
                <a:spcPct val="0"/>
              </a:spcBef>
              <a:spcAft>
                <a:spcPct val="0"/>
              </a:spcAft>
              <a:defRPr/>
            </a:pPr>
            <a:endParaRPr lang="en-US" altLang="en-US" dirty="0">
              <a:ea typeface="MS PGothic" panose="020B0600070205080204" pitchFamily="34" charset="-128"/>
            </a:endParaRPr>
          </a:p>
        </p:txBody>
      </p:sp>
      <p:sp>
        <p:nvSpPr>
          <p:cNvPr id="6" name="Slide Number Placeholder 5"/>
          <p:cNvSpPr>
            <a:spLocks noGrp="1"/>
          </p:cNvSpPr>
          <p:nvPr>
            <p:ph type="sldNum" sz="quarter" idx="4"/>
            <p:custDataLst>
              <p:tags r:id="rId17"/>
            </p:custDataLst>
          </p:nvPr>
        </p:nvSpPr>
        <p:spPr>
          <a:xfrm>
            <a:off x="8737661" y="6357042"/>
            <a:ext cx="2844800" cy="365125"/>
          </a:xfrm>
          <a:prstGeom prst="rect">
            <a:avLst/>
          </a:prstGeom>
        </p:spPr>
        <p:txBody>
          <a:bodyPr vert="horz" wrap="square" lIns="91400" tIns="45718" rIns="91400" bIns="45718" numCol="1" anchor="ctr" anchorCtr="0" compatLnSpc="1"/>
          <a:lstStyle>
            <a:lvl1pPr algn="r" defTabSz="456565" eaLnBrk="1" hangingPunct="1">
              <a:defRPr sz="1200" u="none" smtClean="0">
                <a:solidFill>
                  <a:srgbClr val="E6E7E6"/>
                </a:solidFill>
                <a:latin typeface="Microsoft JhengHei" panose="020B0604030504040204" pitchFamily="34" charset="-120"/>
              </a:defRPr>
            </a:lvl1pPr>
          </a:lstStyle>
          <a:p>
            <a:pPr fontAlgn="base">
              <a:spcBef>
                <a:spcPct val="0"/>
              </a:spcBef>
              <a:spcAft>
                <a:spcPct val="0"/>
              </a:spcAft>
              <a:defRPr/>
            </a:pPr>
            <a:fld id="{F8F3BA5F-BC8C-4D61-8C18-1FCC387BC024}" type="slidenum">
              <a:rPr lang="en-US" altLang="en-US" smtClean="0">
                <a:ea typeface="MS PGothic" panose="020B0600070205080204" pitchFamily="34" charset="-128"/>
              </a:rPr>
              <a:t>‹#›</a:t>
            </a:fld>
            <a:endParaRPr lang="en-US" altLang="en-US" dirty="0">
              <a:ea typeface="MS PGothic" panose="020B0600070205080204" pitchFamily="34" charset="-128"/>
            </a:endParaRPr>
          </a:p>
        </p:txBody>
      </p:sp>
    </p:spTree>
    <p:extLst>
      <p:ext uri="{BB962C8B-B14F-4D97-AF65-F5344CB8AC3E}">
        <p14:creationId xmlns:p14="http://schemas.microsoft.com/office/powerpoint/2010/main" val="3563385836"/>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Lst>
  <p:transition spd="slow"/>
  <p:txStyles>
    <p:titleStyle>
      <a:lvl1pPr algn="ctr" defTabSz="456565" rtl="0" eaLnBrk="0" fontAlgn="base" hangingPunct="0">
        <a:spcBef>
          <a:spcPct val="0"/>
        </a:spcBef>
        <a:spcAft>
          <a:spcPct val="0"/>
        </a:spcAft>
        <a:defRPr sz="4400" kern="1200">
          <a:solidFill>
            <a:schemeClr val="tx1"/>
          </a:solidFill>
          <a:latin typeface="Microsoft JhengHei" panose="020B0604030504040204" pitchFamily="34" charset="-120"/>
          <a:ea typeface="+mj-ea"/>
          <a:cs typeface="+mj-cs"/>
        </a:defRPr>
      </a:lvl1pPr>
      <a:lvl2pPr algn="ctr" defTabSz="456565" rtl="0" eaLnBrk="0" fontAlgn="base" hangingPunct="0">
        <a:spcBef>
          <a:spcPct val="0"/>
        </a:spcBef>
        <a:spcAft>
          <a:spcPct val="0"/>
        </a:spcAft>
        <a:defRPr sz="4400">
          <a:solidFill>
            <a:schemeClr val="tx1"/>
          </a:solidFill>
          <a:latin typeface="Calibri" panose="020F0502020204030204" pitchFamily="34" charset="0"/>
        </a:defRPr>
      </a:lvl2pPr>
      <a:lvl3pPr algn="ctr" defTabSz="456565" rtl="0" eaLnBrk="0" fontAlgn="base" hangingPunct="0">
        <a:spcBef>
          <a:spcPct val="0"/>
        </a:spcBef>
        <a:spcAft>
          <a:spcPct val="0"/>
        </a:spcAft>
        <a:defRPr sz="4400">
          <a:solidFill>
            <a:schemeClr val="tx1"/>
          </a:solidFill>
          <a:latin typeface="Calibri" panose="020F0502020204030204" pitchFamily="34" charset="0"/>
        </a:defRPr>
      </a:lvl3pPr>
      <a:lvl4pPr algn="ctr" defTabSz="456565" rtl="0" eaLnBrk="0" fontAlgn="base" hangingPunct="0">
        <a:spcBef>
          <a:spcPct val="0"/>
        </a:spcBef>
        <a:spcAft>
          <a:spcPct val="0"/>
        </a:spcAft>
        <a:defRPr sz="4400">
          <a:solidFill>
            <a:schemeClr val="tx1"/>
          </a:solidFill>
          <a:latin typeface="Calibri" panose="020F0502020204030204" pitchFamily="34" charset="0"/>
        </a:defRPr>
      </a:lvl4pPr>
      <a:lvl5pPr algn="ctr" defTabSz="456565"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6565" rtl="0" fontAlgn="base">
        <a:spcBef>
          <a:spcPct val="0"/>
        </a:spcBef>
        <a:spcAft>
          <a:spcPct val="0"/>
        </a:spcAft>
        <a:defRPr sz="4400">
          <a:solidFill>
            <a:schemeClr val="tx1"/>
          </a:solidFill>
          <a:latin typeface="Calibri" panose="020F0502020204030204" pitchFamily="34" charset="0"/>
        </a:defRPr>
      </a:lvl6pPr>
      <a:lvl7pPr marL="913765" algn="ctr" defTabSz="456565" rtl="0" fontAlgn="base">
        <a:spcBef>
          <a:spcPct val="0"/>
        </a:spcBef>
        <a:spcAft>
          <a:spcPct val="0"/>
        </a:spcAft>
        <a:defRPr sz="4400">
          <a:solidFill>
            <a:schemeClr val="tx1"/>
          </a:solidFill>
          <a:latin typeface="Calibri" panose="020F0502020204030204" pitchFamily="34" charset="0"/>
        </a:defRPr>
      </a:lvl7pPr>
      <a:lvl8pPr marL="1370965" algn="ctr" defTabSz="456565" rtl="0" fontAlgn="base">
        <a:spcBef>
          <a:spcPct val="0"/>
        </a:spcBef>
        <a:spcAft>
          <a:spcPct val="0"/>
        </a:spcAft>
        <a:defRPr sz="4400">
          <a:solidFill>
            <a:schemeClr val="tx1"/>
          </a:solidFill>
          <a:latin typeface="Calibri" panose="020F0502020204030204" pitchFamily="34" charset="0"/>
        </a:defRPr>
      </a:lvl8pPr>
      <a:lvl9pPr marL="1828165" algn="ctr" defTabSz="456565"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6565" rtl="0" eaLnBrk="0" fontAlgn="base" hangingPunct="0">
        <a:spcBef>
          <a:spcPct val="20000"/>
        </a:spcBef>
        <a:spcAft>
          <a:spcPct val="0"/>
        </a:spcAft>
        <a:buFont typeface="Arial" panose="020B0604020202020204" pitchFamily="34" charset="0"/>
        <a:buChar char="•"/>
        <a:defRPr sz="3200" kern="1200">
          <a:solidFill>
            <a:schemeClr val="tx1"/>
          </a:solidFill>
          <a:latin typeface="Microsoft JhengHei" panose="020B0604030504040204" pitchFamily="34" charset="-120"/>
          <a:ea typeface="+mn-ea"/>
          <a:cs typeface="+mn-cs"/>
        </a:defRPr>
      </a:lvl1pPr>
      <a:lvl2pPr marL="742315" indent="-285750" algn="l" defTabSz="456565" rtl="0" eaLnBrk="0" fontAlgn="base" hangingPunct="0">
        <a:spcBef>
          <a:spcPct val="20000"/>
        </a:spcBef>
        <a:spcAft>
          <a:spcPct val="0"/>
        </a:spcAft>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2pPr>
      <a:lvl3pPr marL="1142365" indent="-228600" algn="l" defTabSz="456565" rtl="0" eaLnBrk="0" fontAlgn="base" hangingPunct="0">
        <a:spcBef>
          <a:spcPct val="20000"/>
        </a:spcBef>
        <a:spcAft>
          <a:spcPct val="0"/>
        </a:spcAft>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3pPr>
      <a:lvl4pPr marL="1599565"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4pPr>
      <a:lvl5pPr marL="2056130"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5pPr>
      <a:lvl6pPr marL="25133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05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70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42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6565" rtl="0" eaLnBrk="1" latinLnBrk="0" hangingPunct="1">
        <a:defRPr sz="1900" kern="1200">
          <a:solidFill>
            <a:schemeClr val="tx1"/>
          </a:solidFill>
          <a:latin typeface="+mn-lt"/>
          <a:ea typeface="+mn-ea"/>
          <a:cs typeface="+mn-cs"/>
        </a:defRPr>
      </a:lvl1pPr>
      <a:lvl2pPr marL="457200" algn="l" defTabSz="456565" rtl="0" eaLnBrk="1" latinLnBrk="0" hangingPunct="1">
        <a:defRPr sz="1900" kern="1200">
          <a:solidFill>
            <a:schemeClr val="tx1"/>
          </a:solidFill>
          <a:latin typeface="+mn-lt"/>
          <a:ea typeface="+mn-ea"/>
          <a:cs typeface="+mn-cs"/>
        </a:defRPr>
      </a:lvl2pPr>
      <a:lvl3pPr marL="913765" algn="l" defTabSz="456565" rtl="0" eaLnBrk="1" latinLnBrk="0" hangingPunct="1">
        <a:defRPr sz="1900" kern="1200">
          <a:solidFill>
            <a:schemeClr val="tx1"/>
          </a:solidFill>
          <a:latin typeface="+mn-lt"/>
          <a:ea typeface="+mn-ea"/>
          <a:cs typeface="+mn-cs"/>
        </a:defRPr>
      </a:lvl3pPr>
      <a:lvl4pPr marL="1370965" algn="l" defTabSz="456565" rtl="0" eaLnBrk="1" latinLnBrk="0" hangingPunct="1">
        <a:defRPr sz="1900" kern="1200">
          <a:solidFill>
            <a:schemeClr val="tx1"/>
          </a:solidFill>
          <a:latin typeface="+mn-lt"/>
          <a:ea typeface="+mn-ea"/>
          <a:cs typeface="+mn-cs"/>
        </a:defRPr>
      </a:lvl4pPr>
      <a:lvl5pPr marL="1828165" algn="l" defTabSz="456565" rtl="0" eaLnBrk="1" latinLnBrk="0" hangingPunct="1">
        <a:defRPr sz="1900" kern="1200">
          <a:solidFill>
            <a:schemeClr val="tx1"/>
          </a:solidFill>
          <a:latin typeface="+mn-lt"/>
          <a:ea typeface="+mn-ea"/>
          <a:cs typeface="+mn-cs"/>
        </a:defRPr>
      </a:lvl5pPr>
      <a:lvl6pPr marL="2284730" algn="l" defTabSz="456565" rtl="0" eaLnBrk="1" latinLnBrk="0" hangingPunct="1">
        <a:defRPr sz="1900" kern="1200">
          <a:solidFill>
            <a:schemeClr val="tx1"/>
          </a:solidFill>
          <a:latin typeface="+mn-lt"/>
          <a:ea typeface="+mn-ea"/>
          <a:cs typeface="+mn-cs"/>
        </a:defRPr>
      </a:lvl6pPr>
      <a:lvl7pPr marL="2741930" algn="l" defTabSz="456565" rtl="0" eaLnBrk="1" latinLnBrk="0" hangingPunct="1">
        <a:defRPr sz="1900" kern="1200">
          <a:solidFill>
            <a:schemeClr val="tx1"/>
          </a:solidFill>
          <a:latin typeface="+mn-lt"/>
          <a:ea typeface="+mn-ea"/>
          <a:cs typeface="+mn-cs"/>
        </a:defRPr>
      </a:lvl7pPr>
      <a:lvl8pPr marL="3198495" algn="l" defTabSz="456565" rtl="0" eaLnBrk="1" latinLnBrk="0" hangingPunct="1">
        <a:defRPr sz="1900" kern="1200">
          <a:solidFill>
            <a:schemeClr val="tx1"/>
          </a:solidFill>
          <a:latin typeface="+mn-lt"/>
          <a:ea typeface="+mn-ea"/>
          <a:cs typeface="+mn-cs"/>
        </a:defRPr>
      </a:lvl8pPr>
      <a:lvl9pPr marL="3655695" algn="l" defTabSz="45656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latin typeface="Microsoft JhengHei" panose="020B0604030504040204" pitchFamily="34" charset="-120"/>
              </a:defRPr>
            </a:lvl1pPr>
          </a:lstStyle>
          <a:p>
            <a:fld id="{C7C13A08-8A04-4CF9-9370-C7D73858924D}"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Microsoft JhengHei"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latin typeface="Microsoft JhengHei" panose="020B0604030504040204" pitchFamily="34" charset="-120"/>
              </a:defRPr>
            </a:lvl1pPr>
          </a:lstStyle>
          <a:p>
            <a:fld id="{F8504FCD-AA76-409F-84F8-B13164B4A2D0}"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894"/>
            <a:ext cx="2743200" cy="365125"/>
          </a:xfrm>
          <a:prstGeom prst="rect">
            <a:avLst/>
          </a:prstGeom>
        </p:spPr>
        <p:txBody>
          <a:bodyPr vert="horz" lIns="91400" tIns="45718" rIns="91400" bIns="45718" rtlCol="0" anchor="ctr"/>
          <a:lstStyle>
            <a:lvl1pPr algn="l">
              <a:defRPr sz="1200">
                <a:solidFill>
                  <a:schemeClr val="tx1">
                    <a:tint val="75000"/>
                  </a:schemeClr>
                </a:solidFill>
                <a:latin typeface="Microsoft JhengHei" panose="020B0604030504040204" pitchFamily="34" charset="-120"/>
              </a:defRPr>
            </a:lvl1pPr>
          </a:lstStyle>
          <a:p>
            <a:pPr defTabSz="913765"/>
            <a:fld id="{D878831D-E213-44E2-95BA-7101BA0ACAC8}" type="datetimeFigureOut">
              <a:rPr lang="en-US" smtClean="0">
                <a:solidFill>
                  <a:prstClr val="black">
                    <a:tint val="75000"/>
                  </a:prstClr>
                </a:solidFill>
                <a:ea typeface="MS PGothic" panose="020B0600070205080204" pitchFamily="34" charset="-128"/>
              </a:rPr>
              <a:pPr defTabSz="913765"/>
              <a:t>1/31/2019</a:t>
            </a:fld>
            <a:endParaRPr lang="en-US" dirty="0">
              <a:solidFill>
                <a:prstClr val="black">
                  <a:tint val="75000"/>
                </a:prstClr>
              </a:solidFill>
              <a:ea typeface="MS PGothic" panose="020B0600070205080204" pitchFamily="34" charset="-128"/>
            </a:endParaRPr>
          </a:p>
        </p:txBody>
      </p:sp>
      <p:sp>
        <p:nvSpPr>
          <p:cNvPr id="5" name="Footer Placeholder 4"/>
          <p:cNvSpPr>
            <a:spLocks noGrp="1"/>
          </p:cNvSpPr>
          <p:nvPr>
            <p:ph type="ftr" sz="quarter" idx="3"/>
          </p:nvPr>
        </p:nvSpPr>
        <p:spPr>
          <a:xfrm>
            <a:off x="4038601" y="6356894"/>
            <a:ext cx="4114800" cy="365125"/>
          </a:xfrm>
          <a:prstGeom prst="rect">
            <a:avLst/>
          </a:prstGeom>
        </p:spPr>
        <p:txBody>
          <a:bodyPr vert="horz" lIns="91400" tIns="45718" rIns="91400" bIns="45718" rtlCol="0" anchor="ctr"/>
          <a:lstStyle>
            <a:lvl1pPr algn="ctr">
              <a:defRPr sz="1200">
                <a:solidFill>
                  <a:schemeClr val="tx1">
                    <a:tint val="75000"/>
                  </a:schemeClr>
                </a:solidFill>
                <a:latin typeface="Microsoft JhengHei" panose="020B0604030504040204" pitchFamily="34" charset="-120"/>
              </a:defRPr>
            </a:lvl1pPr>
          </a:lstStyle>
          <a:p>
            <a:pPr defTabSz="913765"/>
            <a:endParaRPr lang="en-US" dirty="0">
              <a:solidFill>
                <a:prstClr val="black">
                  <a:tint val="75000"/>
                </a:prstClr>
              </a:solidFill>
              <a:ea typeface="MS PGothic" panose="020B0600070205080204" pitchFamily="34" charset="-128"/>
            </a:endParaRPr>
          </a:p>
        </p:txBody>
      </p:sp>
      <p:sp>
        <p:nvSpPr>
          <p:cNvPr id="6" name="Slide Number Placeholder 5"/>
          <p:cNvSpPr>
            <a:spLocks noGrp="1"/>
          </p:cNvSpPr>
          <p:nvPr>
            <p:ph type="sldNum" sz="quarter" idx="4"/>
          </p:nvPr>
        </p:nvSpPr>
        <p:spPr>
          <a:xfrm>
            <a:off x="8610600" y="6356894"/>
            <a:ext cx="2743200" cy="365125"/>
          </a:xfrm>
          <a:prstGeom prst="rect">
            <a:avLst/>
          </a:prstGeom>
        </p:spPr>
        <p:txBody>
          <a:bodyPr vert="horz" lIns="91400" tIns="45718" rIns="91400" bIns="45718" rtlCol="0" anchor="ctr"/>
          <a:lstStyle>
            <a:lvl1pPr algn="r">
              <a:defRPr sz="1200">
                <a:solidFill>
                  <a:schemeClr val="tx1">
                    <a:tint val="75000"/>
                  </a:schemeClr>
                </a:solidFill>
                <a:latin typeface="Microsoft JhengHei" panose="020B0604030504040204" pitchFamily="34" charset="-120"/>
              </a:defRPr>
            </a:lvl1pPr>
          </a:lstStyle>
          <a:p>
            <a:pPr defTabSz="913765"/>
            <a:fld id="{2894073C-89A9-4035-BC35-F66F36BF81CE}" type="slidenum">
              <a:rPr lang="en-US" smtClean="0">
                <a:solidFill>
                  <a:prstClr val="black">
                    <a:tint val="75000"/>
                  </a:prstClr>
                </a:solidFill>
                <a:ea typeface="MS PGothic" panose="020B0600070205080204" pitchFamily="34" charset="-128"/>
              </a:rPr>
              <a:pPr defTabSz="913765"/>
              <a:t>‹#›</a:t>
            </a:fld>
            <a:endParaRPr lang="en-US" dirty="0">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36169767"/>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icrosoft JhengHei" panose="020B0604030504040204" pitchFamily="34" charset="-120"/>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07EF1-374F-9A43-8055-A4ABDB38E4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D7F58-0681-8D4B-B20F-A96597D113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F2CB9-5A5E-7045-AA2D-35C0F36E5D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D3D88-A3A4-654E-837B-6575478FA978}" type="datetimeFigureOut">
              <a:rPr lang="en-US" smtClean="0"/>
              <a:t>1/31/2019</a:t>
            </a:fld>
            <a:endParaRPr lang="en-US"/>
          </a:p>
        </p:txBody>
      </p:sp>
      <p:sp>
        <p:nvSpPr>
          <p:cNvPr id="5" name="Footer Placeholder 4">
            <a:extLst>
              <a:ext uri="{FF2B5EF4-FFF2-40B4-BE49-F238E27FC236}">
                <a16:creationId xmlns:a16="http://schemas.microsoft.com/office/drawing/2014/main" id="{59FCD095-3CB5-FB4B-A6C2-C9DD61AD4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8EC0ED-EFE8-7543-9705-63736D4B5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CC77A-E48D-854B-AACF-1D1266DDA181}" type="slidenum">
              <a:rPr lang="en-US" smtClean="0"/>
              <a:t>‹#›</a:t>
            </a:fld>
            <a:endParaRPr lang="en-US"/>
          </a:p>
        </p:txBody>
      </p:sp>
    </p:spTree>
    <p:extLst>
      <p:ext uri="{BB962C8B-B14F-4D97-AF65-F5344CB8AC3E}">
        <p14:creationId xmlns:p14="http://schemas.microsoft.com/office/powerpoint/2010/main" val="1628961388"/>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2B4E515-726B-47D1-88F3-AC4C1034A55F}" type="slidenum">
              <a:rPr lang="en-US" smtClean="0">
                <a:solidFill>
                  <a:prstClr val="black">
                    <a:tint val="75000"/>
                  </a:prstClr>
                </a:solidFill>
                <a:latin typeface="Calibri" panose="020F0502020204030204"/>
              </a:r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621013600"/>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180" y="365698"/>
            <a:ext cx="10515641" cy="132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823" tIns="59911" rIns="119823" bIns="59911" numCol="1" anchor="ctr" anchorCtr="0" compatLnSpc="1">
            <a:prstTxWarp prst="textNoShape">
              <a:avLst/>
            </a:prstTxWarp>
          </a:bodyPr>
          <a:lstStyle/>
          <a:p>
            <a:pPr lvl="0"/>
            <a:r>
              <a:rPr lang="en-US" altLang="zh-TW"/>
              <a:t>Click to edit Master title style</a:t>
            </a:r>
          </a:p>
        </p:txBody>
      </p:sp>
      <p:sp>
        <p:nvSpPr>
          <p:cNvPr id="1027" name="Text Placeholder 2"/>
          <p:cNvSpPr>
            <a:spLocks noGrp="1"/>
          </p:cNvSpPr>
          <p:nvPr>
            <p:ph type="body" idx="1"/>
          </p:nvPr>
        </p:nvSpPr>
        <p:spPr bwMode="auto">
          <a:xfrm>
            <a:off x="838180" y="1825318"/>
            <a:ext cx="10515641" cy="435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823" tIns="59911" rIns="119823" bIns="5991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838180" y="6356157"/>
            <a:ext cx="2743281" cy="365696"/>
          </a:xfrm>
          <a:prstGeom prst="rect">
            <a:avLst/>
          </a:prstGeom>
        </p:spPr>
        <p:txBody>
          <a:bodyPr vert="horz" lIns="119823" tIns="59911" rIns="119823" bIns="59911" rtlCol="0" anchor="ctr"/>
          <a:lstStyle>
            <a:lvl1pPr algn="l" defTabSz="1194875" fontAlgn="auto">
              <a:spcBef>
                <a:spcPts val="0"/>
              </a:spcBef>
              <a:spcAft>
                <a:spcPts val="0"/>
              </a:spcAft>
              <a:defRPr kumimoji="0" sz="1596" smtClean="0">
                <a:solidFill>
                  <a:prstClr val="black">
                    <a:tint val="75000"/>
                  </a:prstClr>
                </a:solidFill>
                <a:latin typeface="微軟正黑體" panose="020B0604030504040204" pitchFamily="34" charset="-120"/>
                <a:ea typeface="+mn-ea"/>
              </a:defRPr>
            </a:lvl1pPr>
          </a:lstStyle>
          <a:p>
            <a:pPr>
              <a:defRPr/>
            </a:pPr>
            <a:fld id="{3B2044D0-C1ED-4E4F-84D6-419940323591}" type="datetimeFigureOut">
              <a:rPr lang="en-US"/>
              <a:pPr>
                <a:defRPr/>
              </a:pPr>
              <a:t>1/31/2019</a:t>
            </a:fld>
            <a:endParaRPr lang="en-US" dirty="0"/>
          </a:p>
        </p:txBody>
      </p:sp>
      <p:sp>
        <p:nvSpPr>
          <p:cNvPr id="5" name="Footer Placeholder 4"/>
          <p:cNvSpPr>
            <a:spLocks noGrp="1"/>
          </p:cNvSpPr>
          <p:nvPr>
            <p:ph type="ftr" sz="quarter" idx="3"/>
          </p:nvPr>
        </p:nvSpPr>
        <p:spPr>
          <a:xfrm>
            <a:off x="4038948" y="6356157"/>
            <a:ext cx="4114106" cy="365696"/>
          </a:xfrm>
          <a:prstGeom prst="rect">
            <a:avLst/>
          </a:prstGeom>
        </p:spPr>
        <p:txBody>
          <a:bodyPr vert="horz" lIns="119823" tIns="59911" rIns="119823" bIns="59911" rtlCol="0" anchor="ctr"/>
          <a:lstStyle>
            <a:lvl1pPr algn="ctr" defTabSz="1194875" fontAlgn="auto">
              <a:spcBef>
                <a:spcPts val="0"/>
              </a:spcBef>
              <a:spcAft>
                <a:spcPts val="0"/>
              </a:spcAft>
              <a:defRPr kumimoji="0" sz="1596" dirty="0">
                <a:solidFill>
                  <a:prstClr val="black">
                    <a:tint val="75000"/>
                  </a:prstClr>
                </a:solidFill>
                <a:latin typeface="微軟正黑體" panose="020B0604030504040204" pitchFamily="34" charset="-120"/>
                <a:ea typeface="+mn-ea"/>
              </a:defRPr>
            </a:lvl1pPr>
          </a:lstStyle>
          <a:p>
            <a:pPr>
              <a:defRPr/>
            </a:pPr>
            <a:endParaRPr lang="en-US"/>
          </a:p>
        </p:txBody>
      </p:sp>
      <p:sp>
        <p:nvSpPr>
          <p:cNvPr id="6" name="Slide Number Placeholder 5"/>
          <p:cNvSpPr>
            <a:spLocks noGrp="1"/>
          </p:cNvSpPr>
          <p:nvPr>
            <p:ph type="sldNum" sz="quarter" idx="4"/>
          </p:nvPr>
        </p:nvSpPr>
        <p:spPr>
          <a:xfrm>
            <a:off x="8610539" y="6356157"/>
            <a:ext cx="2743282" cy="365696"/>
          </a:xfrm>
          <a:prstGeom prst="rect">
            <a:avLst/>
          </a:prstGeom>
        </p:spPr>
        <p:txBody>
          <a:bodyPr vert="horz" wrap="square" lIns="119823" tIns="59911" rIns="119823" bIns="59911" numCol="1" anchor="ctr" anchorCtr="0" compatLnSpc="1">
            <a:prstTxWarp prst="textNoShape">
              <a:avLst/>
            </a:prstTxWarp>
          </a:bodyPr>
          <a:lstStyle>
            <a:lvl1pPr algn="r">
              <a:defRPr kumimoji="0" sz="1596">
                <a:solidFill>
                  <a:srgbClr val="898989"/>
                </a:solidFill>
                <a:latin typeface="微軟正黑體" panose="020B0604030504040204" pitchFamily="34" charset="-120"/>
              </a:defRPr>
            </a:lvl1pPr>
          </a:lstStyle>
          <a:p>
            <a:pPr defTabSz="1193623"/>
            <a:fld id="{C116158F-8AD9-42B8-A555-BAC1DEE6EAFB}" type="slidenum">
              <a:rPr lang="en-US" altLang="zh-TW" smtClean="0">
                <a:ea typeface="新細明體" panose="02020500000000000000" pitchFamily="18" charset="-120"/>
              </a:rPr>
              <a:pPr defTabSz="1193623"/>
              <a:t>‹#›</a:t>
            </a:fld>
            <a:endParaRPr lang="en-US" altLang="zh-TW">
              <a:ea typeface="新細明體" panose="02020500000000000000" pitchFamily="18" charset="-120"/>
            </a:endParaRPr>
          </a:p>
        </p:txBody>
      </p:sp>
    </p:spTree>
    <p:extLst>
      <p:ext uri="{BB962C8B-B14F-4D97-AF65-F5344CB8AC3E}">
        <p14:creationId xmlns:p14="http://schemas.microsoft.com/office/powerpoint/2010/main" val="2229945134"/>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txStyles>
    <p:titleStyle>
      <a:lvl1pPr algn="l" defTabSz="1193623" rtl="0" fontAlgn="base">
        <a:lnSpc>
          <a:spcPct val="90000"/>
        </a:lnSpc>
        <a:spcBef>
          <a:spcPct val="0"/>
        </a:spcBef>
        <a:spcAft>
          <a:spcPct val="0"/>
        </a:spcAft>
        <a:defRPr sz="5784" kern="1200">
          <a:solidFill>
            <a:schemeClr val="tx1"/>
          </a:solidFill>
          <a:latin typeface="+mj-lt"/>
          <a:ea typeface="+mj-ea"/>
          <a:cs typeface="+mj-cs"/>
        </a:defRPr>
      </a:lvl1pPr>
      <a:lvl2pPr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2pPr>
      <a:lvl3pPr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3pPr>
      <a:lvl4pPr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4pPr>
      <a:lvl5pPr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5pPr>
      <a:lvl6pPr marL="455920"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6pPr>
      <a:lvl7pPr marL="911840"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7pPr>
      <a:lvl8pPr marL="1367760"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8pPr>
      <a:lvl9pPr marL="1823679" algn="l" defTabSz="1193623" rtl="0" fontAlgn="base">
        <a:lnSpc>
          <a:spcPct val="90000"/>
        </a:lnSpc>
        <a:spcBef>
          <a:spcPct val="0"/>
        </a:spcBef>
        <a:spcAft>
          <a:spcPct val="0"/>
        </a:spcAft>
        <a:defRPr sz="5784">
          <a:solidFill>
            <a:schemeClr val="tx1"/>
          </a:solidFill>
          <a:latin typeface="Calibri Light" panose="020F0302020204030204" pitchFamily="34" charset="0"/>
          <a:ea typeface="新細明體" panose="02020500000000000000" pitchFamily="18" charset="-120"/>
        </a:defRPr>
      </a:lvl9pPr>
    </p:titleStyle>
    <p:bodyStyle>
      <a:lvl1pPr marL="297614" indent="-297614" algn="l" defTabSz="1193623" rtl="0" fontAlgn="base">
        <a:lnSpc>
          <a:spcPct val="90000"/>
        </a:lnSpc>
        <a:spcBef>
          <a:spcPts val="1309"/>
        </a:spcBef>
        <a:spcAft>
          <a:spcPct val="0"/>
        </a:spcAft>
        <a:buFont typeface="Arial" panose="020B0604020202020204" pitchFamily="34" charset="0"/>
        <a:buChar char="•"/>
        <a:defRPr sz="3690" kern="1200">
          <a:solidFill>
            <a:schemeClr val="tx1"/>
          </a:solidFill>
          <a:latin typeface="微軟正黑體" panose="020B0604030504040204" pitchFamily="34" charset="-120"/>
          <a:ea typeface="+mn-ea"/>
          <a:cs typeface="+mn-cs"/>
        </a:defRPr>
      </a:lvl1pPr>
      <a:lvl2pPr marL="896009" indent="-297614" algn="l" defTabSz="1193623" rtl="0" fontAlgn="base">
        <a:lnSpc>
          <a:spcPct val="90000"/>
        </a:lnSpc>
        <a:spcBef>
          <a:spcPts val="648"/>
        </a:spcBef>
        <a:spcAft>
          <a:spcPct val="0"/>
        </a:spcAft>
        <a:buFont typeface="Arial" panose="020B0604020202020204" pitchFamily="34" charset="0"/>
        <a:buChar char="•"/>
        <a:defRPr sz="3091" kern="1200">
          <a:solidFill>
            <a:schemeClr val="tx1"/>
          </a:solidFill>
          <a:latin typeface="微軟正黑體" panose="020B0604030504040204" pitchFamily="34" charset="-120"/>
          <a:ea typeface="+mn-ea"/>
          <a:cs typeface="+mn-cs"/>
        </a:defRPr>
      </a:lvl2pPr>
      <a:lvl3pPr marL="1492821" indent="-297614" algn="l" defTabSz="1193623" rtl="0" fontAlgn="base">
        <a:lnSpc>
          <a:spcPct val="90000"/>
        </a:lnSpc>
        <a:spcBef>
          <a:spcPts val="648"/>
        </a:spcBef>
        <a:spcAft>
          <a:spcPct val="0"/>
        </a:spcAft>
        <a:buFont typeface="Arial" panose="020B0604020202020204" pitchFamily="34" charset="0"/>
        <a:buChar char="•"/>
        <a:defRPr sz="2593" kern="1200">
          <a:solidFill>
            <a:schemeClr val="tx1"/>
          </a:solidFill>
          <a:latin typeface="微軟正黑體" panose="020B0604030504040204" pitchFamily="34" charset="-120"/>
          <a:ea typeface="+mn-ea"/>
          <a:cs typeface="+mn-cs"/>
        </a:defRPr>
      </a:lvl3pPr>
      <a:lvl4pPr marL="2089633" indent="-297614" algn="l" defTabSz="1193623" rtl="0" fontAlgn="base">
        <a:lnSpc>
          <a:spcPct val="90000"/>
        </a:lnSpc>
        <a:spcBef>
          <a:spcPts val="648"/>
        </a:spcBef>
        <a:spcAft>
          <a:spcPct val="0"/>
        </a:spcAft>
        <a:buFont typeface="Arial" panose="020B0604020202020204" pitchFamily="34" charset="0"/>
        <a:buChar char="•"/>
        <a:defRPr sz="2393" kern="1200">
          <a:solidFill>
            <a:schemeClr val="tx1"/>
          </a:solidFill>
          <a:latin typeface="微軟正黑體" panose="020B0604030504040204" pitchFamily="34" charset="-120"/>
          <a:ea typeface="+mn-ea"/>
          <a:cs typeface="+mn-cs"/>
        </a:defRPr>
      </a:lvl4pPr>
      <a:lvl5pPr marL="2688027" indent="-297614" algn="l" defTabSz="1193623" rtl="0" fontAlgn="base">
        <a:lnSpc>
          <a:spcPct val="90000"/>
        </a:lnSpc>
        <a:spcBef>
          <a:spcPts val="648"/>
        </a:spcBef>
        <a:spcAft>
          <a:spcPct val="0"/>
        </a:spcAft>
        <a:buFont typeface="Arial" panose="020B0604020202020204" pitchFamily="34" charset="0"/>
        <a:buChar char="•"/>
        <a:defRPr sz="2393" kern="1200">
          <a:solidFill>
            <a:schemeClr val="tx1"/>
          </a:solidFill>
          <a:latin typeface="微軟正黑體" panose="020B0604030504040204" pitchFamily="34" charset="-120"/>
          <a:ea typeface="+mn-ea"/>
          <a:cs typeface="+mn-cs"/>
        </a:defRPr>
      </a:lvl5pPr>
      <a:lvl6pPr marL="3285906" indent="-298718" algn="l" defTabSz="1194875" rtl="0" eaLnBrk="1" latinLnBrk="0" hangingPunct="1">
        <a:lnSpc>
          <a:spcPct val="90000"/>
        </a:lnSpc>
        <a:spcBef>
          <a:spcPts val="653"/>
        </a:spcBef>
        <a:buFont typeface="Arial" panose="020B0604020202020204" pitchFamily="34" charset="0"/>
        <a:buChar char="•"/>
        <a:defRPr sz="2393" kern="1200">
          <a:solidFill>
            <a:schemeClr val="tx1"/>
          </a:solidFill>
          <a:latin typeface="+mn-lt"/>
          <a:ea typeface="+mn-ea"/>
          <a:cs typeface="+mn-cs"/>
        </a:defRPr>
      </a:lvl6pPr>
      <a:lvl7pPr marL="3883343" indent="-298718" algn="l" defTabSz="1194875" rtl="0" eaLnBrk="1" latinLnBrk="0" hangingPunct="1">
        <a:lnSpc>
          <a:spcPct val="90000"/>
        </a:lnSpc>
        <a:spcBef>
          <a:spcPts val="653"/>
        </a:spcBef>
        <a:buFont typeface="Arial" panose="020B0604020202020204" pitchFamily="34" charset="0"/>
        <a:buChar char="•"/>
        <a:defRPr sz="2393" kern="1200">
          <a:solidFill>
            <a:schemeClr val="tx1"/>
          </a:solidFill>
          <a:latin typeface="+mn-lt"/>
          <a:ea typeface="+mn-ea"/>
          <a:cs typeface="+mn-cs"/>
        </a:defRPr>
      </a:lvl7pPr>
      <a:lvl8pPr marL="4480781" indent="-298718" algn="l" defTabSz="1194875" rtl="0" eaLnBrk="1" latinLnBrk="0" hangingPunct="1">
        <a:lnSpc>
          <a:spcPct val="90000"/>
        </a:lnSpc>
        <a:spcBef>
          <a:spcPts val="653"/>
        </a:spcBef>
        <a:buFont typeface="Arial" panose="020B0604020202020204" pitchFamily="34" charset="0"/>
        <a:buChar char="•"/>
        <a:defRPr sz="2393" kern="1200">
          <a:solidFill>
            <a:schemeClr val="tx1"/>
          </a:solidFill>
          <a:latin typeface="+mn-lt"/>
          <a:ea typeface="+mn-ea"/>
          <a:cs typeface="+mn-cs"/>
        </a:defRPr>
      </a:lvl8pPr>
      <a:lvl9pPr marL="5078217" indent="-298718" algn="l" defTabSz="1194875" rtl="0" eaLnBrk="1" latinLnBrk="0" hangingPunct="1">
        <a:lnSpc>
          <a:spcPct val="90000"/>
        </a:lnSpc>
        <a:spcBef>
          <a:spcPts val="653"/>
        </a:spcBef>
        <a:buFont typeface="Arial" panose="020B0604020202020204" pitchFamily="34" charset="0"/>
        <a:buChar char="•"/>
        <a:defRPr sz="2393" kern="1200">
          <a:solidFill>
            <a:schemeClr val="tx1"/>
          </a:solidFill>
          <a:latin typeface="+mn-lt"/>
          <a:ea typeface="+mn-ea"/>
          <a:cs typeface="+mn-cs"/>
        </a:defRPr>
      </a:lvl9pPr>
    </p:bodyStyle>
    <p:otherStyle>
      <a:defPPr>
        <a:defRPr lang="en-US"/>
      </a:defPPr>
      <a:lvl1pPr marL="0" algn="l" defTabSz="1194875" rtl="0" eaLnBrk="1" latinLnBrk="0" hangingPunct="1">
        <a:defRPr sz="2393" kern="1200">
          <a:solidFill>
            <a:schemeClr val="tx1"/>
          </a:solidFill>
          <a:latin typeface="+mn-lt"/>
          <a:ea typeface="+mn-ea"/>
          <a:cs typeface="+mn-cs"/>
        </a:defRPr>
      </a:lvl1pPr>
      <a:lvl2pPr marL="597437" algn="l" defTabSz="1194875" rtl="0" eaLnBrk="1" latinLnBrk="0" hangingPunct="1">
        <a:defRPr sz="2393" kern="1200">
          <a:solidFill>
            <a:schemeClr val="tx1"/>
          </a:solidFill>
          <a:latin typeface="+mn-lt"/>
          <a:ea typeface="+mn-ea"/>
          <a:cs typeface="+mn-cs"/>
        </a:defRPr>
      </a:lvl2pPr>
      <a:lvl3pPr marL="1194875" algn="l" defTabSz="1194875" rtl="0" eaLnBrk="1" latinLnBrk="0" hangingPunct="1">
        <a:defRPr sz="2393" kern="1200">
          <a:solidFill>
            <a:schemeClr val="tx1"/>
          </a:solidFill>
          <a:latin typeface="+mn-lt"/>
          <a:ea typeface="+mn-ea"/>
          <a:cs typeface="+mn-cs"/>
        </a:defRPr>
      </a:lvl3pPr>
      <a:lvl4pPr marL="1792312" algn="l" defTabSz="1194875" rtl="0" eaLnBrk="1" latinLnBrk="0" hangingPunct="1">
        <a:defRPr sz="2393" kern="1200">
          <a:solidFill>
            <a:schemeClr val="tx1"/>
          </a:solidFill>
          <a:latin typeface="+mn-lt"/>
          <a:ea typeface="+mn-ea"/>
          <a:cs typeface="+mn-cs"/>
        </a:defRPr>
      </a:lvl4pPr>
      <a:lvl5pPr marL="2389750" algn="l" defTabSz="1194875" rtl="0" eaLnBrk="1" latinLnBrk="0" hangingPunct="1">
        <a:defRPr sz="2393" kern="1200">
          <a:solidFill>
            <a:schemeClr val="tx1"/>
          </a:solidFill>
          <a:latin typeface="+mn-lt"/>
          <a:ea typeface="+mn-ea"/>
          <a:cs typeface="+mn-cs"/>
        </a:defRPr>
      </a:lvl5pPr>
      <a:lvl6pPr marL="2987186" algn="l" defTabSz="1194875" rtl="0" eaLnBrk="1" latinLnBrk="0" hangingPunct="1">
        <a:defRPr sz="2393" kern="1200">
          <a:solidFill>
            <a:schemeClr val="tx1"/>
          </a:solidFill>
          <a:latin typeface="+mn-lt"/>
          <a:ea typeface="+mn-ea"/>
          <a:cs typeface="+mn-cs"/>
        </a:defRPr>
      </a:lvl6pPr>
      <a:lvl7pPr marL="3584624" algn="l" defTabSz="1194875" rtl="0" eaLnBrk="1" latinLnBrk="0" hangingPunct="1">
        <a:defRPr sz="2393" kern="1200">
          <a:solidFill>
            <a:schemeClr val="tx1"/>
          </a:solidFill>
          <a:latin typeface="+mn-lt"/>
          <a:ea typeface="+mn-ea"/>
          <a:cs typeface="+mn-cs"/>
        </a:defRPr>
      </a:lvl7pPr>
      <a:lvl8pPr marL="4182061" algn="l" defTabSz="1194875" rtl="0" eaLnBrk="1" latinLnBrk="0" hangingPunct="1">
        <a:defRPr sz="2393" kern="1200">
          <a:solidFill>
            <a:schemeClr val="tx1"/>
          </a:solidFill>
          <a:latin typeface="+mn-lt"/>
          <a:ea typeface="+mn-ea"/>
          <a:cs typeface="+mn-cs"/>
        </a:defRPr>
      </a:lvl8pPr>
      <a:lvl9pPr marL="4779499" algn="l" defTabSz="1194875" rtl="0" eaLnBrk="1" latinLnBrk="0" hangingPunct="1">
        <a:defRPr sz="2393"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801"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801"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7406"/>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a:solidFill>
                  <a:srgbClr val="E6E7E6"/>
                </a:solidFill>
                <a:latin typeface="Calibri" pitchFamily="34" charset="0"/>
              </a:defRPr>
            </a:lvl1pPr>
          </a:lstStyle>
          <a:p>
            <a:pPr>
              <a:defRPr/>
            </a:pPr>
            <a:endParaRPr lang="en-US" dirty="0">
              <a:ea typeface="ＭＳ Ｐゴシック" pitchFamily="34" charset="-128"/>
            </a:endParaRPr>
          </a:p>
        </p:txBody>
      </p:sp>
      <p:sp>
        <p:nvSpPr>
          <p:cNvPr id="5" name="Footer Placeholder 4"/>
          <p:cNvSpPr>
            <a:spLocks noGrp="1"/>
          </p:cNvSpPr>
          <p:nvPr>
            <p:ph type="ftr" sz="quarter" idx="3"/>
          </p:nvPr>
        </p:nvSpPr>
        <p:spPr>
          <a:xfrm>
            <a:off x="4165797" y="6357406"/>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a:solidFill>
                  <a:srgbClr val="E6E7E6"/>
                </a:solidFill>
                <a:latin typeface="Calibri" pitchFamily="34" charset="0"/>
              </a:defRPr>
            </a:lvl1pPr>
          </a:lstStyle>
          <a:p>
            <a:pPr algn="ctr">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795" y="6357406"/>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a:solidFill>
                  <a:srgbClr val="E6E7E6"/>
                </a:solidFill>
                <a:latin typeface="Calibri" pitchFamily="34" charset="0"/>
              </a:defRPr>
            </a:lvl1pPr>
          </a:lstStyle>
          <a:p>
            <a:pPr>
              <a:defRPr/>
            </a:pPr>
            <a:fld id="{0EB9501C-3F70-4DC6-B88A-98563DE2F45E}" type="slidenum">
              <a:rPr lang="en-US">
                <a:ea typeface="ＭＳ Ｐゴシック" pitchFamily="34" charset="-128"/>
              </a:rPr>
              <a:pPr>
                <a:defRPr/>
              </a:pPr>
              <a:t>‹#›</a:t>
            </a:fld>
            <a:endParaRPr lang="en-US" dirty="0">
              <a:ea typeface="ＭＳ Ｐゴシック" pitchFamily="34" charset="-128"/>
            </a:endParaRPr>
          </a:p>
        </p:txBody>
      </p:sp>
    </p:spTree>
    <p:extLst>
      <p:ext uri="{BB962C8B-B14F-4D97-AF65-F5344CB8AC3E}">
        <p14:creationId xmlns:p14="http://schemas.microsoft.com/office/powerpoint/2010/main" val="1992951183"/>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hf hdr="0" ftr="0" dt="0"/>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7AFCD-26D3-4724-99B7-7B0F177D8538}" type="datetimeFigureOut">
              <a:rPr lang="en-MY" smtClean="0"/>
              <a:t>31/1/2019</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EA753-F8E6-4CE0-9481-93D77031B007}" type="slidenum">
              <a:rPr lang="en-MY" smtClean="0"/>
              <a:t>‹#›</a:t>
            </a:fld>
            <a:endParaRPr lang="en-MY"/>
          </a:p>
        </p:txBody>
      </p:sp>
    </p:spTree>
    <p:extLst>
      <p:ext uri="{BB962C8B-B14F-4D97-AF65-F5344CB8AC3E}">
        <p14:creationId xmlns:p14="http://schemas.microsoft.com/office/powerpoint/2010/main" val="2359638683"/>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81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1E6C5-0E07-40A3-BE2B-5BA453CB8906}"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565DF-3C4A-41CA-8D31-9C86614D06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3232919"/>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7A1E6C5-0E07-40A3-BE2B-5BA453CB8906}" type="datetimeFigureOut">
              <a:rPr lang="en-US" smtClean="0">
                <a:solidFill>
                  <a:prstClr val="black">
                    <a:tint val="75000"/>
                  </a:prstClr>
                </a:solidFill>
                <a:latin typeface="Calibri" panose="020F0502020204030204"/>
                <a:ea typeface="+mn-ea"/>
              </a:rPr>
              <a:pPr fontAlgn="auto">
                <a:spcBef>
                  <a:spcPts val="0"/>
                </a:spcBef>
                <a:spcAft>
                  <a:spcPts val="0"/>
                </a:spcAft>
              </a:pPr>
              <a:t>1/31/2019</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33565DF-3C4A-41CA-8D31-9C86614D06D0}"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50199104"/>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custDataLst>
              <p:tags r:id="rId13"/>
            </p:custDataLst>
          </p:nvPr>
        </p:nvSpPr>
        <p:spPr bwMode="auto">
          <a:xfrm>
            <a:off x="609667" y="27463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lstStyle/>
          <a:p>
            <a:pPr lvl="0"/>
            <a:r>
              <a:rPr lang="en-US" altLang="en-US" dirty="0"/>
              <a:t>Click to edit Master title style</a:t>
            </a:r>
          </a:p>
        </p:txBody>
      </p:sp>
      <p:sp>
        <p:nvSpPr>
          <p:cNvPr id="9219" name="Text Placeholder 2"/>
          <p:cNvSpPr>
            <a:spLocks noGrp="1"/>
          </p:cNvSpPr>
          <p:nvPr>
            <p:ph type="body" idx="1"/>
            <p:custDataLst>
              <p:tags r:id="rId14"/>
            </p:custDataLst>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custDataLst>
              <p:tags r:id="rId15"/>
            </p:custDataLst>
          </p:nvPr>
        </p:nvSpPr>
        <p:spPr>
          <a:xfrm>
            <a:off x="609600" y="6357178"/>
            <a:ext cx="2844800" cy="365125"/>
          </a:xfrm>
          <a:prstGeom prst="rect">
            <a:avLst/>
          </a:prstGeom>
        </p:spPr>
        <p:txBody>
          <a:bodyPr vert="horz" wrap="square" lIns="91400" tIns="45718" rIns="91400" bIns="45718" numCol="1" anchor="ctr" anchorCtr="0" compatLnSpc="1"/>
          <a:lstStyle>
            <a:lvl1pPr algn="l" defTabSz="456565" eaLnBrk="1" hangingPunct="1">
              <a:defRPr sz="1200" u="none" smtClean="0">
                <a:solidFill>
                  <a:srgbClr val="E6E7E6"/>
                </a:solidFill>
                <a:latin typeface="Microsoft JhengHei" panose="020B0604030504040204" pitchFamily="34" charset="-120"/>
              </a:defRPr>
            </a:lvl1pPr>
          </a:lstStyle>
          <a:p>
            <a:pPr fontAlgn="base">
              <a:spcBef>
                <a:spcPct val="0"/>
              </a:spcBef>
              <a:spcAft>
                <a:spcPct val="0"/>
              </a:spcAft>
              <a:defRPr/>
            </a:pPr>
            <a:fld id="{03A8FFAC-C2C4-494E-BE21-83849C8128E3}" type="datetime1">
              <a:rPr lang="en-US" altLang="en-US" smtClean="0">
                <a:ea typeface="MS PGothic" panose="020B0600070205080204" pitchFamily="34" charset="-128"/>
              </a:rPr>
              <a:t>1/31/2019</a:t>
            </a:fld>
            <a:endParaRPr lang="en-US" altLang="en-US" dirty="0">
              <a:ea typeface="MS PGothic" panose="020B0600070205080204" pitchFamily="34" charset="-128"/>
            </a:endParaRPr>
          </a:p>
        </p:txBody>
      </p:sp>
      <p:sp>
        <p:nvSpPr>
          <p:cNvPr id="5" name="Footer Placeholder 4"/>
          <p:cNvSpPr>
            <a:spLocks noGrp="1"/>
          </p:cNvSpPr>
          <p:nvPr>
            <p:ph type="ftr" sz="quarter" idx="3"/>
            <p:custDataLst>
              <p:tags r:id="rId16"/>
            </p:custDataLst>
          </p:nvPr>
        </p:nvSpPr>
        <p:spPr>
          <a:xfrm>
            <a:off x="4165663" y="6357178"/>
            <a:ext cx="3860800" cy="365125"/>
          </a:xfrm>
          <a:prstGeom prst="rect">
            <a:avLst/>
          </a:prstGeom>
        </p:spPr>
        <p:txBody>
          <a:bodyPr vert="horz" wrap="square" lIns="91400" tIns="45718" rIns="91400" bIns="45718" numCol="1" anchor="ctr" anchorCtr="0" compatLnSpc="1"/>
          <a:lstStyle>
            <a:lvl1pPr defTabSz="456565" eaLnBrk="1" hangingPunct="1">
              <a:defRPr sz="1200" u="none" smtClean="0">
                <a:solidFill>
                  <a:srgbClr val="E6E7E6"/>
                </a:solidFill>
                <a:latin typeface="Microsoft JhengHei" panose="020B0604030504040204" pitchFamily="34" charset="-120"/>
              </a:defRPr>
            </a:lvl1pPr>
          </a:lstStyle>
          <a:p>
            <a:pPr algn="ctr" fontAlgn="base">
              <a:spcBef>
                <a:spcPct val="0"/>
              </a:spcBef>
              <a:spcAft>
                <a:spcPct val="0"/>
              </a:spcAft>
              <a:defRPr/>
            </a:pPr>
            <a:endParaRPr lang="en-US" altLang="en-US" dirty="0">
              <a:ea typeface="MS PGothic" panose="020B0600070205080204" pitchFamily="34" charset="-128"/>
            </a:endParaRPr>
          </a:p>
        </p:txBody>
      </p:sp>
      <p:sp>
        <p:nvSpPr>
          <p:cNvPr id="6" name="Slide Number Placeholder 5"/>
          <p:cNvSpPr>
            <a:spLocks noGrp="1"/>
          </p:cNvSpPr>
          <p:nvPr>
            <p:ph type="sldNum" sz="quarter" idx="4"/>
            <p:custDataLst>
              <p:tags r:id="rId17"/>
            </p:custDataLst>
          </p:nvPr>
        </p:nvSpPr>
        <p:spPr>
          <a:xfrm>
            <a:off x="8737661" y="6357178"/>
            <a:ext cx="2844800" cy="365125"/>
          </a:xfrm>
          <a:prstGeom prst="rect">
            <a:avLst/>
          </a:prstGeom>
        </p:spPr>
        <p:txBody>
          <a:bodyPr vert="horz" wrap="square" lIns="91400" tIns="45718" rIns="91400" bIns="45718" numCol="1" anchor="ctr" anchorCtr="0" compatLnSpc="1"/>
          <a:lstStyle>
            <a:lvl1pPr algn="r" defTabSz="456565" eaLnBrk="1" hangingPunct="1">
              <a:defRPr sz="1200" u="none" smtClean="0">
                <a:solidFill>
                  <a:srgbClr val="E6E7E6"/>
                </a:solidFill>
                <a:latin typeface="Microsoft JhengHei" panose="020B0604030504040204" pitchFamily="34" charset="-120"/>
              </a:defRPr>
            </a:lvl1pPr>
          </a:lstStyle>
          <a:p>
            <a:pPr fontAlgn="base">
              <a:spcBef>
                <a:spcPct val="0"/>
              </a:spcBef>
              <a:spcAft>
                <a:spcPct val="0"/>
              </a:spcAft>
              <a:defRPr/>
            </a:pPr>
            <a:fld id="{66218299-5BBC-4193-A19B-80C44C2A5535}" type="slidenum">
              <a:rPr lang="en-US" altLang="en-US" smtClean="0">
                <a:ea typeface="MS PGothic" panose="020B0600070205080204" pitchFamily="34" charset="-128"/>
              </a:rPr>
              <a:t>‹#›</a:t>
            </a:fld>
            <a:endParaRPr lang="en-US" altLang="en-US" dirty="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6565" rtl="0" eaLnBrk="0" fontAlgn="base" hangingPunct="0">
        <a:spcBef>
          <a:spcPct val="0"/>
        </a:spcBef>
        <a:spcAft>
          <a:spcPct val="0"/>
        </a:spcAft>
        <a:defRPr sz="4400" kern="1200">
          <a:solidFill>
            <a:schemeClr val="tx1"/>
          </a:solidFill>
          <a:latin typeface="Microsoft JhengHei" panose="020B0604030504040204" pitchFamily="34" charset="-120"/>
          <a:ea typeface="+mj-ea"/>
          <a:cs typeface="+mj-cs"/>
        </a:defRPr>
      </a:lvl1pPr>
      <a:lvl2pPr algn="ctr" defTabSz="456565" rtl="0" eaLnBrk="0" fontAlgn="base" hangingPunct="0">
        <a:spcBef>
          <a:spcPct val="0"/>
        </a:spcBef>
        <a:spcAft>
          <a:spcPct val="0"/>
        </a:spcAft>
        <a:defRPr sz="4400">
          <a:solidFill>
            <a:schemeClr val="tx1"/>
          </a:solidFill>
          <a:latin typeface="Calibri" panose="020F0502020204030204" pitchFamily="34" charset="0"/>
        </a:defRPr>
      </a:lvl2pPr>
      <a:lvl3pPr algn="ctr" defTabSz="456565" rtl="0" eaLnBrk="0" fontAlgn="base" hangingPunct="0">
        <a:spcBef>
          <a:spcPct val="0"/>
        </a:spcBef>
        <a:spcAft>
          <a:spcPct val="0"/>
        </a:spcAft>
        <a:defRPr sz="4400">
          <a:solidFill>
            <a:schemeClr val="tx1"/>
          </a:solidFill>
          <a:latin typeface="Calibri" panose="020F0502020204030204" pitchFamily="34" charset="0"/>
        </a:defRPr>
      </a:lvl3pPr>
      <a:lvl4pPr algn="ctr" defTabSz="456565" rtl="0" eaLnBrk="0" fontAlgn="base" hangingPunct="0">
        <a:spcBef>
          <a:spcPct val="0"/>
        </a:spcBef>
        <a:spcAft>
          <a:spcPct val="0"/>
        </a:spcAft>
        <a:defRPr sz="4400">
          <a:solidFill>
            <a:schemeClr val="tx1"/>
          </a:solidFill>
          <a:latin typeface="Calibri" panose="020F0502020204030204" pitchFamily="34" charset="0"/>
        </a:defRPr>
      </a:lvl4pPr>
      <a:lvl5pPr algn="ctr" defTabSz="456565"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6565" rtl="0" fontAlgn="base">
        <a:spcBef>
          <a:spcPct val="0"/>
        </a:spcBef>
        <a:spcAft>
          <a:spcPct val="0"/>
        </a:spcAft>
        <a:defRPr sz="4400">
          <a:solidFill>
            <a:schemeClr val="tx1"/>
          </a:solidFill>
          <a:latin typeface="Calibri" panose="020F0502020204030204" pitchFamily="34" charset="0"/>
        </a:defRPr>
      </a:lvl6pPr>
      <a:lvl7pPr marL="913765" algn="ctr" defTabSz="456565" rtl="0" fontAlgn="base">
        <a:spcBef>
          <a:spcPct val="0"/>
        </a:spcBef>
        <a:spcAft>
          <a:spcPct val="0"/>
        </a:spcAft>
        <a:defRPr sz="4400">
          <a:solidFill>
            <a:schemeClr val="tx1"/>
          </a:solidFill>
          <a:latin typeface="Calibri" panose="020F0502020204030204" pitchFamily="34" charset="0"/>
        </a:defRPr>
      </a:lvl7pPr>
      <a:lvl8pPr marL="1370965" algn="ctr" defTabSz="456565" rtl="0" fontAlgn="base">
        <a:spcBef>
          <a:spcPct val="0"/>
        </a:spcBef>
        <a:spcAft>
          <a:spcPct val="0"/>
        </a:spcAft>
        <a:defRPr sz="4400">
          <a:solidFill>
            <a:schemeClr val="tx1"/>
          </a:solidFill>
          <a:latin typeface="Calibri" panose="020F0502020204030204" pitchFamily="34" charset="0"/>
        </a:defRPr>
      </a:lvl8pPr>
      <a:lvl9pPr marL="1828165" algn="ctr" defTabSz="456565"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6565" rtl="0" eaLnBrk="0" fontAlgn="base" hangingPunct="0">
        <a:spcBef>
          <a:spcPct val="20000"/>
        </a:spcBef>
        <a:spcAft>
          <a:spcPct val="0"/>
        </a:spcAft>
        <a:buFont typeface="Arial" panose="020B0604020202020204" pitchFamily="34" charset="0"/>
        <a:buChar char="•"/>
        <a:defRPr sz="3200" kern="1200">
          <a:solidFill>
            <a:schemeClr val="tx1"/>
          </a:solidFill>
          <a:latin typeface="Microsoft JhengHei" panose="020B0604030504040204" pitchFamily="34" charset="-120"/>
          <a:ea typeface="+mn-ea"/>
          <a:cs typeface="+mn-cs"/>
        </a:defRPr>
      </a:lvl1pPr>
      <a:lvl2pPr marL="742315" indent="-285750" algn="l" defTabSz="456565" rtl="0" eaLnBrk="0" fontAlgn="base" hangingPunct="0">
        <a:spcBef>
          <a:spcPct val="20000"/>
        </a:spcBef>
        <a:spcAft>
          <a:spcPct val="0"/>
        </a:spcAft>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2pPr>
      <a:lvl3pPr marL="1142365" indent="-228600" algn="l" defTabSz="456565" rtl="0" eaLnBrk="0" fontAlgn="base" hangingPunct="0">
        <a:spcBef>
          <a:spcPct val="20000"/>
        </a:spcBef>
        <a:spcAft>
          <a:spcPct val="0"/>
        </a:spcAft>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3pPr>
      <a:lvl4pPr marL="1599565"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4pPr>
      <a:lvl5pPr marL="2056130" indent="-228600" algn="l" defTabSz="456565" rtl="0" eaLnBrk="0" fontAlgn="base" hangingPunct="0">
        <a:spcBef>
          <a:spcPct val="20000"/>
        </a:spcBef>
        <a:spcAft>
          <a:spcPct val="0"/>
        </a:spcAft>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5pPr>
      <a:lvl6pPr marL="25133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0530"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70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4295" indent="-228600" algn="l" defTabSz="456565"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6565" rtl="0" eaLnBrk="1" latinLnBrk="0" hangingPunct="1">
        <a:defRPr sz="1900" kern="1200">
          <a:solidFill>
            <a:schemeClr val="tx1"/>
          </a:solidFill>
          <a:latin typeface="+mn-lt"/>
          <a:ea typeface="+mn-ea"/>
          <a:cs typeface="+mn-cs"/>
        </a:defRPr>
      </a:lvl1pPr>
      <a:lvl2pPr marL="457200" algn="l" defTabSz="456565" rtl="0" eaLnBrk="1" latinLnBrk="0" hangingPunct="1">
        <a:defRPr sz="1900" kern="1200">
          <a:solidFill>
            <a:schemeClr val="tx1"/>
          </a:solidFill>
          <a:latin typeface="+mn-lt"/>
          <a:ea typeface="+mn-ea"/>
          <a:cs typeface="+mn-cs"/>
        </a:defRPr>
      </a:lvl2pPr>
      <a:lvl3pPr marL="913765" algn="l" defTabSz="456565" rtl="0" eaLnBrk="1" latinLnBrk="0" hangingPunct="1">
        <a:defRPr sz="1900" kern="1200">
          <a:solidFill>
            <a:schemeClr val="tx1"/>
          </a:solidFill>
          <a:latin typeface="+mn-lt"/>
          <a:ea typeface="+mn-ea"/>
          <a:cs typeface="+mn-cs"/>
        </a:defRPr>
      </a:lvl3pPr>
      <a:lvl4pPr marL="1370965" algn="l" defTabSz="456565" rtl="0" eaLnBrk="1" latinLnBrk="0" hangingPunct="1">
        <a:defRPr sz="1900" kern="1200">
          <a:solidFill>
            <a:schemeClr val="tx1"/>
          </a:solidFill>
          <a:latin typeface="+mn-lt"/>
          <a:ea typeface="+mn-ea"/>
          <a:cs typeface="+mn-cs"/>
        </a:defRPr>
      </a:lvl4pPr>
      <a:lvl5pPr marL="1828165" algn="l" defTabSz="456565" rtl="0" eaLnBrk="1" latinLnBrk="0" hangingPunct="1">
        <a:defRPr sz="1900" kern="1200">
          <a:solidFill>
            <a:schemeClr val="tx1"/>
          </a:solidFill>
          <a:latin typeface="+mn-lt"/>
          <a:ea typeface="+mn-ea"/>
          <a:cs typeface="+mn-cs"/>
        </a:defRPr>
      </a:lvl5pPr>
      <a:lvl6pPr marL="2284730" algn="l" defTabSz="456565" rtl="0" eaLnBrk="1" latinLnBrk="0" hangingPunct="1">
        <a:defRPr sz="1900" kern="1200">
          <a:solidFill>
            <a:schemeClr val="tx1"/>
          </a:solidFill>
          <a:latin typeface="+mn-lt"/>
          <a:ea typeface="+mn-ea"/>
          <a:cs typeface="+mn-cs"/>
        </a:defRPr>
      </a:lvl6pPr>
      <a:lvl7pPr marL="2741930" algn="l" defTabSz="456565" rtl="0" eaLnBrk="1" latinLnBrk="0" hangingPunct="1">
        <a:defRPr sz="1900" kern="1200">
          <a:solidFill>
            <a:schemeClr val="tx1"/>
          </a:solidFill>
          <a:latin typeface="+mn-lt"/>
          <a:ea typeface="+mn-ea"/>
          <a:cs typeface="+mn-cs"/>
        </a:defRPr>
      </a:lvl7pPr>
      <a:lvl8pPr marL="3198495" algn="l" defTabSz="456565" rtl="0" eaLnBrk="1" latinLnBrk="0" hangingPunct="1">
        <a:defRPr sz="1900" kern="1200">
          <a:solidFill>
            <a:schemeClr val="tx1"/>
          </a:solidFill>
          <a:latin typeface="+mn-lt"/>
          <a:ea typeface="+mn-ea"/>
          <a:cs typeface="+mn-cs"/>
        </a:defRPr>
      </a:lvl8pPr>
      <a:lvl9pPr marL="3655695" algn="l" defTabSz="45656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JhengHei" panose="020B0604030504040204" pitchFamily="34" charset="-120"/>
              </a:defRPr>
            </a:lvl1pPr>
          </a:lstStyle>
          <a:p>
            <a:pPr defTabSz="914400"/>
            <a:fld id="{1E7A8BCA-4744-4492-8DED-631787C6534F}" type="datetimeFigureOut">
              <a:rPr lang="en-US" smtClean="0">
                <a:solidFill>
                  <a:prstClr val="black">
                    <a:tint val="75000"/>
                  </a:prstClr>
                </a:solidFill>
              </a:r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JhengHei"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panose="020B0604030504040204" pitchFamily="34" charset="-120"/>
              </a:defRPr>
            </a:lvl1pPr>
          </a:lstStyle>
          <a:p>
            <a:pPr defTabSz="914400"/>
            <a:fld id="{D2B4E515-726B-47D1-88F3-AC4C1034A55F}"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JhengHei"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85.xml"/><Relationship Id="rId1" Type="http://schemas.openxmlformats.org/officeDocument/2006/relationships/tags" Target="../tags/tag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34.xml"/></Relationships>
</file>

<file path=ppt/slides/_rels/slide10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6.png"/><Relationship Id="rId1" Type="http://schemas.openxmlformats.org/officeDocument/2006/relationships/slideLayout" Target="../slideLayouts/slideLayout216.xml"/></Relationships>
</file>

<file path=ppt/slides/_rels/slide10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6.png"/><Relationship Id="rId1" Type="http://schemas.openxmlformats.org/officeDocument/2006/relationships/slideLayout" Target="../slideLayouts/slideLayout216.xml"/></Relationships>
</file>

<file path=ppt/slides/_rels/slide10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6.png"/><Relationship Id="rId1" Type="http://schemas.openxmlformats.org/officeDocument/2006/relationships/slideLayout" Target="../slideLayouts/slideLayout21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79.xml"/></Relationships>
</file>

<file path=ppt/slides/_rels/slide10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18.xml"/></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5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2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46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6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facebook.com/marketmalaysiaofficial" TargetMode="External"/><Relationship Id="rId1" Type="http://schemas.openxmlformats.org/officeDocument/2006/relationships/slideLayout" Target="../slideLayouts/slideLayout54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3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07.xml"/><Relationship Id="rId1" Type="http://schemas.openxmlformats.org/officeDocument/2006/relationships/tags" Target="../tags/tag20.xml"/><Relationship Id="rId5" Type="http://schemas.openxmlformats.org/officeDocument/2006/relationships/image" Target="../media/image45.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51.tmp"/><Relationship Id="rId3" Type="http://schemas.openxmlformats.org/officeDocument/2006/relationships/image" Target="../media/image46.png"/><Relationship Id="rId7" Type="http://schemas.openxmlformats.org/officeDocument/2006/relationships/image" Target="../media/image50.tmp"/><Relationship Id="rId2" Type="http://schemas.openxmlformats.org/officeDocument/2006/relationships/notesSlide" Target="../notesSlides/notesSlide3.xml"/><Relationship Id="rId1" Type="http://schemas.openxmlformats.org/officeDocument/2006/relationships/slideLayout" Target="../slideLayouts/slideLayout551.xml"/><Relationship Id="rId6" Type="http://schemas.openxmlformats.org/officeDocument/2006/relationships/image" Target="../media/image49.tmp"/><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79.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07.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56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5.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50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07.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50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1.png"/><Relationship Id="rId1" Type="http://schemas.openxmlformats.org/officeDocument/2006/relationships/slideLayout" Target="../slideLayouts/slideLayout50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5.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07.xml"/><Relationship Id="rId6" Type="http://schemas.openxmlformats.org/officeDocument/2006/relationships/image" Target="../media/image104.png"/><Relationship Id="rId5" Type="http://schemas.openxmlformats.org/officeDocument/2006/relationships/image" Target="../media/image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41.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50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2.png"/><Relationship Id="rId1" Type="http://schemas.openxmlformats.org/officeDocument/2006/relationships/slideLayout" Target="../slideLayouts/slideLayout535.xml"/><Relationship Id="rId5" Type="http://schemas.openxmlformats.org/officeDocument/2006/relationships/image" Target="../media/image114.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35.xml"/><Relationship Id="rId5" Type="http://schemas.openxmlformats.org/officeDocument/2006/relationships/image" Target="../media/image118.jpe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128.xml"/><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172.xml"/><Relationship Id="rId6" Type="http://schemas.openxmlformats.org/officeDocument/2006/relationships/image" Target="../media/image124.png"/><Relationship Id="rId5" Type="http://schemas.openxmlformats.org/officeDocument/2006/relationships/image" Target="../media/image123.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63.xml"/></Relationships>
</file>

<file path=ppt/slides/_rels/slide4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27.png"/><Relationship Id="rId1" Type="http://schemas.openxmlformats.org/officeDocument/2006/relationships/slideLayout" Target="../slideLayouts/slideLayout29.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57.xml"/></Relationships>
</file>

<file path=ppt/slides/_rels/slide5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3.jpeg"/><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4.jpeg"/><Relationship Id="rId1" Type="http://schemas.openxmlformats.org/officeDocument/2006/relationships/slideLayout" Target="../slideLayouts/slideLayout263.xml"/><Relationship Id="rId4" Type="http://schemas.openxmlformats.org/officeDocument/2006/relationships/image" Target="../media/image1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47.xml"/></Relationships>
</file>

<file path=ppt/slides/_rels/slide5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25.xml"/><Relationship Id="rId7" Type="http://schemas.openxmlformats.org/officeDocument/2006/relationships/image" Target="../media/image14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7.xml"/><Relationship Id="rId5" Type="http://schemas.openxmlformats.org/officeDocument/2006/relationships/slideLayout" Target="../slideLayouts/slideLayout35.xml"/><Relationship Id="rId4" Type="http://schemas.openxmlformats.org/officeDocument/2006/relationships/tags" Target="../tags/tag26.xml"/><Relationship Id="rId9" Type="http://schemas.openxmlformats.org/officeDocument/2006/relationships/image" Target="../media/image1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9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6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96.xml"/></Relationships>
</file>

<file path=ppt/slides/_rels/slide6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90.xml"/></Relationships>
</file>

<file path=ppt/slides/_rels/slide6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45.xml"/></Relationships>
</file>

<file path=ppt/slides/_rels/slide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xml"/><Relationship Id="rId1" Type="http://schemas.openxmlformats.org/officeDocument/2006/relationships/slideLayout" Target="../slideLayouts/slideLayout145.xml"/><Relationship Id="rId4" Type="http://schemas.openxmlformats.org/officeDocument/2006/relationships/image" Target="../media/image156.png"/></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15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6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171.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79.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173.png"/><Relationship Id="rId4" Type="http://schemas.openxmlformats.org/officeDocument/2006/relationships/image" Target="../media/image172.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590.xml"/><Relationship Id="rId1" Type="http://schemas.openxmlformats.org/officeDocument/2006/relationships/tags" Target="../tags/tag29.xml"/></Relationships>
</file>

<file path=ppt/slides/_rels/slide8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07.xml"/></Relationships>
</file>

<file path=ppt/slides/_rels/slide8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07.xml"/></Relationships>
</file>

<file path=ppt/slides/_rels/slide85.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58.png"/><Relationship Id="rId1" Type="http://schemas.openxmlformats.org/officeDocument/2006/relationships/slideLayout" Target="../slideLayouts/slideLayout375.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82.png"/></Relationships>
</file>

<file path=ppt/slides/_rels/slide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3.png"/><Relationship Id="rId1" Type="http://schemas.openxmlformats.org/officeDocument/2006/relationships/slideLayout" Target="../slideLayouts/slideLayout161.xml"/></Relationships>
</file>

<file path=ppt/slides/_rels/slide8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58.png"/><Relationship Id="rId1" Type="http://schemas.openxmlformats.org/officeDocument/2006/relationships/slideLayout" Target="../slideLayouts/slideLayout389.xml"/><Relationship Id="rId5" Type="http://schemas.openxmlformats.org/officeDocument/2006/relationships/image" Target="../media/image187.png"/><Relationship Id="rId4" Type="http://schemas.openxmlformats.org/officeDocument/2006/relationships/image" Target="../media/image186.png"/></Relationships>
</file>

<file path=ppt/slides/_rels/slide8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5.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image" Target="../media/image58.png"/><Relationship Id="rId1" Type="http://schemas.openxmlformats.org/officeDocument/2006/relationships/slideLayout" Target="../slideLayouts/slideLayout403.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18.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198.png"/></Relationships>
</file>

<file path=ppt/slides/_rels/slide9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09.xml"/></Relationships>
</file>

<file path=ppt/slides/_rels/slide9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58.png"/><Relationship Id="rId1" Type="http://schemas.openxmlformats.org/officeDocument/2006/relationships/slideLayout" Target="../slideLayouts/slideLayout442.xml"/></Relationships>
</file>

<file path=ppt/slides/_rels/slide93.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58.png"/><Relationship Id="rId1" Type="http://schemas.openxmlformats.org/officeDocument/2006/relationships/slideLayout" Target="../slideLayouts/slideLayout428.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9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58.png"/><Relationship Id="rId1" Type="http://schemas.openxmlformats.org/officeDocument/2006/relationships/slideLayout" Target="../slideLayouts/slideLayout493.xml"/><Relationship Id="rId5" Type="http://schemas.openxmlformats.org/officeDocument/2006/relationships/image" Target="../media/image209.png"/><Relationship Id="rId4" Type="http://schemas.openxmlformats.org/officeDocument/2006/relationships/image" Target="../media/image20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27.xml"/><Relationship Id="rId1" Type="http://schemas.openxmlformats.org/officeDocument/2006/relationships/tags" Target="../tags/tag30.xml"/></Relationships>
</file>

<file path=ppt/slides/_rels/slide9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27.xml"/><Relationship Id="rId1" Type="http://schemas.openxmlformats.org/officeDocument/2006/relationships/tags" Target="../tags/tag31.xml"/></Relationships>
</file>

<file path=ppt/slides/_rels/slide98.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slideLayout" Target="../slideLayouts/slideLayout227.xml"/><Relationship Id="rId1" Type="http://schemas.openxmlformats.org/officeDocument/2006/relationships/tags" Target="../tags/tag3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27.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3431" y="258390"/>
            <a:ext cx="11452302" cy="6028510"/>
          </a:xfrm>
          <a:prstGeom prst="rect">
            <a:avLst/>
          </a:prstGeom>
        </p:spPr>
        <p:txBody>
          <a:bodyPr wrap="square">
            <a:spAutoFit/>
          </a:bodyPr>
          <a:lstStyle/>
          <a:p>
            <a:pPr marL="0" marR="0" lvl="0" indent="0" algn="l" defTabSz="913765" rtl="0" eaLnBrk="1" fontAlgn="auto" latinLnBrk="0" hangingPunct="1">
              <a:lnSpc>
                <a:spcPct val="107000"/>
              </a:lnSpc>
              <a:spcBef>
                <a:spcPts val="0"/>
              </a:spcBef>
              <a:spcAft>
                <a:spcPts val="800"/>
              </a:spcAft>
              <a:buClrTx/>
              <a:buSzTx/>
              <a:buFontTx/>
              <a:buNone/>
              <a:tabLst/>
              <a:defRPr/>
            </a:pPr>
            <a:r>
              <a:rPr kumimoji="0" lang="zh-CN" altLang="en-US" sz="4400" b="1" i="0" u="none" strike="noStrike" kern="1800" cap="none" spc="0" normalizeH="0" baseline="0" noProof="0" dirty="0">
                <a:ln>
                  <a:noFill/>
                </a:ln>
                <a:solidFill>
                  <a:srgbClr val="45B5AA"/>
                </a:solidFill>
                <a:effectLst/>
                <a:uLnTx/>
                <a:uFillTx/>
                <a:latin typeface="Calibri" panose="020F0502020204030204" pitchFamily="34" charset="0"/>
                <a:ea typeface="Microsoft YaHei" panose="020B0503020204020204" pitchFamily="34" charset="-122"/>
                <a:cs typeface="Microsoft YaHei" panose="020B0503020204020204" pitchFamily="34" charset="-122"/>
              </a:rPr>
              <a:t>新超连锁店主训练提醒</a:t>
            </a:r>
            <a:endParaRPr kumimoji="0" lang="en-MY" sz="4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3765" rtl="0" eaLnBrk="1" fontAlgn="auto" latinLnBrk="0" hangingPunct="1">
              <a:lnSpc>
                <a:spcPct val="100000"/>
              </a:lnSpc>
              <a:spcBef>
                <a:spcPts val="0"/>
              </a:spcBef>
              <a:spcAft>
                <a:spcPts val="800"/>
              </a:spcAft>
              <a:buClrTx/>
              <a:buSzTx/>
              <a:buFontTx/>
              <a:buNone/>
              <a:tabLst/>
              <a:defRPr/>
            </a:pP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所有新超连锁店主训练</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(NUOT)</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Times New Roman" panose="02020603050405020304" pitchFamily="18" charset="0"/>
              </a:rPr>
              <a:t>门票</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必须由参与者于自己的超连锁事业帐户订购，完成付款，并仅可订购自己需要上课的门票。</a:t>
            </a:r>
            <a:endParaRPr kumimoji="0" lang="en-US" altLang="zh-CN"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endParaRPr>
          </a:p>
          <a:p>
            <a:pPr marL="0" marR="0" lvl="0" indent="0" algn="l" defTabSz="913765" rtl="0" eaLnBrk="1" fontAlgn="auto" latinLnBrk="0" hangingPunct="1">
              <a:lnSpc>
                <a:spcPct val="100000"/>
              </a:lnSpc>
              <a:spcBef>
                <a:spcPts val="0"/>
              </a:spcBef>
              <a:spcAft>
                <a:spcPts val="800"/>
              </a:spcAft>
              <a:buClrTx/>
              <a:buSzTx/>
              <a:buFontTx/>
              <a:buNone/>
              <a:tabLst/>
              <a:defRPr/>
            </a:pPr>
            <a:endParaRPr kumimoji="0" lang="en-US" altLang="zh-CN"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endParaRPr>
          </a:p>
          <a:p>
            <a:pPr marL="0" marR="0" lvl="0" indent="0" algn="l" defTabSz="913765" rtl="0" eaLnBrk="1" fontAlgn="auto" latinLnBrk="0" hangingPunct="1">
              <a:lnSpc>
                <a:spcPct val="100000"/>
              </a:lnSpc>
              <a:spcBef>
                <a:spcPts val="0"/>
              </a:spcBef>
              <a:spcAft>
                <a:spcPts val="800"/>
              </a:spcAft>
              <a:buClrTx/>
              <a:buSzTx/>
              <a:buFontTx/>
              <a:buNone/>
              <a:tabLst/>
              <a:defRPr/>
            </a:pP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门票将于训练的前一天停止销售。训练门票不可退返也不可交换，超连锁店主不可将一次新超连锁店主训练课程的注册费转用于另一次。</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3765" rtl="0" eaLnBrk="1" fontAlgn="auto" latinLnBrk="0" hangingPunct="1">
              <a:lnSpc>
                <a:spcPct val="100000"/>
              </a:lnSpc>
              <a:spcBef>
                <a:spcPts val="0"/>
              </a:spcBef>
              <a:spcAft>
                <a:spcPts val="800"/>
              </a:spcAft>
              <a:buClrTx/>
              <a:buSzTx/>
              <a:buFontTx/>
              <a:buNone/>
              <a:tabLst/>
              <a:defRPr/>
            </a:pPr>
            <a:b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注册将于训练开始前</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30</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分钟开始。请出示您的订单编号、</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rPr>
              <a:t> </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附照片的</a:t>
            </a:r>
            <a:r>
              <a:rPr kumimoji="0" lang="zh-CN" altLang="en-US" sz="17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身分证原件</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（马来西亚</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NRIC</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、驾照、护照等） 以核实身分。如果超连锁店主以某公司名义注册，请将</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NRIC</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原件和马来西亚公司注册文件带至新超连锁店主训练</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rPr>
              <a:t> </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rPr>
              <a:t> </a:t>
            </a:r>
            <a:r>
              <a:rPr kumimoji="0" lang="en-MY" sz="17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 </a:t>
            </a:r>
          </a:p>
          <a:p>
            <a:pPr marL="0" marR="0" lvl="0" indent="0" algn="l" defTabSz="913765" rtl="0" eaLnBrk="1" fontAlgn="auto" latinLnBrk="0" hangingPunct="1">
              <a:lnSpc>
                <a:spcPct val="100000"/>
              </a:lnSpc>
              <a:spcBef>
                <a:spcPts val="0"/>
              </a:spcBef>
              <a:spcAft>
                <a:spcPts val="800"/>
              </a:spcAft>
              <a:buClrTx/>
              <a:buSzTx/>
              <a:buFontTx/>
              <a:buNone/>
              <a:tabLst/>
              <a:defRPr/>
            </a:pPr>
            <a:endParaRPr kumimoji="0" lang="en-MY" sz="17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3765" rtl="0" eaLnBrk="1" fontAlgn="auto" latinLnBrk="0" hangingPunct="1">
              <a:lnSpc>
                <a:spcPct val="100000"/>
              </a:lnSpc>
              <a:spcBef>
                <a:spcPts val="0"/>
              </a:spcBef>
              <a:spcAft>
                <a:spcPts val="800"/>
              </a:spcAft>
              <a:buClrTx/>
              <a:buSzTx/>
              <a:buFontTx/>
              <a:buNone/>
              <a:tabLst/>
              <a:defRPr/>
            </a:pP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训练课程开始</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30</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分钟后，参与者可入场，但不予以授证。</a:t>
            </a:r>
            <a:endParaRPr kumimoji="0" lang="en-US" altLang="zh-CN"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endParaRPr>
          </a:p>
          <a:p>
            <a:pPr marL="0" marR="0" lvl="0" indent="0" algn="l" defTabSz="913765" rtl="0" eaLnBrk="1" fontAlgn="auto" latinLnBrk="0" hangingPunct="1">
              <a:lnSpc>
                <a:spcPct val="100000"/>
              </a:lnSpc>
              <a:spcBef>
                <a:spcPts val="0"/>
              </a:spcBef>
              <a:spcAft>
                <a:spcPts val="800"/>
              </a:spcAft>
              <a:buClrTx/>
              <a:buSzTx/>
              <a:buFontTx/>
              <a:buNone/>
              <a:tabLst/>
              <a:defRPr/>
            </a:pPr>
            <a:b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新超连锁店主训练完成后方可授予新超连锁店主训练证书，且超连锁店主必须于美安马来西亚登记注册。</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3765" rtl="0" eaLnBrk="1" fontAlgn="auto" latinLnBrk="0" hangingPunct="1">
              <a:lnSpc>
                <a:spcPct val="100000"/>
              </a:lnSpc>
              <a:spcBef>
                <a:spcPts val="0"/>
              </a:spcBef>
              <a:spcAft>
                <a:spcPts val="800"/>
              </a:spcAft>
              <a:buClrTx/>
              <a:buSzTx/>
              <a:buFontTx/>
              <a:buNone/>
              <a:tabLst/>
              <a:defRPr/>
            </a:pPr>
            <a:b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新超连锁店主训练参与记录将于您完成训练之后</a:t>
            </a:r>
            <a:r>
              <a:rPr kumimoji="0" lang="en-MY"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10</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个工作日内显示于您的超连锁事业帐户。</a:t>
            </a: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rPr>
              <a:t> </a:t>
            </a:r>
            <a:endParaRPr kumimoji="0" lang="en-US" altLang="zh-CN" sz="17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endParaRPr>
          </a:p>
          <a:p>
            <a:pPr marL="0" marR="0" lvl="0" indent="0" algn="l" defTabSz="913765" rtl="0" eaLnBrk="1" fontAlgn="auto" latinLnBrk="0" hangingPunct="1">
              <a:lnSpc>
                <a:spcPct val="100000"/>
              </a:lnSpc>
              <a:spcBef>
                <a:spcPts val="0"/>
              </a:spcBef>
              <a:spcAft>
                <a:spcPts val="800"/>
              </a:spcAft>
              <a:buClrTx/>
              <a:buSzTx/>
              <a:buFontTx/>
              <a:buNone/>
              <a:tabLst/>
              <a:defRPr/>
            </a:pPr>
            <a:endParaRPr kumimoji="0" lang="en-US" altLang="zh-CN" sz="17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Times New Roman" panose="02020603050405020304" pitchFamily="18" charset="0"/>
            </a:endParaRPr>
          </a:p>
          <a:p>
            <a:pPr marL="0" marR="0" lvl="0" indent="0" algn="l" defTabSz="913765" rtl="0" eaLnBrk="1" fontAlgn="auto" latinLnBrk="0" hangingPunct="1">
              <a:lnSpc>
                <a:spcPct val="100000"/>
              </a:lnSpc>
              <a:spcBef>
                <a:spcPts val="0"/>
              </a:spcBef>
              <a:spcAft>
                <a:spcPts val="800"/>
              </a:spcAft>
              <a:buClrTx/>
              <a:buSzTx/>
              <a:buFontTx/>
              <a:buNone/>
              <a:tabLst/>
              <a:defRPr/>
            </a:pPr>
            <a:r>
              <a:rPr kumimoji="0" lang="zh-CN" alt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icrosoft YaHei" panose="020B0503020204020204" pitchFamily="34" charset="-122"/>
              </a:rPr>
              <a:t>儿童不得入场。</a:t>
            </a:r>
            <a:endParaRPr kumimoji="0" lang="en-MY" sz="17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130" y="6220919"/>
            <a:ext cx="4545834" cy="455832"/>
          </a:xfrm>
          <a:prstGeom prst="rect">
            <a:avLst/>
          </a:prstGeom>
        </p:spPr>
      </p:pic>
    </p:spTree>
    <p:extLst>
      <p:ext uri="{BB962C8B-B14F-4D97-AF65-F5344CB8AC3E}">
        <p14:creationId xmlns:p14="http://schemas.microsoft.com/office/powerpoint/2010/main" val="123281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3947225" y="3404442"/>
            <a:ext cx="4297680" cy="922020"/>
          </a:xfrm>
          <a:prstGeom prst="rect">
            <a:avLst/>
          </a:prstGeom>
        </p:spPr>
        <p:txBody>
          <a:bodyPr wrap="none">
            <a:spAutoFit/>
          </a:bodyPr>
          <a:lstStyle/>
          <a:p>
            <a:pPr algn="ctr" defTabSz="914400">
              <a:defRPr/>
            </a:pPr>
            <a:r>
              <a:rPr lang="zh-CN" altLang="en-US" sz="5400" cap="all"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建立事业经费</a:t>
            </a:r>
            <a:endParaRPr lang="en-US" sz="5400" cap="all"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TextBox 6"/>
          <p:cNvSpPr txBox="1"/>
          <p:nvPr/>
        </p:nvSpPr>
        <p:spPr>
          <a:xfrm>
            <a:off x="346294" y="4404124"/>
            <a:ext cx="11464706" cy="1231100"/>
          </a:xfrm>
          <a:prstGeom prst="rect">
            <a:avLst/>
          </a:prstGeom>
          <a:noFill/>
        </p:spPr>
        <p:txBody>
          <a:bodyPr wrap="square" lIns="121914" tIns="60957" rIns="121914" bIns="60957" rtlCol="0">
            <a:spAutoFit/>
          </a:bodyPr>
          <a:lstStyle/>
          <a:p>
            <a:pPr marL="0" lvl="1" algn="ctr" defTabSz="608965">
              <a:lnSpc>
                <a:spcPct val="150000"/>
              </a:lnSpc>
            </a:pPr>
            <a:r>
              <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10</a:t>
            </a:r>
            <a:r>
              <a:rPr lang="zh-TW"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位顾客</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每人</a:t>
            </a:r>
            <a:r>
              <a:rPr lang="zh-TW"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每月订购</a:t>
            </a:r>
            <a:r>
              <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RM186.79</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RM1867.9</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 每月利润大约</a:t>
            </a:r>
            <a:r>
              <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RM537.7</a:t>
            </a:r>
          </a:p>
          <a:p>
            <a:pPr marL="0" lvl="1" algn="ctr" defTabSz="608965">
              <a:lnSpc>
                <a:spcPct val="150000"/>
              </a:lnSpc>
            </a:pPr>
            <a:r>
              <a:rPr lang="zh-TW"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例如</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a:t>
            </a:r>
            <a:r>
              <a:rPr lang="en-US" sz="2400" dirty="0">
                <a:ln w="3175">
                  <a:solidFill>
                    <a:srgbClr val="00A9FC"/>
                  </a:solidFill>
                </a:ln>
                <a:solidFill>
                  <a:srgbClr val="00A9FC"/>
                </a:solidFill>
                <a:cs typeface="Arial"/>
              </a:rPr>
              <a:t> </a:t>
            </a:r>
            <a:r>
              <a:rPr lang="en-US" sz="2400" dirty="0" err="1">
                <a:ln w="3175">
                  <a:solidFill>
                    <a:srgbClr val="00A9FC"/>
                  </a:solidFill>
                </a:ln>
                <a:solidFill>
                  <a:srgbClr val="00A9FC"/>
                </a:solidFill>
                <a:cs typeface="Arial"/>
              </a:rPr>
              <a:t>Choice</a:t>
            </a:r>
            <a:r>
              <a:rPr lang="en-US" sz="1800" baseline="58000" dirty="0" err="1">
                <a:ln w="3175">
                  <a:solidFill>
                    <a:srgbClr val="00A9FC"/>
                  </a:solidFill>
                </a:ln>
                <a:solidFill>
                  <a:srgbClr val="00A9FC"/>
                </a:solidFill>
                <a:latin typeface="Arial" panose="020B0604020202020204" pitchFamily="34" charset="0"/>
                <a:cs typeface="Arial" panose="020B0604020202020204" pitchFamily="34" charset="0"/>
              </a:rPr>
              <a:t>TM</a:t>
            </a:r>
            <a:r>
              <a:rPr lang="en-US" sz="2400" dirty="0">
                <a:ln w="3175">
                  <a:solidFill>
                    <a:srgbClr val="00A9FC"/>
                  </a:solidFill>
                </a:ln>
                <a:solidFill>
                  <a:srgbClr val="00A9FC"/>
                </a:solidFill>
                <a:cs typeface="Arial"/>
              </a:rPr>
              <a:t> </a:t>
            </a:r>
            <a:r>
              <a:rPr lang="en-US" sz="2400" dirty="0" err="1">
                <a:ln w="3175">
                  <a:solidFill>
                    <a:srgbClr val="00A9FC"/>
                  </a:solidFill>
                </a:ln>
                <a:solidFill>
                  <a:srgbClr val="00A9FC"/>
                </a:solidFill>
                <a:cs typeface="Arial"/>
              </a:rPr>
              <a:t>Astaxanthin</a:t>
            </a:r>
            <a:r>
              <a:rPr lang="en-US" sz="2400" dirty="0">
                <a:ln w="3175">
                  <a:solidFill>
                    <a:srgbClr val="00A9FC"/>
                  </a:solidFill>
                </a:ln>
                <a:solidFill>
                  <a:srgbClr val="00A9FC"/>
                </a:solidFill>
                <a:cs typeface="Arial"/>
              </a:rPr>
              <a:t> </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，建议零售价</a:t>
            </a:r>
            <a:r>
              <a:rPr lang="en-US" altLang="zh-CN"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RM186.79</a:t>
            </a:r>
            <a:r>
              <a:rPr lang="zh-CN"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利润</a:t>
            </a:r>
            <a:r>
              <a:rPr lang="en-US" altLang="zh-TW"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RM53.77</a:t>
            </a:r>
            <a:endParaRPr lang="en-US" sz="24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12313"/>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a:ln>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b="1" spc="-30" baseline="30000" dirty="0">
                <a:ln w="3175">
                  <a:noFill/>
                </a:ln>
                <a:solidFill>
                  <a:schemeClr val="bg1"/>
                </a:solidFill>
                <a:latin typeface="Arial" panose="020B0604020202020204" pitchFamily="34" charset="0"/>
                <a:cs typeface="Arial" panose="020B0604020202020204" pitchFamily="34" charset="0"/>
              </a:rPr>
              <a:t>®</a:t>
            </a:r>
            <a:r>
              <a:rPr lang="zh-TW" altLang="en-US" b="1" dirty="0">
                <a:ln>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店主级别与规定</a:t>
            </a:r>
            <a:endParaRPr lang="en-US" b="1" dirty="0">
              <a:ln>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defRPr/>
            </a:pPr>
            <a:endParaRPr lang="en-US" sz="4800" b="1" dirty="0">
              <a:ln>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8" name="Group 17"/>
          <p:cNvGrpSpPr/>
          <p:nvPr/>
        </p:nvGrpSpPr>
        <p:grpSpPr>
          <a:xfrm>
            <a:off x="189678" y="1034307"/>
            <a:ext cx="5816987" cy="651939"/>
            <a:chOff x="1059717" y="1030403"/>
            <a:chExt cx="10060159" cy="1049938"/>
          </a:xfrm>
          <a:solidFill>
            <a:schemeClr val="accent2"/>
          </a:solidFill>
        </p:grpSpPr>
        <p:sp>
          <p:nvSpPr>
            <p:cNvPr id="3" name="Round Same Side Corner Rectangle 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资深主管经理级</a:t>
              </a:r>
              <a:r>
                <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p:txBody>
        </p:sp>
        <p:sp>
          <p:nvSpPr>
            <p:cNvPr id="4" name="Round Same Side Corner Rectangle 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ound Same Side Corner Rectangle 1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a:t>
              </a:r>
              <a:r>
                <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RM12,000 </a:t>
              </a:r>
            </a:p>
          </p:txBody>
        </p:sp>
      </p:grpSp>
      <p:grpSp>
        <p:nvGrpSpPr>
          <p:cNvPr id="19" name="Group 18"/>
          <p:cNvGrpSpPr/>
          <p:nvPr/>
        </p:nvGrpSpPr>
        <p:grpSpPr>
          <a:xfrm>
            <a:off x="189678" y="1853105"/>
            <a:ext cx="5816987" cy="651939"/>
            <a:chOff x="1059717" y="1030403"/>
            <a:chExt cx="10060159" cy="1049938"/>
          </a:xfrm>
          <a:solidFill>
            <a:schemeClr val="accent2"/>
          </a:solidFill>
        </p:grpSpPr>
        <p:sp>
          <p:nvSpPr>
            <p:cNvPr id="23" name="Round Same Side Corner Rectangle 2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专业经理级</a:t>
              </a:r>
              <a:r>
                <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p:txBody>
        </p:sp>
        <p:sp>
          <p:nvSpPr>
            <p:cNvPr id="24" name="Round Same Side Corner Rectangle 2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5" name="Round Same Side Corner Rectangle 2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RM18,000</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26" name="Group 25"/>
          <p:cNvGrpSpPr/>
          <p:nvPr/>
        </p:nvGrpSpPr>
        <p:grpSpPr>
          <a:xfrm>
            <a:off x="189678" y="2671926"/>
            <a:ext cx="5816987" cy="651939"/>
            <a:chOff x="1059717" y="1030403"/>
            <a:chExt cx="10060159" cy="1049938"/>
          </a:xfrm>
          <a:solidFill>
            <a:schemeClr val="accent2"/>
          </a:solidFill>
        </p:grpSpPr>
        <p:sp>
          <p:nvSpPr>
            <p:cNvPr id="27" name="Round Same Side Corner Rectangle 2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顾问经理级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8" name="Round Same Side Corner Rectangle 2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9" name="Round Same Side Corner Rectangle 2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RM30,000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0" name="Group 29"/>
          <p:cNvGrpSpPr/>
          <p:nvPr/>
        </p:nvGrpSpPr>
        <p:grpSpPr>
          <a:xfrm>
            <a:off x="189678" y="4309524"/>
            <a:ext cx="5816987" cy="651939"/>
            <a:chOff x="1059717" y="1030403"/>
            <a:chExt cx="10060159" cy="1049938"/>
          </a:xfrm>
          <a:solidFill>
            <a:schemeClr val="accent2"/>
          </a:solidFill>
        </p:grpSpPr>
        <p:sp>
          <p:nvSpPr>
            <p:cNvPr id="31" name="Round Same Side Corner Rectangle 3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执行顾问经理级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2" name="Round Same Side Corner Rectangle 3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3" name="Round Same Side Corner Rectangle 3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RM60,000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4" name="Group 33"/>
          <p:cNvGrpSpPr/>
          <p:nvPr/>
        </p:nvGrpSpPr>
        <p:grpSpPr>
          <a:xfrm>
            <a:off x="189678" y="3490707"/>
            <a:ext cx="5816987" cy="651939"/>
            <a:chOff x="1059717" y="1030403"/>
            <a:chExt cx="10060159" cy="1049938"/>
          </a:xfrm>
          <a:solidFill>
            <a:schemeClr val="accent2"/>
          </a:solidFill>
        </p:grpSpPr>
        <p:sp>
          <p:nvSpPr>
            <p:cNvPr id="35" name="Round Same Side Corner Rectangle 34"/>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总顾问经理级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6" name="Round Same Side Corner Rectangle 3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7" name="Round Same Side Corner Rectangle 3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RM40,000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8" name="Group 37"/>
          <p:cNvGrpSpPr/>
          <p:nvPr/>
        </p:nvGrpSpPr>
        <p:grpSpPr>
          <a:xfrm>
            <a:off x="189678" y="5128323"/>
            <a:ext cx="5816987" cy="672713"/>
            <a:chOff x="1059717" y="1030403"/>
            <a:chExt cx="10060159" cy="1083395"/>
          </a:xfrm>
          <a:solidFill>
            <a:schemeClr val="accent2"/>
          </a:solidFill>
        </p:grpSpPr>
        <p:sp>
          <p:nvSpPr>
            <p:cNvPr id="39" name="Round Same Side Corner Rectangle 3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高级顾问经理级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0" name="Round Same Side Corner Rectangle 3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1" name="Round Same Side Corner Rectangle 40"/>
            <p:cNvSpPr/>
            <p:nvPr/>
          </p:nvSpPr>
          <p:spPr>
            <a:xfrm>
              <a:off x="1409700" y="1579665"/>
              <a:ext cx="9401175" cy="53413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RM72,000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42" name="Group 41"/>
          <p:cNvGrpSpPr/>
          <p:nvPr/>
        </p:nvGrpSpPr>
        <p:grpSpPr>
          <a:xfrm>
            <a:off x="189677" y="5947122"/>
            <a:ext cx="5816987" cy="651939"/>
            <a:chOff x="1059717" y="1030403"/>
            <a:chExt cx="10060159" cy="1049938"/>
          </a:xfrm>
          <a:solidFill>
            <a:schemeClr val="accent2"/>
          </a:solidFill>
        </p:grpSpPr>
        <p:sp>
          <p:nvSpPr>
            <p:cNvPr id="43" name="Round Same Side Corner Rectangle 42"/>
            <p:cNvSpPr/>
            <p:nvPr/>
          </p:nvSpPr>
          <p:spPr>
            <a:xfrm>
              <a:off x="1059717" y="1030403"/>
              <a:ext cx="10060159" cy="51580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执行高级顾问经理级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4" name="Round Same Side Corner Rectangle 4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5" name="Round Same Side Corner Rectangle 4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RM100,000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46" name="Group 45"/>
          <p:cNvGrpSpPr/>
          <p:nvPr/>
        </p:nvGrpSpPr>
        <p:grpSpPr>
          <a:xfrm>
            <a:off x="6211785" y="1034307"/>
            <a:ext cx="5816987" cy="651939"/>
            <a:chOff x="1059717" y="1030403"/>
            <a:chExt cx="10060159" cy="1049938"/>
          </a:xfrm>
          <a:solidFill>
            <a:schemeClr val="accent2"/>
          </a:solidFill>
        </p:grpSpPr>
        <p:sp>
          <p:nvSpPr>
            <p:cNvPr id="47" name="Round Same Side Corner Rectangle 4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副总裁级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8" name="Round Same Side Corner Rectangle 4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9" name="Round Same Side Corner Rectangle 4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RM144,000</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50" name="Group 49"/>
          <p:cNvGrpSpPr/>
          <p:nvPr/>
        </p:nvGrpSpPr>
        <p:grpSpPr>
          <a:xfrm>
            <a:off x="6211785" y="1853105"/>
            <a:ext cx="5816987" cy="651939"/>
            <a:chOff x="1059717" y="1030403"/>
            <a:chExt cx="10060159" cy="1049938"/>
          </a:xfrm>
          <a:solidFill>
            <a:schemeClr val="accent2"/>
          </a:solidFill>
        </p:grpSpPr>
        <p:sp>
          <p:nvSpPr>
            <p:cNvPr id="51" name="Round Same Side Corner Rectangle 5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执行副总裁级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2" name="Round Same Side Corner Rectangle 5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3" name="Round Same Side Corner Rectangle 5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RM180,000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54" name="Group 53"/>
          <p:cNvGrpSpPr/>
          <p:nvPr/>
        </p:nvGrpSpPr>
        <p:grpSpPr>
          <a:xfrm>
            <a:off x="6211785" y="2671926"/>
            <a:ext cx="5816987" cy="651939"/>
            <a:chOff x="1059717" y="1030403"/>
            <a:chExt cx="10060159" cy="1049938"/>
          </a:xfrm>
          <a:solidFill>
            <a:schemeClr val="accent2"/>
          </a:solidFill>
        </p:grpSpPr>
        <p:sp>
          <p:nvSpPr>
            <p:cNvPr id="55" name="Round Same Side Corner Rectangle 54"/>
            <p:cNvSpPr/>
            <p:nvPr/>
          </p:nvSpPr>
          <p:spPr>
            <a:xfrm>
              <a:off x="1059717" y="1030403"/>
              <a:ext cx="10060159" cy="51580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资深执行副总裁级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6" name="Round Same Side Corner Rectangle 5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7" name="Round Same Side Corner Rectangle 5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RM252,000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58" name="Group 57"/>
          <p:cNvGrpSpPr/>
          <p:nvPr/>
        </p:nvGrpSpPr>
        <p:grpSpPr>
          <a:xfrm>
            <a:off x="6211785" y="4309524"/>
            <a:ext cx="5816987" cy="651939"/>
            <a:chOff x="1059717" y="1030403"/>
            <a:chExt cx="10060159" cy="1049938"/>
          </a:xfrm>
          <a:solidFill>
            <a:schemeClr val="accent2"/>
          </a:solidFill>
        </p:grpSpPr>
        <p:sp>
          <p:nvSpPr>
            <p:cNvPr id="59" name="Round Same Side Corner Rectangle 5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国际总裁级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0" name="Round Same Side Corner Rectangle 5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1" name="Round Same Side Corner Rectangle 60"/>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RM400,000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62" name="Group 61"/>
          <p:cNvGrpSpPr/>
          <p:nvPr/>
        </p:nvGrpSpPr>
        <p:grpSpPr>
          <a:xfrm>
            <a:off x="6211785" y="3490707"/>
            <a:ext cx="5816987" cy="651939"/>
            <a:chOff x="1059717" y="1030403"/>
            <a:chExt cx="10060159" cy="1049938"/>
          </a:xfrm>
          <a:solidFill>
            <a:schemeClr val="accent2"/>
          </a:solidFill>
        </p:grpSpPr>
        <p:sp>
          <p:nvSpPr>
            <p:cNvPr id="63" name="Round Same Side Corner Rectangle 6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总裁级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4" name="Round Same Side Corner Rectangle 6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5" name="Round Same Side Corner Rectangle 6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RM320,000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66" name="Group 65"/>
          <p:cNvGrpSpPr/>
          <p:nvPr/>
        </p:nvGrpSpPr>
        <p:grpSpPr>
          <a:xfrm>
            <a:off x="6211785" y="5128323"/>
            <a:ext cx="5816987" cy="651939"/>
            <a:chOff x="1059717" y="1030403"/>
            <a:chExt cx="10060159" cy="1049938"/>
          </a:xfrm>
          <a:solidFill>
            <a:schemeClr val="accent2"/>
          </a:solidFill>
        </p:grpSpPr>
        <p:sp>
          <p:nvSpPr>
            <p:cNvPr id="67" name="Round Same Side Corner Rectangle 6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国际主席级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8" name="Round Same Side Corner Rectangle 6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9" name="Round Same Side Corner Rectangle 6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RM500,000</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70" name="Group 69"/>
          <p:cNvGrpSpPr/>
          <p:nvPr/>
        </p:nvGrpSpPr>
        <p:grpSpPr>
          <a:xfrm>
            <a:off x="6209031" y="5933041"/>
            <a:ext cx="5816987" cy="651939"/>
            <a:chOff x="1059717" y="1030403"/>
            <a:chExt cx="10060159" cy="1049938"/>
          </a:xfrm>
          <a:solidFill>
            <a:schemeClr val="accent2"/>
          </a:solidFill>
        </p:grpSpPr>
        <p:sp>
          <p:nvSpPr>
            <p:cNvPr id="71" name="Round Same Side Corner Rectangle 7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资深</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国际主席级</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2" name="Round Same Side Corner Rectangle 7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3" name="Round Same Side Corner Rectangle 7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四周佣金周期可赚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CN"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6</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00,000</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2250"/>
                            </p:stCondLst>
                            <p:childTnLst>
                              <p:par>
                                <p:cTn id="17" presetID="22" presetClass="entr" presetSubtype="8" fill="hold" nodeType="after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3000"/>
                            </p:stCondLst>
                            <p:childTnLst>
                              <p:par>
                                <p:cTn id="21" presetID="22" presetClass="entr" presetSubtype="8"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3750"/>
                            </p:stCondLst>
                            <p:childTnLst>
                              <p:par>
                                <p:cTn id="25" presetID="22" presetClass="entr" presetSubtype="8" fill="hold" nodeType="afterEffect">
                                  <p:stCondLst>
                                    <p:cond delay="25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4500"/>
                            </p:stCondLst>
                            <p:childTnLst>
                              <p:par>
                                <p:cTn id="29" presetID="22" presetClass="entr" presetSubtype="8" fill="hold" nodeType="afterEffect">
                                  <p:stCondLst>
                                    <p:cond delay="25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par>
                          <p:cTn id="32" fill="hold">
                            <p:stCondLst>
                              <p:cond delay="5250"/>
                            </p:stCondLst>
                            <p:childTnLst>
                              <p:par>
                                <p:cTn id="33" presetID="22" presetClass="entr" presetSubtype="8" fill="hold" nodeType="afterEffect">
                                  <p:stCondLst>
                                    <p:cond delay="25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6000"/>
                            </p:stCondLst>
                            <p:childTnLst>
                              <p:par>
                                <p:cTn id="37" presetID="22" presetClass="entr" presetSubtype="8" fill="hold" nodeType="afterEffect">
                                  <p:stCondLst>
                                    <p:cond delay="25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par>
                          <p:cTn id="40" fill="hold">
                            <p:stCondLst>
                              <p:cond delay="6750"/>
                            </p:stCondLst>
                            <p:childTnLst>
                              <p:par>
                                <p:cTn id="41" presetID="22" presetClass="entr" presetSubtype="8" fill="hold" nodeType="afterEffect">
                                  <p:stCondLst>
                                    <p:cond delay="250"/>
                                  </p:stCondLst>
                                  <p:childTnLst>
                                    <p:set>
                                      <p:cBhvr>
                                        <p:cTn id="42" dur="1" fill="hold">
                                          <p:stCondLst>
                                            <p:cond delay="0"/>
                                          </p:stCondLst>
                                        </p:cTn>
                                        <p:tgtEl>
                                          <p:spTgt spid="54"/>
                                        </p:tgtEl>
                                        <p:attrNameLst>
                                          <p:attrName>style.visibility</p:attrName>
                                        </p:attrNameLst>
                                      </p:cBhvr>
                                      <p:to>
                                        <p:strVal val="visible"/>
                                      </p:to>
                                    </p:set>
                                    <p:animEffect transition="in" filter="wipe(left)">
                                      <p:cBhvr>
                                        <p:cTn id="43" dur="500"/>
                                        <p:tgtEl>
                                          <p:spTgt spid="54"/>
                                        </p:tgtEl>
                                      </p:cBhvr>
                                    </p:animEffect>
                                  </p:childTnLst>
                                </p:cTn>
                              </p:par>
                            </p:childTnLst>
                          </p:cTn>
                        </p:par>
                        <p:par>
                          <p:cTn id="44" fill="hold">
                            <p:stCondLst>
                              <p:cond delay="7500"/>
                            </p:stCondLst>
                            <p:childTnLst>
                              <p:par>
                                <p:cTn id="45" presetID="22" presetClass="entr" presetSubtype="8" fill="hold" nodeType="afterEffect">
                                  <p:stCondLst>
                                    <p:cond delay="25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par>
                          <p:cTn id="48" fill="hold">
                            <p:stCondLst>
                              <p:cond delay="8250"/>
                            </p:stCondLst>
                            <p:childTnLst>
                              <p:par>
                                <p:cTn id="49" presetID="22" presetClass="entr" presetSubtype="8" fill="hold" nodeType="afterEffect">
                                  <p:stCondLst>
                                    <p:cond delay="25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500"/>
                                        <p:tgtEl>
                                          <p:spTgt spid="58"/>
                                        </p:tgtEl>
                                      </p:cBhvr>
                                    </p:animEffect>
                                  </p:childTnLst>
                                </p:cTn>
                              </p:par>
                            </p:childTnLst>
                          </p:cTn>
                        </p:par>
                        <p:par>
                          <p:cTn id="52" fill="hold">
                            <p:stCondLst>
                              <p:cond delay="9000"/>
                            </p:stCondLst>
                            <p:childTnLst>
                              <p:par>
                                <p:cTn id="53" presetID="22" presetClass="entr" presetSubtype="8" fill="hold" nodeType="afterEffect">
                                  <p:stCondLst>
                                    <p:cond delay="250"/>
                                  </p:stCondLst>
                                  <p:childTnLst>
                                    <p:set>
                                      <p:cBhvr>
                                        <p:cTn id="54" dur="1" fill="hold">
                                          <p:stCondLst>
                                            <p:cond delay="0"/>
                                          </p:stCondLst>
                                        </p:cTn>
                                        <p:tgtEl>
                                          <p:spTgt spid="66"/>
                                        </p:tgtEl>
                                        <p:attrNameLst>
                                          <p:attrName>style.visibility</p:attrName>
                                        </p:attrNameLst>
                                      </p:cBhvr>
                                      <p:to>
                                        <p:strVal val="visible"/>
                                      </p:to>
                                    </p:set>
                                    <p:animEffect transition="in" filter="wipe(left)">
                                      <p:cBhvr>
                                        <p:cTn id="55" dur="500"/>
                                        <p:tgtEl>
                                          <p:spTgt spid="66"/>
                                        </p:tgtEl>
                                      </p:cBhvr>
                                    </p:animEffect>
                                  </p:childTnLst>
                                </p:cTn>
                              </p:par>
                            </p:childTnLst>
                          </p:cTn>
                        </p:par>
                        <p:par>
                          <p:cTn id="56" fill="hold">
                            <p:stCondLst>
                              <p:cond delay="9750"/>
                            </p:stCondLst>
                            <p:childTnLst>
                              <p:par>
                                <p:cTn id="57" presetID="22" presetClass="entr" presetSubtype="8" fill="hold" nodeType="afterEffect">
                                  <p:stCondLst>
                                    <p:cond delay="250"/>
                                  </p:stCondLst>
                                  <p:childTnLst>
                                    <p:set>
                                      <p:cBhvr>
                                        <p:cTn id="58" dur="1" fill="hold">
                                          <p:stCondLst>
                                            <p:cond delay="0"/>
                                          </p:stCondLst>
                                        </p:cTn>
                                        <p:tgtEl>
                                          <p:spTgt spid="70"/>
                                        </p:tgtEl>
                                        <p:attrNameLst>
                                          <p:attrName>style.visibility</p:attrName>
                                        </p:attrNameLst>
                                      </p:cBhvr>
                                      <p:to>
                                        <p:strVal val="visible"/>
                                      </p:to>
                                    </p:set>
                                    <p:animEffect transition="in" filter="wipe(left)">
                                      <p:cBhvr>
                                        <p:cTn id="5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25DB5F6-172B-4B07-9879-AA1E6DD606DC}"/>
              </a:ext>
            </a:extLst>
          </p:cNvPr>
          <p:cNvSpPr txBox="1">
            <a:spLocks/>
          </p:cNvSpPr>
          <p:nvPr/>
        </p:nvSpPr>
        <p:spPr>
          <a:xfrm>
            <a:off x="838200" y="452673"/>
            <a:ext cx="10515600" cy="9831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ja-JP" altLang="en-US" sz="4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五不犯</a:t>
            </a:r>
            <a:endParaRPr kumimoji="0" lang="en-US" altLang="zh-TW" sz="4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17" name="Text Placeholder 2">
            <a:extLst>
              <a:ext uri="{FF2B5EF4-FFF2-40B4-BE49-F238E27FC236}">
                <a16:creationId xmlns:a16="http://schemas.microsoft.com/office/drawing/2014/main" id="{10F9C14F-4672-428F-8256-60704117A055}"/>
              </a:ext>
            </a:extLst>
          </p:cNvPr>
          <p:cNvSpPr txBox="1">
            <a:spLocks/>
          </p:cNvSpPr>
          <p:nvPr/>
        </p:nvSpPr>
        <p:spPr>
          <a:xfrm>
            <a:off x="224852" y="1435855"/>
            <a:ext cx="11707318" cy="4436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美安公司所有产品及服务都</a:t>
            </a:r>
            <a:r>
              <a:rPr kumimoji="0" lang="zh-CN" altLang="en-US" sz="28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严禁</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在除美安公司官方网站以外的任何网站进行销售，包括</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Amazon</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eBay</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Tao</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 </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Bao</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及所有类似网站。</a:t>
            </a:r>
          </a:p>
          <a:p>
            <a:pPr marL="22860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超连锁店主</a:t>
            </a:r>
            <a:r>
              <a:rPr kumimoji="0" lang="zh-CN" altLang="en-US" sz="28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不可</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在公司尚未开展业务的任何国家</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地区出售美安独家产品或从事任何涉及美安公司的活动。</a:t>
            </a:r>
          </a:p>
          <a:p>
            <a:pPr marL="22860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zh-CN" altLang="en-US" sz="28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严禁</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设立带有欺诈性的虚假超连锁店主账户。</a:t>
            </a:r>
          </a:p>
          <a:p>
            <a:pPr marL="22860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zh-CN" altLang="en-US" sz="28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严禁</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以低于美安公司规定的零售价格</a:t>
            </a:r>
            <a:r>
              <a:rPr kumimoji="0" lang="zh-CN" altLang="en-US" sz="2800" b="1" i="0" u="none" strike="noStrike" kern="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rPr>
              <a:t>宣传美</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安独家产品。</a:t>
            </a:r>
          </a:p>
          <a:p>
            <a:pPr marL="22860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zh-CN" altLang="en-US" sz="28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严禁</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跨缐（跨组织）抢人进行推荐。</a:t>
            </a:r>
            <a:endParaRPr kumimoji="0" lang="zh-TW" altLang="en-U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324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grpSp>
        <p:nvGrpSpPr>
          <p:cNvPr id="24" name="Group 23"/>
          <p:cNvGrpSpPr/>
          <p:nvPr/>
        </p:nvGrpSpPr>
        <p:grpSpPr>
          <a:xfrm>
            <a:off x="3725008" y="4038600"/>
            <a:ext cx="7868871" cy="914400"/>
            <a:chOff x="3729759" y="3969295"/>
            <a:chExt cx="7868870" cy="914400"/>
          </a:xfrm>
        </p:grpSpPr>
        <p:sp>
          <p:nvSpPr>
            <p:cNvPr id="65" name="Rectangle 64"/>
            <p:cNvSpPr/>
            <p:nvPr/>
          </p:nvSpPr>
          <p:spPr>
            <a:xfrm>
              <a:off x="3729759" y="3969295"/>
              <a:ext cx="7868870" cy="914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5180"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零售商与超连锁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店主有何区别？</a:t>
              </a:r>
            </a:p>
          </p:txBody>
        </p:sp>
        <p:sp>
          <p:nvSpPr>
            <p:cNvPr id="66" name="Oval 65"/>
            <p:cNvSpPr/>
            <p:nvPr/>
          </p:nvSpPr>
          <p:spPr>
            <a:xfrm>
              <a:off x="3867354" y="4229408"/>
              <a:ext cx="411296" cy="3941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26" name="Group 25"/>
          <p:cNvGrpSpPr/>
          <p:nvPr/>
        </p:nvGrpSpPr>
        <p:grpSpPr>
          <a:xfrm>
            <a:off x="3734592" y="4953000"/>
            <a:ext cx="7868871" cy="914400"/>
            <a:chOff x="3724971" y="4883695"/>
            <a:chExt cx="7868871" cy="914400"/>
          </a:xfrm>
        </p:grpSpPr>
        <p:sp>
          <p:nvSpPr>
            <p:cNvPr id="67" name="Rectangle 66"/>
            <p:cNvSpPr/>
            <p:nvPr/>
          </p:nvSpPr>
          <p:spPr>
            <a:xfrm>
              <a:off x="3724971" y="4883695"/>
              <a:ext cx="7868871" cy="914400"/>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店主缴付入会费</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可参与管理业绩红利计划</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(MPCP)</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并赚取佣金及领导奖金</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8" name="Oval 67"/>
            <p:cNvSpPr/>
            <p:nvPr/>
          </p:nvSpPr>
          <p:spPr>
            <a:xfrm>
              <a:off x="3867345" y="5129609"/>
              <a:ext cx="404112" cy="4225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a:xfrm>
            <a:off x="-173387" y="516019"/>
            <a:ext cx="3907971" cy="6347399"/>
          </a:xfrm>
          <a:prstGeom prst="rect">
            <a:avLst/>
          </a:prstGeom>
        </p:spPr>
      </p:pic>
      <p:sp>
        <p:nvSpPr>
          <p:cNvPr id="4" name="Rectangle 3"/>
          <p:cNvSpPr/>
          <p:nvPr/>
        </p:nvSpPr>
        <p:spPr>
          <a:xfrm>
            <a:off x="3734592" y="216846"/>
            <a:ext cx="8188733" cy="768350"/>
          </a:xfrm>
          <a:prstGeom prst="rect">
            <a:avLst/>
          </a:prstGeom>
        </p:spPr>
        <p:txBody>
          <a:bodyPr wrap="square">
            <a:spAutoFit/>
          </a:bodyPr>
          <a:lstStyle/>
          <a:p>
            <a:pPr defTabSz="914400"/>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4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店主培训问题回顾</a:t>
            </a:r>
            <a:r>
              <a:rPr lang="zh-CN"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9" name="Group 18"/>
          <p:cNvGrpSpPr/>
          <p:nvPr/>
        </p:nvGrpSpPr>
        <p:grpSpPr>
          <a:xfrm>
            <a:off x="3734548" y="996374"/>
            <a:ext cx="7868871" cy="633798"/>
            <a:chOff x="3734549" y="996374"/>
            <a:chExt cx="7868870" cy="633798"/>
          </a:xfrm>
        </p:grpSpPr>
        <p:sp>
          <p:nvSpPr>
            <p:cNvPr id="10" name="Rectangle 9"/>
            <p:cNvSpPr/>
            <p:nvPr/>
          </p:nvSpPr>
          <p:spPr>
            <a:xfrm>
              <a:off x="3734549" y="996374"/>
              <a:ext cx="7868870" cy="6337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5180"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您需要什么来登入超连锁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事业账户</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Oval 14"/>
            <p:cNvSpPr/>
            <p:nvPr/>
          </p:nvSpPr>
          <p:spPr>
            <a:xfrm>
              <a:off x="3876925" y="110987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20" name="Group 19"/>
          <p:cNvGrpSpPr/>
          <p:nvPr/>
        </p:nvGrpSpPr>
        <p:grpSpPr>
          <a:xfrm>
            <a:off x="3734592" y="1630172"/>
            <a:ext cx="7868871" cy="633798"/>
            <a:chOff x="3734549" y="1630172"/>
            <a:chExt cx="7868871" cy="633798"/>
          </a:xfrm>
        </p:grpSpPr>
        <p:sp>
          <p:nvSpPr>
            <p:cNvPr id="9" name="Rectangle 8"/>
            <p:cNvSpPr/>
            <p:nvPr/>
          </p:nvSpPr>
          <p:spPr>
            <a:xfrm>
              <a:off x="3734549" y="163017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您的用户代码或电子邮件地址及密码</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4" name="Oval 53"/>
            <p:cNvSpPr/>
            <p:nvPr/>
          </p:nvSpPr>
          <p:spPr>
            <a:xfrm>
              <a:off x="3876925" y="173578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grpSp>
        <p:nvGrpSpPr>
          <p:cNvPr id="21" name="Group 20"/>
          <p:cNvGrpSpPr/>
          <p:nvPr/>
        </p:nvGrpSpPr>
        <p:grpSpPr>
          <a:xfrm>
            <a:off x="3729800" y="2482835"/>
            <a:ext cx="7868871" cy="633798"/>
            <a:chOff x="3729759" y="2482835"/>
            <a:chExt cx="7868870" cy="633798"/>
          </a:xfrm>
        </p:grpSpPr>
        <p:sp>
          <p:nvSpPr>
            <p:cNvPr id="60" name="Rectangle 59"/>
            <p:cNvSpPr/>
            <p:nvPr/>
          </p:nvSpPr>
          <p:spPr>
            <a:xfrm>
              <a:off x="3729759" y="2482835"/>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5180"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三项必要的培训</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是什么</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p>
          </p:txBody>
        </p:sp>
        <p:sp>
          <p:nvSpPr>
            <p:cNvPr id="61" name="Oval 60"/>
            <p:cNvSpPr/>
            <p:nvPr/>
          </p:nvSpPr>
          <p:spPr>
            <a:xfrm>
              <a:off x="3872135" y="2596335"/>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22" name="Group 21"/>
          <p:cNvGrpSpPr/>
          <p:nvPr/>
        </p:nvGrpSpPr>
        <p:grpSpPr>
          <a:xfrm>
            <a:off x="3729772" y="3116632"/>
            <a:ext cx="7868871" cy="731467"/>
            <a:chOff x="3729759" y="3116632"/>
            <a:chExt cx="7868871" cy="731467"/>
          </a:xfrm>
        </p:grpSpPr>
        <p:sp>
          <p:nvSpPr>
            <p:cNvPr id="62" name="Rectangle 61"/>
            <p:cNvSpPr/>
            <p:nvPr/>
          </p:nvSpPr>
          <p:spPr>
            <a:xfrm>
              <a:off x="3729759" y="3116632"/>
              <a:ext cx="7868871" cy="7314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店主培训、成功五要诀培训、授证经理级培训</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3" name="Oval 62"/>
            <p:cNvSpPr/>
            <p:nvPr/>
          </p:nvSpPr>
          <p:spPr>
            <a:xfrm>
              <a:off x="3872135" y="3222246"/>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1"/>
          <p:cNvGrpSpPr/>
          <p:nvPr/>
        </p:nvGrpSpPr>
        <p:grpSpPr>
          <a:xfrm>
            <a:off x="3734548" y="1002000"/>
            <a:ext cx="7868871" cy="633798"/>
            <a:chOff x="3734547" y="1002000"/>
            <a:chExt cx="7868870" cy="633798"/>
          </a:xfrm>
        </p:grpSpPr>
        <p:sp>
          <p:nvSpPr>
            <p:cNvPr id="26" name="Rectangle 25"/>
            <p:cNvSpPr/>
            <p:nvPr/>
          </p:nvSpPr>
          <p:spPr>
            <a:xfrm>
              <a:off x="3734547" y="1002000"/>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5180" defTabSz="914400"/>
              <a:r>
                <a:rPr lang="zh-TW"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如何使</a:t>
              </a:r>
              <a:r>
                <a:rPr lang="zh-CN"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a:t>
              </a:r>
              <a:endParaRPr 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7" name="Oval 26"/>
            <p:cNvSpPr/>
            <p:nvPr/>
          </p:nvSpPr>
          <p:spPr>
            <a:xfrm>
              <a:off x="3876923" y="1115500"/>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5" name="Group 4"/>
          <p:cNvGrpSpPr/>
          <p:nvPr/>
        </p:nvGrpSpPr>
        <p:grpSpPr>
          <a:xfrm>
            <a:off x="3734592" y="1635798"/>
            <a:ext cx="7868871" cy="633798"/>
            <a:chOff x="3734547" y="1635798"/>
            <a:chExt cx="7868871" cy="633798"/>
          </a:xfrm>
        </p:grpSpPr>
        <p:sp>
          <p:nvSpPr>
            <p:cNvPr id="28" name="Rectangle 27"/>
            <p:cNvSpPr/>
            <p:nvPr/>
          </p:nvSpPr>
          <p:spPr>
            <a:xfrm>
              <a:off x="3734547" y="1635798"/>
              <a:ext cx="7868871"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lvl="0"/>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200BV</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在该</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通常是先</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使</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9" name="Oval 28"/>
            <p:cNvSpPr/>
            <p:nvPr/>
          </p:nvSpPr>
          <p:spPr>
            <a:xfrm>
              <a:off x="3876923" y="1741411"/>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grpSp>
        <p:nvGrpSpPr>
          <p:cNvPr id="12" name="Group 11"/>
          <p:cNvGrpSpPr/>
          <p:nvPr/>
        </p:nvGrpSpPr>
        <p:grpSpPr>
          <a:xfrm>
            <a:off x="3734562" y="5355611"/>
            <a:ext cx="7868871" cy="633798"/>
            <a:chOff x="3734550" y="5355611"/>
            <a:chExt cx="7868870" cy="633798"/>
          </a:xfrm>
        </p:grpSpPr>
        <p:sp>
          <p:nvSpPr>
            <p:cNvPr id="65" name="Rectangle 64"/>
            <p:cNvSpPr/>
            <p:nvPr/>
          </p:nvSpPr>
          <p:spPr>
            <a:xfrm>
              <a:off x="3734550" y="5355611"/>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在每年的开始月</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份</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要达到什么要求</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6" name="Oval 65"/>
            <p:cNvSpPr/>
            <p:nvPr/>
          </p:nvSpPr>
          <p:spPr>
            <a:xfrm>
              <a:off x="3876926" y="5469111"/>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13" name="Group 12"/>
          <p:cNvGrpSpPr/>
          <p:nvPr/>
        </p:nvGrpSpPr>
        <p:grpSpPr>
          <a:xfrm>
            <a:off x="3734592" y="5989409"/>
            <a:ext cx="7868871" cy="633798"/>
            <a:chOff x="3734550" y="5989409"/>
            <a:chExt cx="7868871" cy="633798"/>
          </a:xfrm>
        </p:grpSpPr>
        <p:sp>
          <p:nvSpPr>
            <p:cNvPr id="67" name="Rectangle 66"/>
            <p:cNvSpPr/>
            <p:nvPr/>
          </p:nvSpPr>
          <p:spPr>
            <a:xfrm>
              <a:off x="3734550" y="5989409"/>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年度</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会费</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RM400</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8" name="Oval 67"/>
            <p:cNvSpPr/>
            <p:nvPr/>
          </p:nvSpPr>
          <p:spPr>
            <a:xfrm>
              <a:off x="3876926" y="6095022"/>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a:xfrm>
            <a:off x="-173387" y="516019"/>
            <a:ext cx="3907971" cy="6347399"/>
          </a:xfrm>
          <a:prstGeom prst="rect">
            <a:avLst/>
          </a:prstGeom>
        </p:spPr>
      </p:pic>
      <p:sp>
        <p:nvSpPr>
          <p:cNvPr id="4" name="Rectangle 3"/>
          <p:cNvSpPr/>
          <p:nvPr/>
        </p:nvSpPr>
        <p:spPr>
          <a:xfrm>
            <a:off x="3734562" y="216846"/>
            <a:ext cx="7868871" cy="768350"/>
          </a:xfrm>
          <a:prstGeom prst="rect">
            <a:avLst/>
          </a:prstGeom>
        </p:spPr>
        <p:txBody>
          <a:bodyPr wrap="square">
            <a:spAutoFit/>
          </a:bodyPr>
          <a:lstStyle/>
          <a:p>
            <a:pPr defTabSz="914400"/>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44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店主培训问题回顾：</a:t>
            </a:r>
            <a:endParaRPr 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6" name="Group 5"/>
          <p:cNvGrpSpPr/>
          <p:nvPr/>
        </p:nvGrpSpPr>
        <p:grpSpPr>
          <a:xfrm>
            <a:off x="3734562" y="2453204"/>
            <a:ext cx="7868871" cy="633798"/>
            <a:chOff x="3734550" y="2453204"/>
            <a:chExt cx="7868870" cy="633798"/>
          </a:xfrm>
        </p:grpSpPr>
        <p:sp>
          <p:nvSpPr>
            <p:cNvPr id="10" name="Rectangle 9"/>
            <p:cNvSpPr/>
            <p:nvPr/>
          </p:nvSpPr>
          <p:spPr>
            <a:xfrm>
              <a:off x="3734550" y="2453204"/>
              <a:ext cx="7868870" cy="6337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在毎个月在合格日之后的星期五要达到什么要求</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Oval 14"/>
            <p:cNvSpPr/>
            <p:nvPr/>
          </p:nvSpPr>
          <p:spPr>
            <a:xfrm>
              <a:off x="3876926" y="256670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7" name="Group 6"/>
          <p:cNvGrpSpPr/>
          <p:nvPr/>
        </p:nvGrpSpPr>
        <p:grpSpPr>
          <a:xfrm>
            <a:off x="3734592" y="3087002"/>
            <a:ext cx="7868871" cy="633798"/>
            <a:chOff x="3734550" y="3087002"/>
            <a:chExt cx="7868871" cy="633798"/>
          </a:xfrm>
        </p:grpSpPr>
        <p:sp>
          <p:nvSpPr>
            <p:cNvPr id="9" name="Rectangle 8"/>
            <p:cNvSpPr/>
            <p:nvPr/>
          </p:nvSpPr>
          <p:spPr>
            <a:xfrm>
              <a:off x="3734550" y="308700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要达到每月累积选择的要求</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4" name="Oval 53"/>
            <p:cNvSpPr/>
            <p:nvPr/>
          </p:nvSpPr>
          <p:spPr>
            <a:xfrm>
              <a:off x="3876926" y="319261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grpSp>
        <p:nvGrpSpPr>
          <p:cNvPr id="8" name="Group 7"/>
          <p:cNvGrpSpPr/>
          <p:nvPr/>
        </p:nvGrpSpPr>
        <p:grpSpPr>
          <a:xfrm>
            <a:off x="3734562" y="3904408"/>
            <a:ext cx="7868871" cy="633798"/>
            <a:chOff x="3734550" y="3904408"/>
            <a:chExt cx="7868870" cy="633798"/>
          </a:xfrm>
        </p:grpSpPr>
        <p:sp>
          <p:nvSpPr>
            <p:cNvPr id="60" name="Rectangle 59"/>
            <p:cNvSpPr/>
            <p:nvPr/>
          </p:nvSpPr>
          <p:spPr>
            <a:xfrm>
              <a:off x="3734550" y="3904408"/>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在毎个超连锁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店主季度结束的星期五会要达到什么要求</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803275"/>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1" name="Oval 60"/>
            <p:cNvSpPr/>
            <p:nvPr/>
          </p:nvSpPr>
          <p:spPr>
            <a:xfrm>
              <a:off x="3876926" y="4017908"/>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11" name="Group 10"/>
          <p:cNvGrpSpPr/>
          <p:nvPr/>
        </p:nvGrpSpPr>
        <p:grpSpPr>
          <a:xfrm>
            <a:off x="3734592" y="4538206"/>
            <a:ext cx="7868871" cy="633798"/>
            <a:chOff x="3734550" y="4538206"/>
            <a:chExt cx="7868871" cy="633798"/>
          </a:xfrm>
        </p:grpSpPr>
        <p:sp>
          <p:nvSpPr>
            <p:cNvPr id="62" name="Rectangle 61"/>
            <p:cNvSpPr/>
            <p:nvPr/>
          </p:nvSpPr>
          <p:spPr>
            <a:xfrm>
              <a:off x="3734550" y="4538206"/>
              <a:ext cx="7868871" cy="63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要送交</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1000</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表格</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零售金额</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RM800</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及达到</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150</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3" name="Oval 62"/>
            <p:cNvSpPr/>
            <p:nvPr/>
          </p:nvSpPr>
          <p:spPr>
            <a:xfrm>
              <a:off x="3876926" y="4643819"/>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3734548" y="996374"/>
            <a:ext cx="7868871" cy="633798"/>
            <a:chOff x="3734546" y="996374"/>
            <a:chExt cx="7868870" cy="633798"/>
          </a:xfrm>
        </p:grpSpPr>
        <p:sp>
          <p:nvSpPr>
            <p:cNvPr id="31" name="Rectangle 30"/>
            <p:cNvSpPr/>
            <p:nvPr/>
          </p:nvSpPr>
          <p:spPr>
            <a:xfrm>
              <a:off x="3734546" y="996374"/>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什</a:t>
              </a:r>
              <a:r>
                <a:rPr lang="zh-CN" altLang="en-US" sz="2200" b="1" dirty="0">
                  <a:latin typeface="Microsoft JhengHei UI" panose="020B0604030504040204" pitchFamily="34" charset="-120"/>
                  <a:ea typeface="Microsoft JhengHei UI" panose="020B0604030504040204" pitchFamily="34" charset="-120"/>
                </a:rPr>
                <a:t>么</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 「扩展业务」？</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2" name="Oval 31"/>
            <p:cNvSpPr/>
            <p:nvPr/>
          </p:nvSpPr>
          <p:spPr>
            <a:xfrm>
              <a:off x="3876922" y="1109874"/>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5" name="Group 4"/>
          <p:cNvGrpSpPr/>
          <p:nvPr/>
        </p:nvGrpSpPr>
        <p:grpSpPr>
          <a:xfrm>
            <a:off x="3708083" y="1596662"/>
            <a:ext cx="7868871" cy="914400"/>
            <a:chOff x="3734546" y="1630170"/>
            <a:chExt cx="7868871" cy="914400"/>
          </a:xfrm>
        </p:grpSpPr>
        <p:sp>
          <p:nvSpPr>
            <p:cNvPr id="33" name="Rectangle 32"/>
            <p:cNvSpPr/>
            <p:nvPr/>
          </p:nvSpPr>
          <p:spPr>
            <a:xfrm>
              <a:off x="3734546" y="1630170"/>
              <a:ext cx="7868871"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在自己组织左右两边</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各</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并</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维持一位合格</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4" name="Oval 33"/>
            <p:cNvSpPr/>
            <p:nvPr/>
          </p:nvSpPr>
          <p:spPr>
            <a:xfrm>
              <a:off x="3884107" y="1947071"/>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a:xfrm>
            <a:off x="-173387" y="516019"/>
            <a:ext cx="3907971" cy="6347399"/>
          </a:xfrm>
          <a:prstGeom prst="rect">
            <a:avLst/>
          </a:prstGeom>
        </p:spPr>
      </p:pic>
      <p:sp>
        <p:nvSpPr>
          <p:cNvPr id="4" name="Rectangle 3"/>
          <p:cNvSpPr/>
          <p:nvPr/>
        </p:nvSpPr>
        <p:spPr>
          <a:xfrm>
            <a:off x="3734562" y="216846"/>
            <a:ext cx="7868871" cy="768350"/>
          </a:xfrm>
          <a:prstGeom prst="rect">
            <a:avLst/>
          </a:prstGeom>
        </p:spPr>
        <p:txBody>
          <a:bodyPr wrap="square">
            <a:spAutoFit/>
          </a:bodyPr>
          <a:lstStyle/>
          <a:p>
            <a:pPr defTabSz="914400"/>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4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4400" dirty="0">
                <a:solidFill>
                  <a:schemeClr val="bg1"/>
                </a:solidFill>
                <a:latin typeface="Microsoft JhengHei" panose="020B0604030504040204" pitchFamily="34" charset="-120"/>
                <a:ea typeface="Microsoft JhengHei" panose="020B0604030504040204" pitchFamily="34" charset="-120"/>
              </a:rPr>
              <a:t>培训</a:t>
            </a:r>
            <a:r>
              <a:rPr lang="zh-TW" altLang="en-US" sz="4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问题</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回顾：</a:t>
            </a:r>
            <a:endParaRPr 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6" name="Group 5"/>
          <p:cNvGrpSpPr/>
          <p:nvPr/>
        </p:nvGrpSpPr>
        <p:grpSpPr>
          <a:xfrm>
            <a:off x="3734562" y="2738937"/>
            <a:ext cx="7868871" cy="633798"/>
            <a:chOff x="3734550" y="2738937"/>
            <a:chExt cx="7868870" cy="633798"/>
          </a:xfrm>
        </p:grpSpPr>
        <p:sp>
          <p:nvSpPr>
            <p:cNvPr id="10" name="Rectangle 9"/>
            <p:cNvSpPr/>
            <p:nvPr/>
          </p:nvSpPr>
          <p:spPr>
            <a:xfrm>
              <a:off x="3734550" y="2738937"/>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要符合什么条件才能赚取佣金</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Oval 14"/>
            <p:cNvSpPr/>
            <p:nvPr/>
          </p:nvSpPr>
          <p:spPr>
            <a:xfrm>
              <a:off x="3876926" y="2852437"/>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7" name="Group 6"/>
          <p:cNvGrpSpPr/>
          <p:nvPr/>
        </p:nvGrpSpPr>
        <p:grpSpPr>
          <a:xfrm>
            <a:off x="3734592" y="3372735"/>
            <a:ext cx="7868871" cy="633798"/>
            <a:chOff x="3734550" y="3372735"/>
            <a:chExt cx="7868871" cy="633798"/>
          </a:xfrm>
          <a:solidFill>
            <a:srgbClr val="443988"/>
          </a:solidFill>
        </p:grpSpPr>
        <p:sp>
          <p:nvSpPr>
            <p:cNvPr id="9" name="Rectangle 8"/>
            <p:cNvSpPr/>
            <p:nvPr/>
          </p:nvSpPr>
          <p:spPr>
            <a:xfrm>
              <a:off x="3734550" y="3372735"/>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先要扩展业务</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然后要达到赚取佣金的</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点数（</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1200/1200</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等等</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4" name="Oval 53"/>
            <p:cNvSpPr/>
            <p:nvPr/>
          </p:nvSpPr>
          <p:spPr>
            <a:xfrm>
              <a:off x="3876926" y="3478348"/>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grpSp>
        <p:nvGrpSpPr>
          <p:cNvPr id="8" name="Group 7"/>
          <p:cNvGrpSpPr/>
          <p:nvPr/>
        </p:nvGrpSpPr>
        <p:grpSpPr>
          <a:xfrm>
            <a:off x="3734592" y="4194586"/>
            <a:ext cx="7868871" cy="633798"/>
            <a:chOff x="3734550" y="4200899"/>
            <a:chExt cx="7868870" cy="633798"/>
          </a:xfrm>
        </p:grpSpPr>
        <p:sp>
          <p:nvSpPr>
            <p:cNvPr id="60" name="Rectangle 59"/>
            <p:cNvSpPr/>
            <p:nvPr/>
          </p:nvSpPr>
          <p:spPr>
            <a:xfrm>
              <a:off x="3734550" y="4200899"/>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哪里可以找到培训课程？</a:t>
              </a:r>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1" name="Oval 60"/>
            <p:cNvSpPr/>
            <p:nvPr/>
          </p:nvSpPr>
          <p:spPr>
            <a:xfrm>
              <a:off x="3876926" y="4314399"/>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a:t>
              </a:r>
            </a:p>
          </p:txBody>
        </p:sp>
      </p:grpSp>
      <p:grpSp>
        <p:nvGrpSpPr>
          <p:cNvPr id="11" name="Group 10"/>
          <p:cNvGrpSpPr/>
          <p:nvPr/>
        </p:nvGrpSpPr>
        <p:grpSpPr>
          <a:xfrm>
            <a:off x="3734547" y="4969885"/>
            <a:ext cx="7868871" cy="790389"/>
            <a:chOff x="3734550" y="4834696"/>
            <a:chExt cx="7868871" cy="790389"/>
          </a:xfrm>
        </p:grpSpPr>
        <p:sp>
          <p:nvSpPr>
            <p:cNvPr id="62" name="Rectangle 61"/>
            <p:cNvSpPr/>
            <p:nvPr/>
          </p:nvSpPr>
          <p:spPr>
            <a:xfrm>
              <a:off x="3734550" y="4834696"/>
              <a:ext cx="7868871" cy="790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要取得投影片及其他档案</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可到</a:t>
              </a:r>
              <a:endPar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803275">
                <a:spcAft>
                  <a:spcPts val="1200"/>
                </a:spcAft>
              </a:pPr>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www.UnFranchiseTraining.com</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3" name="Oval 62"/>
            <p:cNvSpPr/>
            <p:nvPr/>
          </p:nvSpPr>
          <p:spPr>
            <a:xfrm>
              <a:off x="3876926" y="4940310"/>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633925-836E-4C89-90AE-1B4116B8233B}"/>
              </a:ext>
            </a:extLst>
          </p:cNvPr>
          <p:cNvPicPr>
            <a:picLocks noChangeAspect="1"/>
          </p:cNvPicPr>
          <p:nvPr/>
        </p:nvPicPr>
        <p:blipFill>
          <a:blip r:embed="rId2"/>
          <a:stretch>
            <a:fillRect/>
          </a:stretch>
        </p:blipFill>
        <p:spPr>
          <a:xfrm>
            <a:off x="0" y="6096"/>
            <a:ext cx="12192000" cy="6845808"/>
          </a:xfrm>
          <a:prstGeom prst="rect">
            <a:avLst/>
          </a:prstGeom>
        </p:spPr>
      </p:pic>
    </p:spTree>
    <p:extLst>
      <p:ext uri="{BB962C8B-B14F-4D97-AF65-F5344CB8AC3E}">
        <p14:creationId xmlns:p14="http://schemas.microsoft.com/office/powerpoint/2010/main" val="25112206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361508" y="679269"/>
            <a:ext cx="8830492"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2019</a:t>
            </a:r>
            <a:r>
              <a:rPr kumimoji="0" lang="zh-CN" altLang="en-US" sz="66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美安东南亚年会 </a:t>
            </a:r>
            <a:endParaRPr kumimoji="0" lang="zh-CN" altLang="en-US" sz="66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930536" y="4258818"/>
            <a:ext cx="552558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马来西亚国际贸易及会展中心 </a:t>
            </a:r>
            <a:endParaRPr kumimoji="0" lang="en-US" altLang="zh-CN"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(MITEC)</a:t>
            </a:r>
            <a:endParaRPr kumimoji="0" lang="zh-CN" altLang="en-US"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1F686E"/>
              </a:solidFill>
              <a:effectLst/>
              <a:uLnTx/>
              <a:uFillTx/>
              <a:latin typeface="+mn-lt"/>
              <a:ea typeface="+mn-ea"/>
              <a:cs typeface="+mn-cs"/>
            </a:endParaRPr>
          </a:p>
        </p:txBody>
      </p:sp>
      <p:sp>
        <p:nvSpPr>
          <p:cNvPr id="7" name="TextBox 6"/>
          <p:cNvSpPr txBox="1"/>
          <p:nvPr/>
        </p:nvSpPr>
        <p:spPr>
          <a:xfrm>
            <a:off x="6840582" y="3580115"/>
            <a:ext cx="43238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2019</a:t>
            </a:r>
            <a:r>
              <a:rPr kumimoji="0" lang="zh-CN" altLang="en-US"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年</a:t>
            </a:r>
            <a:r>
              <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4</a:t>
            </a:r>
            <a:r>
              <a:rPr kumimoji="0" lang="zh-CN" altLang="en-US"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月</a:t>
            </a:r>
            <a:r>
              <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5-7</a:t>
            </a:r>
            <a:r>
              <a:rPr kumimoji="0" lang="zh-CN" altLang="en-US"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日 </a:t>
            </a:r>
            <a:endPar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endParaRPr>
          </a:p>
        </p:txBody>
      </p:sp>
      <p:sp>
        <p:nvSpPr>
          <p:cNvPr id="8" name="TextBox 7"/>
          <p:cNvSpPr txBox="1"/>
          <p:nvPr/>
        </p:nvSpPr>
        <p:spPr>
          <a:xfrm>
            <a:off x="7332619" y="5251950"/>
            <a:ext cx="4859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票价：</a:t>
            </a:r>
            <a:r>
              <a:rPr kumimoji="0" lang="en-US" altLang="zh-CN"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RM690</a:t>
            </a:r>
            <a:endParaRPr kumimoji="0" lang="en-MY" sz="3200" b="1" i="0" u="none" strike="noStrike" kern="1200" cap="none" spc="0" normalizeH="0" baseline="0" noProof="0" dirty="0">
              <a:ln>
                <a:noFill/>
              </a:ln>
              <a:solidFill>
                <a:srgbClr val="1F686E"/>
              </a:solidFill>
              <a:effectLst/>
              <a:uLnTx/>
              <a:uFillTx/>
              <a:latin typeface="+mn-lt"/>
              <a:ea typeface="+mn-ea"/>
              <a:cs typeface="+mn-cs"/>
            </a:endParaRPr>
          </a:p>
        </p:txBody>
      </p:sp>
      <p:sp>
        <p:nvSpPr>
          <p:cNvPr id="9" name="TextBox 8"/>
          <p:cNvSpPr txBox="1"/>
          <p:nvPr/>
        </p:nvSpPr>
        <p:spPr>
          <a:xfrm>
            <a:off x="5812971" y="5939559"/>
            <a:ext cx="6379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请前往</a:t>
            </a:r>
            <a:r>
              <a:rPr kumimoji="0" lang="en-US" altLang="zh-CN"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UnFranchise.com</a:t>
            </a:r>
            <a:r>
              <a:rPr kumimoji="0" lang="zh-CN" altLang="en-US"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购买门票</a:t>
            </a:r>
            <a:endParaRPr kumimoji="0" lang="en-MY" sz="2800" b="1" i="0" u="none" strike="noStrike" kern="1200" cap="none" spc="0" normalizeH="0" baseline="0" noProof="0" dirty="0">
              <a:ln>
                <a:noFill/>
              </a:ln>
              <a:solidFill>
                <a:srgbClr val="1F686E"/>
              </a:solidFill>
              <a:effectLst/>
              <a:uLnTx/>
              <a:uFillTx/>
              <a:latin typeface="+mn-lt"/>
              <a:ea typeface="+mn-ea"/>
              <a:cs typeface="+mn-cs"/>
            </a:endParaRPr>
          </a:p>
        </p:txBody>
      </p:sp>
    </p:spTree>
    <p:extLst>
      <p:ext uri="{BB962C8B-B14F-4D97-AF65-F5344CB8AC3E}">
        <p14:creationId xmlns:p14="http://schemas.microsoft.com/office/powerpoint/2010/main" val="32064852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solidFill>
                <a:prstClr val="white"/>
              </a:solidFill>
              <a:latin typeface="Microsoft JhengHei" panose="020B0604030504040204" pitchFamily="34" charset="-120"/>
            </a:endParaRPr>
          </a:p>
        </p:txBody>
      </p:sp>
      <p:sp>
        <p:nvSpPr>
          <p:cNvPr id="6" name="TextBox 5"/>
          <p:cNvSpPr txBox="1"/>
          <p:nvPr/>
        </p:nvSpPr>
        <p:spPr>
          <a:xfrm>
            <a:off x="300548" y="3906149"/>
            <a:ext cx="11891455" cy="1013460"/>
          </a:xfrm>
          <a:prstGeom prst="rect">
            <a:avLst/>
          </a:prstGeom>
          <a:noFill/>
        </p:spPr>
        <p:txBody>
          <a:bodyPr wrap="square" lIns="91400" tIns="45718" rIns="91400" bIns="45718" rtlCol="0">
            <a:spAutoFit/>
          </a:bodyPr>
          <a:lstStyle/>
          <a:p>
            <a:pPr algn="ctr">
              <a:spcBef>
                <a:spcPct val="0"/>
              </a:spcBef>
            </a:pPr>
            <a:r>
              <a:rPr lang="zh-TW" altLang="en-US" sz="6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6000" b="1" baseline="30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6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6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培训</a:t>
            </a:r>
            <a:r>
              <a:rPr lang="en-US" altLang="zh-TW" sz="6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(NUOT)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63" y="5940924"/>
            <a:ext cx="4312243" cy="393276"/>
          </a:xfrm>
          <a:prstGeom prst="rect">
            <a:avLst/>
          </a:prstGeom>
        </p:spPr>
      </p:pic>
    </p:spTree>
    <p:extLst>
      <p:ext uri="{BB962C8B-B14F-4D97-AF65-F5344CB8AC3E}">
        <p14:creationId xmlns:p14="http://schemas.microsoft.com/office/powerpoint/2010/main" val="93092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E9144-05F1-4C08-A2C7-4D162E7A92A3}"/>
              </a:ext>
            </a:extLst>
          </p:cNvPr>
          <p:cNvPicPr>
            <a:picLocks noChangeAspect="1"/>
          </p:cNvPicPr>
          <p:nvPr/>
        </p:nvPicPr>
        <p:blipFill>
          <a:blip r:embed="rId2"/>
          <a:stretch>
            <a:fillRect/>
          </a:stretch>
        </p:blipFill>
        <p:spPr>
          <a:xfrm>
            <a:off x="2767446" y="1348593"/>
            <a:ext cx="6918085" cy="486949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0769" y="1045569"/>
            <a:ext cx="9131440" cy="5475548"/>
          </a:xfrm>
          <a:prstGeom prst="rect">
            <a:avLst/>
          </a:prstGeom>
        </p:spPr>
      </p:pic>
      <p:sp>
        <p:nvSpPr>
          <p:cNvPr id="12" name="Rectangle 11"/>
          <p:cNvSpPr/>
          <p:nvPr/>
        </p:nvSpPr>
        <p:spPr>
          <a:xfrm>
            <a:off x="1895761" y="398281"/>
            <a:ext cx="8661458" cy="1077214"/>
          </a:xfrm>
          <a:prstGeom prst="rect">
            <a:avLst/>
          </a:prstGeom>
        </p:spPr>
        <p:txBody>
          <a:bodyPr wrap="none" lIns="91400" tIns="45718" rIns="91400" bIns="45718">
            <a:spAutoFit/>
          </a:bodyPr>
          <a:lstStyle/>
          <a:p>
            <a:pPr algn="ctr" defTabSz="913765"/>
            <a:r>
              <a:rPr lang="en-US" sz="3200" dirty="0">
                <a:ln w="3175">
                  <a:solidFill>
                    <a:prstClr val="white"/>
                  </a:solidFill>
                </a:ln>
                <a:solidFill>
                  <a:prstClr val="white"/>
                </a:solidFill>
              </a:rPr>
              <a:t>MY.SHOP.COM/</a:t>
            </a:r>
            <a:r>
              <a:rPr lang="en-US" sz="3200" dirty="0" err="1">
                <a:ln w="3175">
                  <a:solidFill>
                    <a:srgbClr val="00A9FC"/>
                  </a:solidFill>
                </a:ln>
                <a:solidFill>
                  <a:srgbClr val="00B0F0"/>
                </a:solidFill>
              </a:rPr>
              <a:t>yoursitename</a:t>
            </a:r>
            <a:r>
              <a:rPr lang="en-US" sz="3200" dirty="0">
                <a:ln w="3175">
                  <a:solidFill>
                    <a:srgbClr val="00A9FC"/>
                  </a:solidFill>
                </a:ln>
                <a:solidFill>
                  <a:srgbClr val="00B0F0"/>
                </a:solidFill>
              </a:rPr>
              <a:t> </a:t>
            </a:r>
            <a:r>
              <a:rPr lang="zh-CN" altLang="en-US" sz="3200" dirty="0">
                <a:ln w="3175">
                  <a:solidFill>
                    <a:schemeClr val="accent6"/>
                  </a:solidFill>
                </a:ln>
                <a:solidFill>
                  <a:srgbClr val="00B0F0"/>
                </a:solidFill>
                <a:latin typeface="Microsoft JhengHei" panose="020B0604030504040204" pitchFamily="34" charset="-120"/>
                <a:ea typeface="Microsoft JhengHei" panose="020B0604030504040204" pitchFamily="34" charset="-120"/>
              </a:rPr>
              <a:t>（</a:t>
            </a:r>
            <a:r>
              <a:rPr lang="zh-TW" altLang="en-US" sz="3200" dirty="0">
                <a:ln w="3175">
                  <a:solidFill>
                    <a:schemeClr val="accent6"/>
                  </a:solidFill>
                </a:ln>
                <a:solidFill>
                  <a:srgbClr val="00B0F0"/>
                </a:solidFill>
                <a:latin typeface="Microsoft JhengHei" panose="020B0604030504040204" pitchFamily="34" charset="-120"/>
                <a:ea typeface="Microsoft JhengHei" panose="020B0604030504040204" pitchFamily="34" charset="-120"/>
              </a:rPr>
              <a:t>您的网站名</a:t>
            </a:r>
            <a:r>
              <a:rPr lang="zh-CN" altLang="en-US" sz="3200" dirty="0">
                <a:ln w="3175">
                  <a:solidFill>
                    <a:schemeClr val="accent6"/>
                  </a:solidFill>
                </a:ln>
                <a:solidFill>
                  <a:srgbClr val="00B0F0"/>
                </a:solidFill>
                <a:latin typeface="Microsoft JhengHei" panose="020B0604030504040204" pitchFamily="34" charset="-120"/>
                <a:ea typeface="Microsoft JhengHei" panose="020B0604030504040204" pitchFamily="34" charset="-120"/>
              </a:rPr>
              <a:t>称）</a:t>
            </a:r>
            <a:endParaRPr lang="en-US" sz="3200" dirty="0">
              <a:ln w="3175">
                <a:solidFill>
                  <a:srgbClr val="00A9FC"/>
                </a:solidFill>
              </a:ln>
              <a:solidFill>
                <a:srgbClr val="00B0F0"/>
              </a:solidFill>
            </a:endParaRPr>
          </a:p>
          <a:p>
            <a:pPr algn="ctr" defTabSz="913765"/>
            <a:endParaRPr lang="en-US" sz="3200" dirty="0">
              <a:ln w="3175">
                <a:solidFill>
                  <a:srgbClr val="00A9FC"/>
                </a:solidFill>
              </a:ln>
              <a:solidFill>
                <a:srgbClr val="00B0F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prstClr val="white"/>
              </a:solidFill>
              <a:latin typeface="Microsoft JhengHei" panose="020B0604030504040204" pitchFamily="34" charset="-120"/>
            </a:endParaRPr>
          </a:p>
        </p:txBody>
      </p:sp>
      <p:sp>
        <p:nvSpPr>
          <p:cNvPr id="13" name="Rectangle 12"/>
          <p:cNvSpPr/>
          <p:nvPr/>
        </p:nvSpPr>
        <p:spPr>
          <a:xfrm>
            <a:off x="6482873" y="3059731"/>
            <a:ext cx="5709139" cy="1723293"/>
          </a:xfrm>
          <a:prstGeom prst="rect">
            <a:avLst/>
          </a:prstGeom>
          <a:solidFill>
            <a:srgbClr val="0C48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sz="1800" dirty="0">
              <a:solidFill>
                <a:prstClr val="white"/>
              </a:solidFill>
              <a:latin typeface="Microsoft JhengHei" panose="020B0604030504040204" pitchFamily="34" charset="-12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42" t="-17608" r="-234" b="17608"/>
          <a:stretch>
            <a:fillRect/>
          </a:stretch>
        </p:blipFill>
        <p:spPr>
          <a:xfrm>
            <a:off x="930495" y="1206585"/>
            <a:ext cx="5980592" cy="4451326"/>
          </a:xfrm>
          <a:prstGeom prst="rect">
            <a:avLst/>
          </a:prstGeom>
        </p:spPr>
      </p:pic>
      <p:sp>
        <p:nvSpPr>
          <p:cNvPr id="7" name="TextBox 6"/>
          <p:cNvSpPr txBox="1"/>
          <p:nvPr/>
        </p:nvSpPr>
        <p:spPr>
          <a:xfrm>
            <a:off x="7021210" y="3420566"/>
            <a:ext cx="5018390" cy="1200329"/>
          </a:xfrm>
          <a:prstGeom prst="rect">
            <a:avLst/>
          </a:prstGeom>
          <a:solidFill>
            <a:srgbClr val="0C4865"/>
          </a:solidFill>
          <a:ln>
            <a:noFill/>
          </a:ln>
        </p:spPr>
        <p:txBody>
          <a:bodyPr wrap="square" rtlCol="0">
            <a:spAutoFit/>
          </a:bodyPr>
          <a:lstStyle/>
          <a:p>
            <a:r>
              <a:rPr lang="en-US" sz="3600" dirty="0">
                <a:ln w="3175">
                  <a:solidFill>
                    <a:prstClr val="white"/>
                  </a:solidFill>
                </a:ln>
                <a:solidFill>
                  <a:srgbClr val="FFFFFF"/>
                </a:solidFill>
                <a:latin typeface="Microsoft JhengHei" panose="020B0604030504040204" pitchFamily="34" charset="-120"/>
              </a:rPr>
              <a:t>www.UnFranchise.com</a:t>
            </a:r>
          </a:p>
          <a:p>
            <a:pPr algn="ctr"/>
            <a:r>
              <a:rPr lang="zh-TW" altLang="en-US" sz="3600" dirty="0">
                <a:ln w="3175">
                  <a:solidFill>
                    <a:prstClr val="white"/>
                  </a:solidFill>
                </a:ln>
                <a:solidFill>
                  <a:schemeClr val="bg1"/>
                </a:solidFill>
                <a:latin typeface="Microsoft JhengHei" panose="020B0604030504040204" pitchFamily="34" charset="-120"/>
                <a:ea typeface="Microsoft JhengHei" panose="020B0604030504040204" pitchFamily="34" charset="-120"/>
              </a:rPr>
              <a:t>登入</a:t>
            </a:r>
            <a:endParaRPr lang="en-US" sz="3600" dirty="0">
              <a:ln w="3175">
                <a:solidFill>
                  <a:prstClr val="white"/>
                </a:solidFill>
              </a:ln>
              <a:solidFill>
                <a:schemeClr val="bg1"/>
              </a:solidFill>
              <a:latin typeface="Microsoft JhengHei" panose="020B0604030504040204" pitchFamily="34" charset="-12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2" y="1790708"/>
            <a:ext cx="7904972" cy="4250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0" name="Rectangle 9"/>
          <p:cNvSpPr/>
          <p:nvPr/>
        </p:nvSpPr>
        <p:spPr>
          <a:xfrm>
            <a:off x="5018908" y="-10860"/>
            <a:ext cx="7173091" cy="6868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317603" y="4623770"/>
            <a:ext cx="4323921" cy="1089529"/>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TW"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超连锁</a:t>
            </a:r>
            <a:r>
              <a:rPr kumimoji="0" lang="en-US" altLang="zh-TW" sz="3600" b="0" i="0" u="none" strike="noStrike" kern="1200" cap="none" spc="0" normalizeH="0" baseline="3000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事业账户</a:t>
            </a:r>
            <a:endParaRPr kumimoji="0" lang="en-US" altLang="zh-TW"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宋体" panose="02010600030101010101" pitchFamily="2" charset="-122"/>
                <a:cs typeface="+mn-cs"/>
              </a:rPr>
              <a:t>（</a:t>
            </a:r>
            <a:r>
              <a:rPr kumimoji="0" lang="zh-TW"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后台网站</a:t>
            </a:r>
            <a:r>
              <a:rPr kumimoji="0" lang="zh-CN"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宋体" panose="02010600030101010101" pitchFamily="2" charset="-122"/>
                <a:cs typeface="+mn-cs"/>
              </a:rPr>
              <a:t>）</a:t>
            </a:r>
            <a:endParaRPr kumimoji="0" lang="en-US"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n-ea"/>
              <a:cs typeface="+mn-cs"/>
            </a:endParaRPr>
          </a:p>
        </p:txBody>
      </p:sp>
      <p:sp>
        <p:nvSpPr>
          <p:cNvPr id="12" name="Rectangle 11"/>
          <p:cNvSpPr/>
          <p:nvPr/>
        </p:nvSpPr>
        <p:spPr>
          <a:xfrm>
            <a:off x="5285232" y="607414"/>
            <a:ext cx="6823325"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此为超连锁</a:t>
            </a:r>
            <a:r>
              <a:rPr kumimoji="0" lang="en-US" altLang="zh-CN" sz="24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sym typeface="Symbol" panose="05050102010706020507" pitchFamily="18" charset="2"/>
              </a:rPr>
              <a:t></a:t>
            </a: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店主专属网站，提供您衡量、监督、调整与掌管事业的必备工具。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帐户资讯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公司联络资讯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顾客档案</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订货记录</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管理报告</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各式表格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行销工具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事业支援与训练资料等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您必须输入您的</a:t>
            </a:r>
            <a:r>
              <a:rPr kumimoji="0" lang="en-US"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Rep ID</a:t>
            </a: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用户代码（或电子邮件地址）与密码，才能进入登入超连锁</a:t>
            </a:r>
            <a:r>
              <a:rPr kumimoji="0" lang="en-US" altLang="zh-CN" sz="24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事业帐户</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9725B03-D65E-482F-BF44-96AC156C7505}"/>
              </a:ext>
            </a:extLst>
          </p:cNvPr>
          <p:cNvPicPr>
            <a:picLocks noChangeAspect="1"/>
          </p:cNvPicPr>
          <p:nvPr/>
        </p:nvPicPr>
        <p:blipFill>
          <a:blip r:embed="rId2"/>
          <a:stretch>
            <a:fillRect/>
          </a:stretch>
        </p:blipFill>
        <p:spPr>
          <a:xfrm>
            <a:off x="661555" y="1100423"/>
            <a:ext cx="3636016" cy="2753119"/>
          </a:xfrm>
          <a:prstGeom prst="rect">
            <a:avLst/>
          </a:prstGeom>
        </p:spPr>
      </p:pic>
    </p:spTree>
    <p:extLst>
      <p:ext uri="{BB962C8B-B14F-4D97-AF65-F5344CB8AC3E}">
        <p14:creationId xmlns:p14="http://schemas.microsoft.com/office/powerpoint/2010/main" val="334476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0" name="Rectangle 9"/>
          <p:cNvSpPr/>
          <p:nvPr/>
        </p:nvSpPr>
        <p:spPr>
          <a:xfrm>
            <a:off x="5102352" y="-10860"/>
            <a:ext cx="7089648" cy="6868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5413248" y="915191"/>
            <a:ext cx="6532946"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不</a:t>
            </a:r>
            <a:r>
              <a:rPr kumimoji="0" lang="zh-CN" altLang="en-US" sz="32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要将你</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的超连锁</a:t>
            </a:r>
            <a:r>
              <a:rPr kumimoji="0" lang="en-US" altLang="zh-CN" sz="32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密码随便给予其他任何一位超连锁</a:t>
            </a:r>
            <a:r>
              <a:rPr kumimoji="0" lang="en-US" altLang="zh-CN" sz="32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店主。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包括上线</a:t>
            </a:r>
            <a:r>
              <a:rPr kumimoji="0" lang="en-US" altLang="zh-CN"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旁线及下线。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不要登入其他任何一位超连锁</a:t>
            </a:r>
            <a:r>
              <a:rPr kumimoji="0" lang="en-US" altLang="zh-CN" sz="32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店主的超连锁</a:t>
            </a:r>
            <a:r>
              <a:rPr kumimoji="0" lang="en-US" altLang="zh-CN" sz="32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网站。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每个超连锁</a:t>
            </a:r>
            <a:r>
              <a:rPr kumimoji="0" lang="en-US" altLang="zh-CN" sz="32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店主都有责任去管理自己的超连锁</a:t>
            </a:r>
            <a:r>
              <a:rPr kumimoji="0" lang="en-US" altLang="zh-CN" sz="3200" b="1" i="0" u="none" strike="noStrike" kern="1200" cap="none" spc="0" normalizeH="0" baseline="3000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a:t>
            </a:r>
            <a:r>
              <a:rPr kumimoji="0" lang="zh-CN"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事业。</a:t>
            </a:r>
            <a:endParaRPr kumimoji="0" lang="zh-TW" altLang="en-US" sz="32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Rectangle 10"/>
          <p:cNvSpPr/>
          <p:nvPr/>
        </p:nvSpPr>
        <p:spPr>
          <a:xfrm>
            <a:off x="317603" y="4623770"/>
            <a:ext cx="4323921" cy="1089529"/>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TW"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超连锁</a:t>
            </a:r>
            <a:r>
              <a:rPr kumimoji="0" lang="en-US" altLang="zh-TW" sz="3600" b="0" i="0" u="none" strike="noStrike" kern="1200" cap="none" spc="0" normalizeH="0" baseline="3000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sym typeface="Symbol" panose="05050102010706020507" pitchFamily="18" charset="2"/>
              </a:rPr>
              <a:t></a:t>
            </a:r>
            <a:r>
              <a:rPr kumimoji="0" lang="zh-TW"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事业账户</a:t>
            </a:r>
            <a:endParaRPr kumimoji="0" lang="en-US" altLang="zh-TW"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宋体" panose="02010600030101010101" pitchFamily="2" charset="-122"/>
                <a:cs typeface="+mn-cs"/>
              </a:rPr>
              <a:t>（</a:t>
            </a:r>
            <a:r>
              <a:rPr kumimoji="0" lang="zh-TW"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后台网站</a:t>
            </a:r>
            <a:r>
              <a:rPr kumimoji="0" lang="zh-CN"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宋体" panose="02010600030101010101" pitchFamily="2" charset="-122"/>
                <a:cs typeface="+mn-cs"/>
              </a:rPr>
              <a:t>）</a:t>
            </a:r>
            <a:endParaRPr kumimoji="0" lang="en-US"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n-ea"/>
              <a:cs typeface="+mn-cs"/>
            </a:endParaRPr>
          </a:p>
        </p:txBody>
      </p:sp>
      <p:pic>
        <p:nvPicPr>
          <p:cNvPr id="8" name="Picture 7">
            <a:extLst>
              <a:ext uri="{FF2B5EF4-FFF2-40B4-BE49-F238E27FC236}">
                <a16:creationId xmlns:a16="http://schemas.microsoft.com/office/drawing/2014/main" id="{18F8F667-3CCE-40B9-B5EA-18D57D967AA6}"/>
              </a:ext>
            </a:extLst>
          </p:cNvPr>
          <p:cNvPicPr>
            <a:picLocks noChangeAspect="1"/>
          </p:cNvPicPr>
          <p:nvPr/>
        </p:nvPicPr>
        <p:blipFill>
          <a:blip r:embed="rId2"/>
          <a:stretch>
            <a:fillRect/>
          </a:stretch>
        </p:blipFill>
        <p:spPr>
          <a:xfrm>
            <a:off x="661555" y="1100423"/>
            <a:ext cx="3636016" cy="2753119"/>
          </a:xfrm>
          <a:prstGeom prst="rect">
            <a:avLst/>
          </a:prstGeom>
        </p:spPr>
      </p:pic>
    </p:spTree>
    <p:extLst>
      <p:ext uri="{BB962C8B-B14F-4D97-AF65-F5344CB8AC3E}">
        <p14:creationId xmlns:p14="http://schemas.microsoft.com/office/powerpoint/2010/main" val="22407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grpSp>
        <p:nvGrpSpPr>
          <p:cNvPr id="14" name="Group 13"/>
          <p:cNvGrpSpPr/>
          <p:nvPr/>
        </p:nvGrpSpPr>
        <p:grpSpPr>
          <a:xfrm>
            <a:off x="1757851" y="1807030"/>
            <a:ext cx="1926772" cy="3418114"/>
            <a:chOff x="8294914" y="1763486"/>
            <a:chExt cx="1926772" cy="3418114"/>
          </a:xfrm>
        </p:grpSpPr>
        <p:sp>
          <p:nvSpPr>
            <p:cNvPr id="16" name="Rectangle 15"/>
            <p:cNvSpPr/>
            <p:nvPr/>
          </p:nvSpPr>
          <p:spPr>
            <a:xfrm>
              <a:off x="8294914" y="1763486"/>
              <a:ext cx="1926772" cy="34181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icrosoft JhengHei" panose="020B0604030504040204" pitchFamily="34" charset="-12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900" y="2939143"/>
              <a:ext cx="1066800" cy="1066800"/>
            </a:xfrm>
            <a:prstGeom prst="rect">
              <a:avLst/>
            </a:prstGeom>
          </p:spPr>
        </p:pic>
      </p:grpSp>
      <p:sp>
        <p:nvSpPr>
          <p:cNvPr id="9" name="Rectangle 8"/>
          <p:cNvSpPr/>
          <p:nvPr/>
        </p:nvSpPr>
        <p:spPr>
          <a:xfrm>
            <a:off x="5766772" y="711079"/>
            <a:ext cx="5943600" cy="1076325"/>
          </a:xfrm>
          <a:prstGeom prst="rect">
            <a:avLst/>
          </a:prstGeom>
        </p:spPr>
        <p:txBody>
          <a:bodyPr wrap="square">
            <a:spAutoFit/>
          </a:bodyPr>
          <a:lstStyle/>
          <a:p>
            <a:pPr indent="1905" defTabSz="914400"/>
            <a:r>
              <a:rPr lang="zh-TW" altLang="en-US" sz="3200" dirty="0">
                <a:ln w="3175">
                  <a:solidFill>
                    <a:prstClr val="white"/>
                  </a:solidFill>
                </a:ln>
                <a:solidFill>
                  <a:prstClr val="white"/>
                </a:solidFill>
                <a:latin typeface="PMingLiU" panose="02020500000000000000" pitchFamily="18" charset="-120"/>
                <a:ea typeface="Microsoft JhengHei" panose="020B0604030504040204" pitchFamily="34" charset="-120"/>
              </a:rPr>
              <a:t>记住要</a:t>
            </a:r>
            <a:r>
              <a:rPr lang="zh-CN" altLang="en-US" sz="3200" b="1" dirty="0">
                <a:solidFill>
                  <a:schemeClr val="bg1"/>
                </a:solidFill>
              </a:rPr>
              <a:t>将</a:t>
            </a:r>
            <a:r>
              <a:rPr lang="zh-TW" altLang="en-US" sz="3200" dirty="0">
                <a:ln w="3175">
                  <a:solidFill>
                    <a:prstClr val="white"/>
                  </a:solidFill>
                </a:ln>
                <a:solidFill>
                  <a:prstClr val="white"/>
                </a:solidFill>
                <a:latin typeface="PMingLiU" panose="02020500000000000000" pitchFamily="18" charset="-120"/>
                <a:ea typeface="Microsoft JhengHei" panose="020B0604030504040204" pitchFamily="34" charset="-120"/>
              </a:rPr>
              <a:t>这些信息输入到您的手机中</a:t>
            </a:r>
            <a:r>
              <a:rPr lang="zh-CN" altLang="en-US" sz="3200" dirty="0">
                <a:ln w="3175">
                  <a:solidFill>
                    <a:prstClr val="white"/>
                  </a:solidFill>
                </a:ln>
                <a:solidFill>
                  <a:prstClr val="white"/>
                </a:solidFill>
                <a:latin typeface="PMingLiU" panose="02020500000000000000" pitchFamily="18" charset="-120"/>
                <a:ea typeface="PMingLiU" panose="02020500000000000000" pitchFamily="18" charset="-120"/>
              </a:rPr>
              <a:t>，</a:t>
            </a:r>
            <a:r>
              <a:rPr lang="zh-TW" altLang="en-US" sz="3200" dirty="0">
                <a:ln w="3175">
                  <a:solidFill>
                    <a:prstClr val="white"/>
                  </a:solidFill>
                </a:ln>
                <a:solidFill>
                  <a:prstClr val="white"/>
                </a:solidFill>
                <a:latin typeface="PMingLiU" panose="02020500000000000000" pitchFamily="18" charset="-120"/>
                <a:ea typeface="Microsoft JhengHei" panose="020B0604030504040204" pitchFamily="34" charset="-120"/>
              </a:rPr>
              <a:t>您便可随时随地使用</a:t>
            </a:r>
            <a:r>
              <a:rPr lang="zh-CN" altLang="en-US" sz="3200" dirty="0">
                <a:ln w="3175">
                  <a:solidFill>
                    <a:prstClr val="white"/>
                  </a:solidFill>
                </a:ln>
                <a:solidFill>
                  <a:prstClr val="white"/>
                </a:solidFill>
                <a:latin typeface="PMingLiU" panose="02020500000000000000" pitchFamily="18" charset="-120"/>
                <a:ea typeface="PMingLiU" panose="02020500000000000000" pitchFamily="18" charset="-120"/>
              </a:rPr>
              <a:t>：</a:t>
            </a:r>
            <a:endParaRPr lang="en-US" altLang="en-US" sz="3200" dirty="0">
              <a:ln w="3175">
                <a:solidFill>
                  <a:prstClr val="white"/>
                </a:solidFill>
              </a:ln>
              <a:solidFill>
                <a:prstClr val="white"/>
              </a:solidFill>
              <a:latin typeface="PMingLiU" panose="02020500000000000000" pitchFamily="18" charset="-120"/>
              <a:ea typeface="PMingLiU" panose="02020500000000000000" pitchFamily="18" charset="-120"/>
            </a:endParaRPr>
          </a:p>
        </p:txBody>
      </p:sp>
      <p:sp>
        <p:nvSpPr>
          <p:cNvPr id="10" name="Rounded Rectangle 9"/>
          <p:cNvSpPr/>
          <p:nvPr/>
        </p:nvSpPr>
        <p:spPr>
          <a:xfrm>
            <a:off x="5747658" y="2407024"/>
            <a:ext cx="596005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超连锁</a:t>
            </a:r>
            <a:r>
              <a:rPr lang="en-US" altLang="zh-TW" sz="2400" baseline="300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a:t>
            </a:r>
            <a:r>
              <a:rPr lang="zh-TW"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店主编号</a:t>
            </a:r>
            <a:endParaRPr lang="en-US"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endParaRPr>
          </a:p>
        </p:txBody>
      </p:sp>
      <p:sp>
        <p:nvSpPr>
          <p:cNvPr id="11" name="Rounded Rectangle 10"/>
          <p:cNvSpPr/>
          <p:nvPr/>
        </p:nvSpPr>
        <p:spPr>
          <a:xfrm>
            <a:off x="5747658" y="3453455"/>
            <a:ext cx="5960056"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用户代码及登入信息</a:t>
            </a:r>
            <a:endParaRPr lang="en-US"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ndParaRPr>
          </a:p>
        </p:txBody>
      </p:sp>
      <p:sp>
        <p:nvSpPr>
          <p:cNvPr id="12" name="Rounded Rectangle 11"/>
          <p:cNvSpPr/>
          <p:nvPr/>
        </p:nvSpPr>
        <p:spPr>
          <a:xfrm>
            <a:off x="5766772" y="4499886"/>
            <a:ext cx="5940943"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个人优惠顾客登入</a:t>
            </a:r>
            <a:r>
              <a:rPr lang="en-US" altLang="zh-TW"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MY.SHOP.COM</a:t>
            </a:r>
            <a:r>
              <a:rPr lang="zh-TW"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a typeface="Microsoft JhengHei" panose="020B0604030504040204" pitchFamily="34" charset="-120"/>
              </a:rPr>
              <a:t>的信息</a:t>
            </a:r>
            <a:endParaRPr lang="en-US" altLang="en-US" sz="2400" dirty="0">
              <a:ln>
                <a:solidFill>
                  <a:prstClr val="black">
                    <a:lumMod val="75000"/>
                    <a:lumOff val="25000"/>
                  </a:prstClr>
                </a:solidFill>
              </a:ln>
              <a:solidFill>
                <a:prstClr val="black">
                  <a:lumMod val="75000"/>
                  <a:lumOff val="25000"/>
                </a:prstClr>
              </a:solidFill>
              <a:latin typeface="Microsoft JhengHei" panose="020B0604030504040204" pitchFamily="34" charset="-120"/>
            </a:endParaRPr>
          </a:p>
        </p:txBody>
      </p:sp>
      <p:grpSp>
        <p:nvGrpSpPr>
          <p:cNvPr id="25" name="Group 24"/>
          <p:cNvGrpSpPr/>
          <p:nvPr/>
        </p:nvGrpSpPr>
        <p:grpSpPr>
          <a:xfrm>
            <a:off x="-16456" y="794657"/>
            <a:ext cx="6063343" cy="6063343"/>
            <a:chOff x="-16520" y="794657"/>
            <a:chExt cx="6063343" cy="6063343"/>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 y="794657"/>
              <a:ext cx="6063343" cy="6063343"/>
            </a:xfrm>
            <a:prstGeom prst="rect">
              <a:avLst/>
            </a:prstGeom>
            <a:effectLst/>
          </p:spPr>
        </p:pic>
        <p:pic>
          <p:nvPicPr>
            <p:cNvPr id="19" name="Picture 18" descr="iphone.png"/>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495550" y="5225145"/>
              <a:ext cx="759088" cy="508906"/>
            </a:xfrm>
            <a:prstGeom prst="rect">
              <a:avLst/>
            </a:prstGeom>
          </p:spPr>
        </p:pic>
        <p:pic>
          <p:nvPicPr>
            <p:cNvPr id="24" name="Picture 23" descr="icon_shop-ap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5" y="2874563"/>
              <a:ext cx="1174923" cy="117492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83" r="5280"/>
          <a:stretch/>
        </p:blipFill>
        <p:spPr>
          <a:xfrm>
            <a:off x="1" y="1"/>
            <a:ext cx="8822027" cy="6858000"/>
          </a:xfrm>
          <a:prstGeom prst="rect">
            <a:avLst/>
          </a:prstGeom>
        </p:spPr>
      </p:pic>
      <p:sp>
        <p:nvSpPr>
          <p:cNvPr id="3" name="Rounded Rectangle 2"/>
          <p:cNvSpPr/>
          <p:nvPr/>
        </p:nvSpPr>
        <p:spPr bwMode="auto">
          <a:xfrm>
            <a:off x="218907" y="1281899"/>
            <a:ext cx="4889500" cy="343192"/>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00" tIns="45718" rIns="91400" bIns="45718" numCol="1" rtlCol="0" anchor="t" anchorCtr="0" compatLnSpc="1"/>
          <a:lstStyle/>
          <a:p>
            <a:pPr defTabSz="913765"/>
            <a:endParaRPr lang="en-US" dirty="0">
              <a:solidFill>
                <a:srgbClr val="FFFFFF"/>
              </a:solidFill>
              <a:effectLst>
                <a:outerShdw blurRad="38100" dist="38100" dir="2700000" algn="tl">
                  <a:srgbClr val="000000">
                    <a:alpha val="43137"/>
                  </a:srgbClr>
                </a:outerShdw>
              </a:effectLst>
            </a:endParaRPr>
          </a:p>
        </p:txBody>
      </p:sp>
      <p:sp>
        <p:nvSpPr>
          <p:cNvPr id="5" name="Rectangle 4"/>
          <p:cNvSpPr/>
          <p:nvPr/>
        </p:nvSpPr>
        <p:spPr>
          <a:xfrm>
            <a:off x="8805410" y="2844977"/>
            <a:ext cx="3284703" cy="705485"/>
          </a:xfrm>
          <a:prstGeom prst="rect">
            <a:avLst/>
          </a:prstGeom>
        </p:spPr>
        <p:txBody>
          <a:bodyPr wrap="square" lIns="91400" tIns="45718" rIns="91400" bIns="45718">
            <a:spAutoFit/>
          </a:bodyPr>
          <a:lstStyle/>
          <a:p>
            <a:pPr algn="ctr"/>
            <a:r>
              <a:rPr lang="zh-TW" altLang="en-US" sz="4000" cap="all" dirty="0">
                <a:ln w="3175">
                  <a:solidFill>
                    <a:schemeClr val="bg1"/>
                  </a:solidFill>
                </a:ln>
                <a:solidFill>
                  <a:srgbClr val="FFFFFF"/>
                </a:solidFill>
                <a:latin typeface="Microsoft JhengHei" panose="020B0604030504040204" pitchFamily="34" charset="-120"/>
                <a:ea typeface="Microsoft JhengHei" panose="020B0604030504040204" pitchFamily="34" charset="-120"/>
              </a:rPr>
              <a:t>下载</a:t>
            </a:r>
            <a:r>
              <a:rPr lang="zh-CN" altLang="en-US" sz="4000" cap="all" dirty="0">
                <a:ln w="3175">
                  <a:solidFill>
                    <a:schemeClr val="bg1"/>
                  </a:solidFill>
                </a:ln>
                <a:solidFill>
                  <a:srgbClr val="FFFFFF"/>
                </a:solidFill>
                <a:latin typeface="Microsoft JhengHei" panose="020B0604030504040204" pitchFamily="34" charset="-120"/>
                <a:ea typeface="Microsoft JhengHei" panose="020B0604030504040204" pitchFamily="34" charset="-120"/>
              </a:rPr>
              <a:t>录音档案</a:t>
            </a:r>
            <a:endParaRPr lang="en-US" sz="4000" cap="all" dirty="0">
              <a:ln w="3175">
                <a:solidFill>
                  <a:schemeClr val="bg1"/>
                </a:solidFill>
              </a:ln>
              <a:solidFill>
                <a:srgbClr val="FFFF00"/>
              </a:solidFill>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2" name="Parallelogram 11"/>
          <p:cNvSpPr/>
          <p:nvPr/>
        </p:nvSpPr>
        <p:spPr>
          <a:xfrm>
            <a:off x="0" y="0"/>
            <a:ext cx="5892800" cy="6858000"/>
          </a:xfrm>
          <a:prstGeom prst="parallelogram">
            <a:avLst>
              <a:gd name="adj" fmla="val 4103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82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2F2F2"/>
              </a:solidFill>
              <a:effectLst/>
              <a:uLnTx/>
              <a:uFillTx/>
              <a:latin typeface="Calibri"/>
              <a:ea typeface="+mn-ea"/>
              <a:cs typeface="+mn-cs"/>
            </a:endParaRPr>
          </a:p>
        </p:txBody>
      </p:sp>
      <p:sp>
        <p:nvSpPr>
          <p:cNvPr id="10" name="TextBox 9"/>
          <p:cNvSpPr txBox="1"/>
          <p:nvPr/>
        </p:nvSpPr>
        <p:spPr>
          <a:xfrm>
            <a:off x="6474981" y="4141532"/>
            <a:ext cx="4955019" cy="1443990"/>
          </a:xfrm>
          <a:prstGeom prst="rect">
            <a:avLst/>
          </a:prstGeom>
          <a:noFill/>
        </p:spPr>
        <p:txBody>
          <a:bodyPr wrap="square" lIns="88775" tIns="45719" rIns="88775" bIns="45719" rtlCol="0">
            <a:spAutoFit/>
          </a:bodyPr>
          <a:lstStyle/>
          <a:p>
            <a:pPr marL="0" marR="0" lvl="0" indent="0" algn="ctr" defTabSz="884555"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all" spc="0" normalizeH="0" baseline="0" noProof="0" dirty="0">
                <a:ln>
                  <a:noFill/>
                </a:ln>
                <a:solidFill>
                  <a:srgbClr val="F2F2F2"/>
                </a:solidFill>
                <a:effectLst/>
                <a:uLnTx/>
                <a:uFillTx/>
                <a:latin typeface="Lato Black" panose="020F0A02020204030203" pitchFamily="34" charset="0"/>
                <a:ea typeface="等线" panose="02010600030101010101" pitchFamily="2" charset="-122"/>
                <a:cs typeface="+mn-cs"/>
              </a:rPr>
              <a:t>超连锁</a:t>
            </a:r>
            <a:r>
              <a:rPr kumimoji="0" lang="en-US" sz="3600" b="1" i="0" u="none" strike="noStrike" kern="1200" cap="none" spc="-30" normalizeH="0" baseline="30000" noProof="0" dirty="0">
                <a:ln w="3175">
                  <a:noFill/>
                </a:ln>
                <a:solidFill>
                  <a:srgbClr val="FFFCF5"/>
                </a:solidFill>
                <a:effectLst/>
                <a:uLnTx/>
                <a:uFillTx/>
                <a:latin typeface="Arial" panose="020B0604020202020204" pitchFamily="34" charset="0"/>
                <a:ea typeface="+mn-ea"/>
                <a:cs typeface="Arial" panose="020B0604020202020204" pitchFamily="34" charset="0"/>
              </a:rPr>
              <a:t>™</a:t>
            </a:r>
            <a:r>
              <a:rPr kumimoji="0" lang="zh-CN" altLang="en-US" sz="3600" b="1" i="0" u="none" strike="noStrike" kern="1200" cap="all" spc="0" normalizeH="0" baseline="0" noProof="0" dirty="0">
                <a:ln>
                  <a:noFill/>
                </a:ln>
                <a:solidFill>
                  <a:srgbClr val="F2F2F2"/>
                </a:solidFill>
                <a:effectLst/>
                <a:uLnTx/>
                <a:uFillTx/>
                <a:latin typeface="Lato Black" panose="020F0A02020204030203" pitchFamily="34" charset="0"/>
                <a:ea typeface="等线" panose="02010600030101010101" pitchFamily="2" charset="-122"/>
                <a:cs typeface="+mn-cs"/>
              </a:rPr>
              <a:t>媒体</a:t>
            </a:r>
            <a:r>
              <a:rPr kumimoji="0" lang="en-US" sz="3600" b="1" i="0" u="none" strike="noStrike" kern="1200" cap="all" spc="0" normalizeH="0" baseline="0" noProof="0" dirty="0">
                <a:ln>
                  <a:noFill/>
                </a:ln>
                <a:solidFill>
                  <a:srgbClr val="F2F2F2"/>
                </a:solidFill>
                <a:effectLst/>
                <a:uLnTx/>
                <a:uFillTx/>
                <a:latin typeface="Lato Black" panose="020F0A02020204030203" pitchFamily="34" charset="0"/>
                <a:ea typeface="+mn-ea"/>
                <a:cs typeface="+mn-cs"/>
              </a:rPr>
              <a:t> </a:t>
            </a:r>
            <a:r>
              <a:rPr kumimoji="0" lang="en-US" sz="4400" b="1" i="0" u="none" strike="noStrike" kern="1200" cap="all" spc="-300" normalizeH="0" baseline="0" noProof="0" dirty="0">
                <a:ln>
                  <a:noFill/>
                </a:ln>
                <a:solidFill>
                  <a:srgbClr val="F2F2F2"/>
                </a:solidFill>
                <a:effectLst/>
                <a:uLnTx/>
                <a:uFillTx/>
                <a:latin typeface="Lato Black" panose="020F0A02020204030203" pitchFamily="34" charset="0"/>
                <a:ea typeface="+mn-ea"/>
                <a:cs typeface="+mn-cs"/>
              </a:rPr>
              <a:t>APP</a:t>
            </a:r>
          </a:p>
          <a:p>
            <a:pPr marL="0" marR="0" lvl="0" indent="0" algn="ctr" defTabSz="884555"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300" normalizeH="0" baseline="0" noProof="0" dirty="0">
                <a:ln>
                  <a:noFill/>
                </a:ln>
                <a:solidFill>
                  <a:srgbClr val="F2F2F2"/>
                </a:solidFill>
                <a:effectLst/>
                <a:uLnTx/>
                <a:uFillTx/>
                <a:latin typeface="Lato Black" panose="020F0A02020204030203" pitchFamily="34" charset="0"/>
                <a:ea typeface="+mn-ea"/>
                <a:cs typeface="+mn-cs"/>
              </a:rPr>
              <a:t>UF Media</a:t>
            </a:r>
          </a:p>
        </p:txBody>
      </p:sp>
      <p:grpSp>
        <p:nvGrpSpPr>
          <p:cNvPr id="13" name="Group 12"/>
          <p:cNvGrpSpPr/>
          <p:nvPr/>
        </p:nvGrpSpPr>
        <p:grpSpPr>
          <a:xfrm>
            <a:off x="7809491" y="1600200"/>
            <a:ext cx="2286000" cy="2286000"/>
            <a:chOff x="7027171" y="1367190"/>
            <a:chExt cx="2834640" cy="2834640"/>
          </a:xfrm>
          <a:effectLst>
            <a:outerShdw blurRad="254000" dist="38100" dir="5400000" sx="102000" sy="102000" algn="t" rotWithShape="0">
              <a:prstClr val="black">
                <a:alpha val="40000"/>
              </a:prstClr>
            </a:outerShdw>
          </a:effectLst>
        </p:grpSpPr>
        <p:sp>
          <p:nvSpPr>
            <p:cNvPr id="11" name="Rounded Rectangle 10"/>
            <p:cNvSpPr/>
            <p:nvPr/>
          </p:nvSpPr>
          <p:spPr>
            <a:xfrm>
              <a:off x="7027171" y="1367190"/>
              <a:ext cx="2834640" cy="2834640"/>
            </a:xfrm>
            <a:prstGeom prst="roundRect">
              <a:avLst>
                <a:gd name="adj" fmla="val 2510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2490" rtl="0" eaLnBrk="1" fontAlgn="auto" latinLnBrk="0" hangingPunct="1">
                <a:lnSpc>
                  <a:spcPct val="100000"/>
                </a:lnSpc>
                <a:spcBef>
                  <a:spcPts val="0"/>
                </a:spcBef>
                <a:spcAft>
                  <a:spcPts val="0"/>
                </a:spcAft>
                <a:buClrTx/>
                <a:buSzTx/>
                <a:buFontTx/>
                <a:buNone/>
                <a:tabLst/>
                <a:defRPr/>
              </a:pPr>
              <a:endParaRPr kumimoji="0" lang="en-US" sz="1865" b="0" i="0" u="none" strike="noStrike" kern="1200" cap="none" spc="0" normalizeH="0" baseline="0" noProof="0">
                <a:ln>
                  <a:noFill/>
                </a:ln>
                <a:solidFill>
                  <a:srgbClr val="2B2B2D"/>
                </a:solidFill>
                <a:effectLst/>
                <a:uLnTx/>
                <a:uFillTx/>
                <a:latin typeface="Calibri"/>
                <a:ea typeface="+mn-ea"/>
                <a:cs typeface="+mn-cs"/>
              </a:endParaRPr>
            </a:p>
          </p:txBody>
        </p:sp>
        <p:pic>
          <p:nvPicPr>
            <p:cNvPr id="9" name="Picture 2" descr="C:\Users\markm\Desktop\gea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015" y="1649722"/>
              <a:ext cx="2269573" cy="2269575"/>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424" y="5590206"/>
            <a:ext cx="1548131" cy="50641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098" y="470108"/>
            <a:ext cx="3076541" cy="5917783"/>
          </a:xfrm>
          <a:prstGeom prst="rect">
            <a:avLst/>
          </a:prstGeom>
        </p:spPr>
      </p:pic>
    </p:spTree>
    <p:extLst>
      <p:ext uri="{BB962C8B-B14F-4D97-AF65-F5344CB8AC3E}">
        <p14:creationId xmlns:p14="http://schemas.microsoft.com/office/powerpoint/2010/main" val="384078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par>
                          <p:cTn id="13" fill="hold">
                            <p:stCondLst>
                              <p:cond delay="500"/>
                            </p:stCondLst>
                            <p:childTnLst>
                              <p:par>
                                <p:cTn id="14" presetID="2" presetClass="entr" presetSubtype="4" de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decel="100000"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 fill="hold"/>
                                        <p:tgtEl>
                                          <p:spTgt spid="15"/>
                                        </p:tgtEl>
                                        <p:attrNameLst>
                                          <p:attrName>ppt_x</p:attrName>
                                        </p:attrNameLst>
                                      </p:cBhvr>
                                      <p:tavLst>
                                        <p:tav tm="0">
                                          <p:val>
                                            <p:strVal val="#ppt_x"/>
                                          </p:val>
                                        </p:tav>
                                        <p:tav tm="100000">
                                          <p:val>
                                            <p:strVal val="#ppt_x"/>
                                          </p:val>
                                        </p:tav>
                                      </p:tavLst>
                                    </p:anim>
                                    <p:anim calcmode="lin" valueType="num">
                                      <p:cBhvr additive="base">
                                        <p:cTn id="21" dur="2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8" decel="5000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0-#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2" name="Parallelogram 11"/>
          <p:cNvSpPr/>
          <p:nvPr/>
        </p:nvSpPr>
        <p:spPr>
          <a:xfrm>
            <a:off x="0" y="0"/>
            <a:ext cx="5892800" cy="6858000"/>
          </a:xfrm>
          <a:prstGeom prst="parallelogram">
            <a:avLst>
              <a:gd name="adj" fmla="val 41030"/>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82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2F2F2"/>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629" y="1013617"/>
            <a:ext cx="2767355" cy="5668811"/>
          </a:xfrm>
          <a:prstGeom prst="rect">
            <a:avLst/>
          </a:prstGeom>
        </p:spPr>
      </p:pic>
      <p:sp>
        <p:nvSpPr>
          <p:cNvPr id="14" name="Title 1"/>
          <p:cNvSpPr txBox="1"/>
          <p:nvPr/>
        </p:nvSpPr>
        <p:spPr>
          <a:xfrm>
            <a:off x="4746662" y="350835"/>
            <a:ext cx="2292275" cy="1325563"/>
          </a:xfrm>
          <a:prstGeom prst="rect">
            <a:avLst/>
          </a:prstGeom>
        </p:spPr>
        <p:txBody>
          <a:bodyPr/>
          <a:lstStyle>
            <a:lvl1pPr algn="l" defTabSz="87249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249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a:ln>
                  <a:noFill/>
                </a:ln>
                <a:solidFill>
                  <a:srgbClr val="F2F2F2"/>
                </a:solidFill>
                <a:effectLst/>
                <a:uLnTx/>
                <a:uFillTx/>
                <a:latin typeface="Calibri Light"/>
                <a:ea typeface="等线 Light" panose="02010600030101010101" pitchFamily="2" charset="-122"/>
                <a:cs typeface="+mj-cs"/>
              </a:rPr>
              <a:t>过滤器</a:t>
            </a:r>
            <a:endParaRPr kumimoji="0" lang="en-US" sz="4400" b="1" i="0" u="none" strike="noStrike" kern="1200" cap="none" spc="0" normalizeH="0" baseline="0" noProof="0" dirty="0">
              <a:ln>
                <a:noFill/>
              </a:ln>
              <a:solidFill>
                <a:srgbClr val="F2F2F2"/>
              </a:solidFill>
              <a:effectLst/>
              <a:uLnTx/>
              <a:uFillTx/>
              <a:latin typeface="Calibri Light"/>
              <a:ea typeface="+mj-ea"/>
              <a:cs typeface="+mj-cs"/>
            </a:endParaRPr>
          </a:p>
        </p:txBody>
      </p:sp>
      <p:sp>
        <p:nvSpPr>
          <p:cNvPr id="18" name="Donut 17"/>
          <p:cNvSpPr/>
          <p:nvPr/>
        </p:nvSpPr>
        <p:spPr>
          <a:xfrm>
            <a:off x="3599773" y="4551999"/>
            <a:ext cx="1220299" cy="86061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800" y="1013617"/>
            <a:ext cx="2767355" cy="5668811"/>
          </a:xfrm>
          <a:prstGeom prst="rect">
            <a:avLst/>
          </a:prstGeom>
        </p:spPr>
      </p:pic>
    </p:spTree>
    <p:extLst>
      <p:ext uri="{BB962C8B-B14F-4D97-AF65-F5344CB8AC3E}">
        <p14:creationId xmlns:p14="http://schemas.microsoft.com/office/powerpoint/2010/main" val="3032823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F3CE26-7D25-4899-A212-27365FB5637F}"/>
              </a:ext>
            </a:extLst>
          </p:cNvPr>
          <p:cNvGrpSpPr/>
          <p:nvPr/>
        </p:nvGrpSpPr>
        <p:grpSpPr>
          <a:xfrm>
            <a:off x="7170523" y="1692947"/>
            <a:ext cx="5021477" cy="3044352"/>
            <a:chOff x="7170523" y="1692947"/>
            <a:chExt cx="5021477" cy="3044352"/>
          </a:xfrm>
        </p:grpSpPr>
        <p:pic>
          <p:nvPicPr>
            <p:cNvPr id="10" name="Picture 9">
              <a:extLst>
                <a:ext uri="{FF2B5EF4-FFF2-40B4-BE49-F238E27FC236}">
                  <a16:creationId xmlns:a16="http://schemas.microsoft.com/office/drawing/2014/main" id="{C67F625A-71A4-4214-AF0A-AD63263E8281}"/>
                </a:ext>
              </a:extLst>
            </p:cNvPr>
            <p:cNvPicPr>
              <a:picLocks noChangeAspect="1"/>
            </p:cNvPicPr>
            <p:nvPr/>
          </p:nvPicPr>
          <p:blipFill>
            <a:blip r:embed="rId3"/>
            <a:stretch>
              <a:fillRect/>
            </a:stretch>
          </p:blipFill>
          <p:spPr>
            <a:xfrm>
              <a:off x="8040904" y="2278475"/>
              <a:ext cx="3298278" cy="2277196"/>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523" y="2106430"/>
              <a:ext cx="5021477" cy="2630869"/>
            </a:xfrm>
            <a:prstGeom prst="rect">
              <a:avLst/>
            </a:prstGeom>
          </p:spPr>
        </p:pic>
        <p:sp>
          <p:nvSpPr>
            <p:cNvPr id="37" name="Rectangle 36"/>
            <p:cNvSpPr/>
            <p:nvPr/>
          </p:nvSpPr>
          <p:spPr>
            <a:xfrm>
              <a:off x="8169944" y="1692947"/>
              <a:ext cx="3059684" cy="369332"/>
            </a:xfrm>
            <a:prstGeom prst="rect">
              <a:avLst/>
            </a:prstGeom>
          </p:spPr>
          <p:txBody>
            <a:bodyPr wrap="none">
              <a:spAutoFit/>
            </a:bodyPr>
            <a:lstStyle/>
            <a:p>
              <a:pPr algn="ctr" defTabSz="1162685">
                <a:defRPr/>
              </a:pPr>
              <a:r>
                <a:rPr lang="en-US" sz="1800" dirty="0">
                  <a:solidFill>
                    <a:prstClr val="white"/>
                  </a:solidFill>
                  <a:latin typeface="Raleway" panose="020B0503030101060003" pitchFamily="34" charset="0"/>
                </a:rPr>
                <a:t>Marketmalaysia.com/</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sz="1800" dirty="0">
                <a:solidFill>
                  <a:prstClr val="white"/>
                </a:solidFill>
                <a:latin typeface="Raleway" panose="020B0503030101060003" pitchFamily="34" charset="0"/>
              </a:endParaRPr>
            </a:p>
          </p:txBody>
        </p:sp>
      </p:grpSp>
      <p:pic>
        <p:nvPicPr>
          <p:cNvPr id="2" name="Picture 2" descr="C:\Users\markm\Desktop\unfranchis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183" y="409403"/>
            <a:ext cx="4273373" cy="5811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799" y="1091627"/>
            <a:ext cx="6844743" cy="459105"/>
          </a:xfrm>
          <a:prstGeom prst="rect">
            <a:avLst/>
          </a:prstGeom>
        </p:spPr>
        <p:txBody>
          <a:bodyPr wrap="square" lIns="87740" tIns="45719" rIns="87740" bIns="45719">
            <a:spAutoFit/>
          </a:bodyPr>
          <a:lstStyle/>
          <a:p>
            <a:pPr defTabSz="1162685">
              <a:defRPr/>
            </a:pPr>
            <a:r>
              <a:rPr lang="zh-CN" altLang="en-US" sz="2400" dirty="0">
                <a:solidFill>
                  <a:prstClr val="white"/>
                </a:solidFill>
                <a:latin typeface="Microsoft JhengHei" panose="020B0604030504040204" pitchFamily="34" charset="-120"/>
                <a:ea typeface="Microsoft JhengHei" panose="020B0604030504040204" pitchFamily="34" charset="-120"/>
              </a:rPr>
              <a:t>您可以使用您的</a:t>
            </a:r>
            <a:r>
              <a:rPr lang="zh-TW" altLang="en-US" sz="24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24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r>
              <a:rPr lang="zh-CN" altLang="en-US" sz="2400" dirty="0">
                <a:solidFill>
                  <a:prstClr val="white"/>
                </a:solidFill>
                <a:latin typeface="Microsoft JhengHei" panose="020B0604030504040204" pitchFamily="34" charset="-120"/>
                <a:ea typeface="Microsoft JhengHei" panose="020B0604030504040204" pitchFamily="34" charset="-120"/>
              </a:rPr>
              <a:t>来品牌化您的网站</a:t>
            </a:r>
            <a:endParaRPr lang="en-US" sz="2400" dirty="0">
              <a:solidFill>
                <a:srgbClr val="17C1CB"/>
              </a:solidFill>
              <a:latin typeface="Microsoft JhengHei" panose="020B0604030504040204" pitchFamily="34" charset="-120"/>
              <a:ea typeface="Microsoft JhengHei" panose="020B0604030504040204" pitchFamily="34" charset="-120"/>
            </a:endParaRPr>
          </a:p>
        </p:txBody>
      </p:sp>
      <p:grpSp>
        <p:nvGrpSpPr>
          <p:cNvPr id="8" name="Group 7">
            <a:extLst>
              <a:ext uri="{FF2B5EF4-FFF2-40B4-BE49-F238E27FC236}">
                <a16:creationId xmlns:a16="http://schemas.microsoft.com/office/drawing/2014/main" id="{D4204509-3235-4940-A4E8-910A51CA3BE8}"/>
              </a:ext>
            </a:extLst>
          </p:cNvPr>
          <p:cNvGrpSpPr/>
          <p:nvPr/>
        </p:nvGrpSpPr>
        <p:grpSpPr>
          <a:xfrm>
            <a:off x="-280432" y="1786664"/>
            <a:ext cx="5095792" cy="3134027"/>
            <a:chOff x="-280432" y="1786664"/>
            <a:chExt cx="5095792" cy="3134027"/>
          </a:xfrm>
        </p:grpSpPr>
        <p:pic>
          <p:nvPicPr>
            <p:cNvPr id="5" name="Picture 4">
              <a:extLst>
                <a:ext uri="{FF2B5EF4-FFF2-40B4-BE49-F238E27FC236}">
                  <a16:creationId xmlns:a16="http://schemas.microsoft.com/office/drawing/2014/main" id="{E3E63EF9-DFDF-4418-9C9B-6B53D0F10D3F}"/>
                </a:ext>
              </a:extLst>
            </p:cNvPr>
            <p:cNvPicPr>
              <a:picLocks noChangeAspect="1"/>
            </p:cNvPicPr>
            <p:nvPr/>
          </p:nvPicPr>
          <p:blipFill>
            <a:blip r:embed="rId6"/>
            <a:stretch>
              <a:fillRect/>
            </a:stretch>
          </p:blipFill>
          <p:spPr>
            <a:xfrm>
              <a:off x="616994" y="2491017"/>
              <a:ext cx="3330631" cy="233381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2" y="2250893"/>
              <a:ext cx="5095792" cy="2669798"/>
            </a:xfrm>
            <a:prstGeom prst="rect">
              <a:avLst/>
            </a:prstGeom>
          </p:spPr>
        </p:pic>
        <p:sp>
          <p:nvSpPr>
            <p:cNvPr id="26" name="Rectangle 25"/>
            <p:cNvSpPr/>
            <p:nvPr/>
          </p:nvSpPr>
          <p:spPr>
            <a:xfrm>
              <a:off x="-25200" y="1786664"/>
              <a:ext cx="4585335" cy="368300"/>
            </a:xfrm>
            <a:prstGeom prst="rect">
              <a:avLst/>
            </a:prstGeom>
          </p:spPr>
          <p:txBody>
            <a:bodyPr wrap="none">
              <a:spAutoFit/>
            </a:bodyPr>
            <a:lstStyle/>
            <a:p>
              <a:pPr algn="ctr" defTabSz="1162685">
                <a:defRPr/>
              </a:pPr>
              <a:r>
                <a:rPr lang="en-US" sz="1800" dirty="0">
                  <a:solidFill>
                    <a:prstClr val="white"/>
                  </a:solidFill>
                  <a:latin typeface="Raleway" panose="020B0503030101060003" pitchFamily="34" charset="0"/>
                </a:rPr>
                <a:t>MotivesCosmetics.com/</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sz="1800" dirty="0">
                <a:solidFill>
                  <a:prstClr val="white"/>
                </a:solidFill>
                <a:latin typeface="Raleway" panose="020B0503030101060003" pitchFamily="34" charset="0"/>
              </a:endParaRPr>
            </a:p>
          </p:txBody>
        </p:sp>
      </p:grpSp>
      <p:grpSp>
        <p:nvGrpSpPr>
          <p:cNvPr id="9" name="Group 8">
            <a:extLst>
              <a:ext uri="{FF2B5EF4-FFF2-40B4-BE49-F238E27FC236}">
                <a16:creationId xmlns:a16="http://schemas.microsoft.com/office/drawing/2014/main" id="{346573F6-3E37-4BF2-9768-DE9465F487FA}"/>
              </a:ext>
            </a:extLst>
          </p:cNvPr>
          <p:cNvGrpSpPr/>
          <p:nvPr/>
        </p:nvGrpSpPr>
        <p:grpSpPr>
          <a:xfrm>
            <a:off x="2761000" y="2672643"/>
            <a:ext cx="6545590" cy="3947685"/>
            <a:chOff x="3047465" y="3268314"/>
            <a:chExt cx="5232983" cy="3156043"/>
          </a:xfrm>
        </p:grpSpPr>
        <p:pic>
          <p:nvPicPr>
            <p:cNvPr id="29" name="Picture 28">
              <a:extLst>
                <a:ext uri="{FF2B5EF4-FFF2-40B4-BE49-F238E27FC236}">
                  <a16:creationId xmlns:a16="http://schemas.microsoft.com/office/drawing/2014/main" id="{F771E0A7-4656-4813-B37D-C2B4579A6E0F}"/>
                </a:ext>
              </a:extLst>
            </p:cNvPr>
            <p:cNvPicPr>
              <a:picLocks noChangeAspect="1"/>
            </p:cNvPicPr>
            <p:nvPr/>
          </p:nvPicPr>
          <p:blipFill>
            <a:blip r:embed="rId7"/>
            <a:stretch>
              <a:fillRect/>
            </a:stretch>
          </p:blipFill>
          <p:spPr>
            <a:xfrm>
              <a:off x="3956176" y="4016695"/>
              <a:ext cx="3415561" cy="229458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465" y="3740643"/>
              <a:ext cx="5232983" cy="2683714"/>
            </a:xfrm>
            <a:prstGeom prst="rect">
              <a:avLst/>
            </a:prstGeom>
          </p:spPr>
        </p:pic>
        <p:sp>
          <p:nvSpPr>
            <p:cNvPr id="27" name="Rectangle 26"/>
            <p:cNvSpPr/>
            <p:nvPr/>
          </p:nvSpPr>
          <p:spPr>
            <a:xfrm>
              <a:off x="4357859" y="3268314"/>
              <a:ext cx="2483372" cy="369332"/>
            </a:xfrm>
            <a:prstGeom prst="rect">
              <a:avLst/>
            </a:prstGeom>
          </p:spPr>
          <p:txBody>
            <a:bodyPr wrap="none">
              <a:spAutoFit/>
            </a:bodyPr>
            <a:lstStyle/>
            <a:p>
              <a:pPr algn="ctr" defTabSz="1162685">
                <a:defRPr/>
              </a:pPr>
              <a:r>
                <a:rPr lang="en-US" sz="1800" dirty="0">
                  <a:ln w="3175">
                    <a:solidFill>
                      <a:prstClr val="white"/>
                    </a:solidFill>
                  </a:ln>
                  <a:solidFill>
                    <a:prstClr val="white"/>
                  </a:solidFill>
                </a:rPr>
                <a:t>MY.SHOP.COM</a:t>
              </a:r>
              <a:r>
                <a:rPr lang="en-US" sz="1800" dirty="0">
                  <a:solidFill>
                    <a:prstClr val="white"/>
                  </a:solidFill>
                  <a:latin typeface="Raleway" panose="020B0503030101060003" pitchFamily="34" charset="0"/>
                </a:rPr>
                <a:t>/</a:t>
              </a:r>
              <a:r>
                <a:rPr lang="zh-TW"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您的名</a:t>
              </a:r>
              <a:r>
                <a:rPr lang="zh-CN" altLang="en-US" sz="1600" dirty="0">
                  <a:ln w="3175">
                    <a:solidFill>
                      <a:srgbClr val="00A9FC"/>
                    </a:solidFill>
                  </a:ln>
                  <a:solidFill>
                    <a:srgbClr val="00B0F0"/>
                  </a:solidFill>
                  <a:latin typeface="Microsoft JhengHei" panose="020B0604030504040204" pitchFamily="34" charset="-120"/>
                  <a:ea typeface="Microsoft JhengHei" panose="020B0604030504040204" pitchFamily="34" charset="-120"/>
                </a:rPr>
                <a:t>称</a:t>
              </a:r>
              <a:endParaRPr lang="en-US" sz="1800" dirty="0">
                <a:solidFill>
                  <a:prstClr val="white"/>
                </a:solidFill>
                <a:latin typeface="Raleway" panose="020B05030301010600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latin typeface="Microsoft JhengHei" panose="020B0604030504040204" pitchFamily="34" charset="-120"/>
            </a:endParaRPr>
          </a:p>
        </p:txBody>
      </p:sp>
      <p:sp>
        <p:nvSpPr>
          <p:cNvPr id="6" name="TextBox 5"/>
          <p:cNvSpPr txBox="1"/>
          <p:nvPr/>
        </p:nvSpPr>
        <p:spPr>
          <a:xfrm>
            <a:off x="300548" y="3906149"/>
            <a:ext cx="11891455" cy="1013460"/>
          </a:xfrm>
          <a:prstGeom prst="rect">
            <a:avLst/>
          </a:prstGeom>
          <a:noFill/>
        </p:spPr>
        <p:txBody>
          <a:bodyPr wrap="square" lIns="91400" tIns="45718" rIns="91400" bIns="45718" rtlCol="0">
            <a:spAutoFit/>
          </a:bodyPr>
          <a:lstStyle/>
          <a:p>
            <a:pPr algn="ctr">
              <a:spcBef>
                <a:spcPct val="0"/>
              </a:spcBef>
            </a:pPr>
            <a:r>
              <a:rPr lang="zh-TW" altLang="en-US" sz="6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60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6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6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培训</a:t>
            </a:r>
            <a:r>
              <a:rPr lang="en-US" altLang="zh-TW" sz="6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(NUOT)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63" y="5940924"/>
            <a:ext cx="4312243" cy="393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1" name="Picture 3" descr="T:\Field Training\Field Training\North America\NA_ENGLISH\B5 update\UF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5" r="1851"/>
          <a:stretch>
            <a:fillRect/>
          </a:stretch>
        </p:blipFill>
        <p:spPr bwMode="auto">
          <a:xfrm>
            <a:off x="4362450" y="961469"/>
            <a:ext cx="3505200" cy="22977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665913" y="421980"/>
            <a:ext cx="5201737" cy="6046216"/>
            <a:chOff x="4483753" y="421980"/>
            <a:chExt cx="5201737" cy="6046216"/>
          </a:xfrm>
        </p:grpSpPr>
        <p:sp>
          <p:nvSpPr>
            <p:cNvPr id="11" name="Rectangle 10"/>
            <p:cNvSpPr/>
            <p:nvPr/>
          </p:nvSpPr>
          <p:spPr>
            <a:xfrm>
              <a:off x="6180290" y="421980"/>
              <a:ext cx="3505200" cy="397510"/>
            </a:xfrm>
            <a:prstGeom prst="rect">
              <a:avLst/>
            </a:prstGeom>
          </p:spPr>
          <p:txBody>
            <a:bodyPr wrap="square" lIns="91400" tIns="45718" rIns="91400" bIns="45718">
              <a:spAutoFit/>
            </a:bodyPr>
            <a:lstStyle/>
            <a:p>
              <a:pPr algn="ctr" defTabSz="913765"/>
              <a:r>
                <a:rPr lang="en-US" sz="2000" dirty="0">
                  <a:ln w="3175">
                    <a:solidFill>
                      <a:prstClr val="white"/>
                    </a:solidFill>
                  </a:ln>
                  <a:solidFill>
                    <a:srgbClr val="FFFFFF"/>
                  </a:solidFill>
                </a:rPr>
                <a:t>www.UnFranchiseTraining.com</a:t>
              </a:r>
            </a:p>
          </p:txBody>
        </p:sp>
        <p:sp>
          <p:nvSpPr>
            <p:cNvPr id="13" name="Rectangle 12"/>
            <p:cNvSpPr/>
            <p:nvPr/>
          </p:nvSpPr>
          <p:spPr>
            <a:xfrm>
              <a:off x="4483753" y="6070686"/>
              <a:ext cx="3224530" cy="397510"/>
            </a:xfrm>
            <a:prstGeom prst="rect">
              <a:avLst/>
            </a:prstGeom>
          </p:spPr>
          <p:txBody>
            <a:bodyPr wrap="none" lIns="91400" tIns="45718" rIns="91400" bIns="45718">
              <a:spAutoFit/>
            </a:bodyPr>
            <a:lstStyle/>
            <a:p>
              <a:pPr algn="ctr" defTabSz="913765"/>
              <a:r>
                <a:rPr lang="en-US" sz="2000" dirty="0">
                  <a:ln>
                    <a:solidFill>
                      <a:prstClr val="white"/>
                    </a:solidFill>
                  </a:ln>
                  <a:solidFill>
                    <a:prstClr val="white"/>
                  </a:solidFill>
                </a:rPr>
                <a:t>YouTube.com/</a:t>
              </a:r>
              <a:r>
                <a:rPr lang="en-US" sz="2000" dirty="0" err="1">
                  <a:ln>
                    <a:solidFill>
                      <a:prstClr val="white"/>
                    </a:solidFill>
                  </a:ln>
                  <a:solidFill>
                    <a:prstClr val="white"/>
                  </a:solidFill>
                </a:rPr>
                <a:t>Marketamerica</a:t>
              </a:r>
              <a:endParaRPr lang="en-US" sz="2000" dirty="0">
                <a:ln>
                  <a:solidFill>
                    <a:prstClr val="white"/>
                  </a:solidFill>
                </a:ln>
                <a:solidFill>
                  <a:prstClr val="white"/>
                </a:solidFill>
              </a:endParaRPr>
            </a:p>
          </p:txBody>
        </p:sp>
      </p:grpSp>
      <p:sp>
        <p:nvSpPr>
          <p:cNvPr id="14" name="Rectangle 13"/>
          <p:cNvSpPr/>
          <p:nvPr/>
        </p:nvSpPr>
        <p:spPr>
          <a:xfrm>
            <a:off x="6749093" y="6070686"/>
            <a:ext cx="2983865" cy="397510"/>
          </a:xfrm>
          <a:prstGeom prst="rect">
            <a:avLst/>
          </a:prstGeom>
        </p:spPr>
        <p:txBody>
          <a:bodyPr wrap="none" lIns="91400" tIns="45718" rIns="91400" bIns="45718">
            <a:spAutoFit/>
          </a:bodyPr>
          <a:lstStyle/>
          <a:p>
            <a:pPr algn="ctr" defTabSz="913765"/>
            <a:r>
              <a:rPr lang="en-US" sz="2000" dirty="0">
                <a:ln w="3175">
                  <a:solidFill>
                    <a:prstClr val="white"/>
                  </a:solidFill>
                </a:ln>
                <a:solidFill>
                  <a:srgbClr val="FFFFFF"/>
                </a:solidFill>
              </a:rPr>
              <a:t>www.shoppingannuity.com</a:t>
            </a:r>
            <a:endParaRPr lang="en-US" sz="2000" dirty="0">
              <a:ln>
                <a:solidFill>
                  <a:srgbClr val="00A9FC"/>
                </a:solidFill>
              </a:ln>
              <a:solidFill>
                <a:srgbClr val="00A9FC"/>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8472"/>
          <a:stretch>
            <a:fillRect/>
          </a:stretch>
        </p:blipFill>
        <p:spPr>
          <a:xfrm>
            <a:off x="6488427" y="3599175"/>
            <a:ext cx="3505200" cy="236489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9040"/>
          <a:stretch>
            <a:fillRect/>
          </a:stretch>
        </p:blipFill>
        <p:spPr>
          <a:xfrm>
            <a:off x="2525560" y="3599175"/>
            <a:ext cx="3486499" cy="2323953"/>
          </a:xfrm>
          <a:prstGeom prst="rect">
            <a:avLst/>
          </a:prstGeom>
        </p:spPr>
      </p:pic>
      <p:sp>
        <p:nvSpPr>
          <p:cNvPr id="7" name="Oval 6"/>
          <p:cNvSpPr/>
          <p:nvPr/>
        </p:nvSpPr>
        <p:spPr>
          <a:xfrm>
            <a:off x="5823129" y="3627229"/>
            <a:ext cx="95250" cy="100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487120" y="0"/>
            <a:ext cx="10323750" cy="1384995"/>
          </a:xfrm>
          <a:prstGeom prst="rect">
            <a:avLst/>
          </a:prstGeom>
          <a:noFill/>
          <a:ln>
            <a:solidFill>
              <a:schemeClr val="bg1"/>
            </a:solidFill>
          </a:ln>
        </p:spPr>
        <p:txBody>
          <a:bodyPr wrap="square">
            <a:spAutoFit/>
          </a:bodyPr>
          <a:lstStyle/>
          <a:p>
            <a:pPr marL="0" marR="0" lvl="0" indent="0" algn="ctr" defTabSz="913946"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prstClr val="white"/>
              </a:solidFill>
              <a:effectLst/>
              <a:uLnTx/>
              <a:uFillTx/>
              <a:latin typeface="Calibri"/>
              <a:ea typeface="+mn-ea"/>
              <a:cs typeface="+mn-cs"/>
              <a:hlinkClick r:id="rId2"/>
            </a:endParaRPr>
          </a:p>
          <a:p>
            <a:pPr marL="0" marR="0" lvl="0" indent="0" algn="r" defTabSz="91394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white"/>
                </a:solidFill>
                <a:effectLst/>
                <a:uLnTx/>
                <a:uFillTx/>
                <a:latin typeface="Calibri"/>
                <a:ea typeface="+mn-ea"/>
                <a:cs typeface="+mn-cs"/>
                <a:hlinkClick r:id="rId2"/>
              </a:rPr>
              <a:t>https://www.facebook.com/marketmalaysiaofficial</a:t>
            </a:r>
            <a:endParaRPr kumimoji="0" lang="en-SG" sz="3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394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white"/>
                </a:solidFill>
                <a:effectLst/>
                <a:uLnTx/>
                <a:uFillTx/>
                <a:latin typeface="Calibri"/>
                <a:ea typeface="+mn-ea"/>
                <a:cs typeface="+mn-cs"/>
              </a:rPr>
              <a:t>/</a:t>
            </a:r>
          </a:p>
        </p:txBody>
      </p:sp>
      <p:pic>
        <p:nvPicPr>
          <p:cNvPr id="6" name="Picture 5"/>
          <p:cNvPicPr>
            <a:picLocks noChangeAspect="1"/>
          </p:cNvPicPr>
          <p:nvPr/>
        </p:nvPicPr>
        <p:blipFill rotWithShape="1">
          <a:blip r:embed="rId3"/>
          <a:srcRect t="4270" r="19044" b="5446"/>
          <a:stretch/>
        </p:blipFill>
        <p:spPr>
          <a:xfrm>
            <a:off x="208" y="1071154"/>
            <a:ext cx="8820083" cy="5823449"/>
          </a:xfrm>
          <a:prstGeom prst="rect">
            <a:avLst/>
          </a:prstGeom>
        </p:spPr>
      </p:pic>
      <p:pic>
        <p:nvPicPr>
          <p:cNvPr id="8" name="Picture 7"/>
          <p:cNvPicPr>
            <a:picLocks noChangeAspect="1"/>
          </p:cNvPicPr>
          <p:nvPr/>
        </p:nvPicPr>
        <p:blipFill rotWithShape="1">
          <a:blip r:embed="rId4"/>
          <a:srcRect l="29150" t="22369" r="46554" b="7410"/>
          <a:stretch/>
        </p:blipFill>
        <p:spPr>
          <a:xfrm>
            <a:off x="8820291" y="1048487"/>
            <a:ext cx="3371709" cy="5819991"/>
          </a:xfrm>
          <a:prstGeom prst="rect">
            <a:avLst/>
          </a:prstGeom>
        </p:spPr>
      </p:pic>
      <p:pic>
        <p:nvPicPr>
          <p:cNvPr id="10" name="Picture 9"/>
          <p:cNvPicPr>
            <a:picLocks noChangeAspect="1"/>
          </p:cNvPicPr>
          <p:nvPr/>
        </p:nvPicPr>
        <p:blipFill rotWithShape="1">
          <a:blip r:embed="rId3"/>
          <a:srcRect l="49077" t="8753" r="44809" b="86387"/>
          <a:stretch/>
        </p:blipFill>
        <p:spPr>
          <a:xfrm>
            <a:off x="5982789" y="1345475"/>
            <a:ext cx="666206" cy="313508"/>
          </a:xfrm>
          <a:prstGeom prst="rect">
            <a:avLst/>
          </a:prstGeom>
        </p:spPr>
      </p:pic>
      <p:sp>
        <p:nvSpPr>
          <p:cNvPr id="2" name="Oval 1"/>
          <p:cNvSpPr/>
          <p:nvPr/>
        </p:nvSpPr>
        <p:spPr>
          <a:xfrm>
            <a:off x="901337" y="888273"/>
            <a:ext cx="3265714" cy="6008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MY"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65346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A8CA"/>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F0161F-68F3-4A3D-96AE-269E7938F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5808" y="1792532"/>
            <a:ext cx="2058483" cy="4458141"/>
          </a:xfrm>
          <a:prstGeom prst="rect">
            <a:avLst/>
          </a:prstGeom>
        </p:spPr>
      </p:pic>
      <p:pic>
        <p:nvPicPr>
          <p:cNvPr id="23" name="Picture 22">
            <a:extLst>
              <a:ext uri="{FF2B5EF4-FFF2-40B4-BE49-F238E27FC236}">
                <a16:creationId xmlns:a16="http://schemas.microsoft.com/office/drawing/2014/main" id="{13C43464-F4CC-4446-9C8A-8F751F3E7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794" y="1792532"/>
            <a:ext cx="2058483" cy="4458141"/>
          </a:xfrm>
          <a:prstGeom prst="rect">
            <a:avLst/>
          </a:prstGeom>
        </p:spPr>
      </p:pic>
      <p:pic>
        <p:nvPicPr>
          <p:cNvPr id="25" name="Picture 24">
            <a:extLst>
              <a:ext uri="{FF2B5EF4-FFF2-40B4-BE49-F238E27FC236}">
                <a16:creationId xmlns:a16="http://schemas.microsoft.com/office/drawing/2014/main" id="{4E24133D-C51D-47E7-922A-03CA54D92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49" y="1792533"/>
            <a:ext cx="2058482" cy="4458140"/>
          </a:xfrm>
          <a:prstGeom prst="rect">
            <a:avLst/>
          </a:prstGeom>
        </p:spPr>
      </p:pic>
      <p:pic>
        <p:nvPicPr>
          <p:cNvPr id="7" name="Picture 6">
            <a:extLst>
              <a:ext uri="{FF2B5EF4-FFF2-40B4-BE49-F238E27FC236}">
                <a16:creationId xmlns:a16="http://schemas.microsoft.com/office/drawing/2014/main" id="{43F5E28F-7B87-4D27-B140-B2B21C625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58" y="1678675"/>
            <a:ext cx="3116065" cy="5056496"/>
          </a:xfrm>
          <a:prstGeom prst="rect">
            <a:avLst/>
          </a:prstGeom>
        </p:spPr>
      </p:pic>
      <p:pic>
        <p:nvPicPr>
          <p:cNvPr id="12" name="Picture 11">
            <a:extLst>
              <a:ext uri="{FF2B5EF4-FFF2-40B4-BE49-F238E27FC236}">
                <a16:creationId xmlns:a16="http://schemas.microsoft.com/office/drawing/2014/main" id="{2820652F-0F0D-4AAC-BF75-D8223D1B9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576" y="1678675"/>
            <a:ext cx="3116065" cy="5056496"/>
          </a:xfrm>
          <a:prstGeom prst="rect">
            <a:avLst/>
          </a:prstGeom>
        </p:spPr>
      </p:pic>
      <p:pic>
        <p:nvPicPr>
          <p:cNvPr id="13" name="Picture 12">
            <a:extLst>
              <a:ext uri="{FF2B5EF4-FFF2-40B4-BE49-F238E27FC236}">
                <a16:creationId xmlns:a16="http://schemas.microsoft.com/office/drawing/2014/main" id="{9F9AAAB4-A2B8-4431-B8F8-3E88D7F248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017" y="1678675"/>
            <a:ext cx="3116065" cy="5056496"/>
          </a:xfrm>
          <a:prstGeom prst="rect">
            <a:avLst/>
          </a:prstGeom>
        </p:spPr>
      </p:pic>
      <p:sp>
        <p:nvSpPr>
          <p:cNvPr id="11" name="TextBox 10"/>
          <p:cNvSpPr txBox="1"/>
          <p:nvPr/>
        </p:nvSpPr>
        <p:spPr>
          <a:xfrm>
            <a:off x="3644046" y="345440"/>
            <a:ext cx="5608320" cy="8293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orbel"/>
                <a:ea typeface="+mn-ea"/>
                <a:cs typeface="+mn-cs"/>
              </a:rPr>
              <a:t>SHOP.COM APP</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5600" y="44244"/>
            <a:ext cx="1312606" cy="1312606"/>
          </a:xfrm>
          <a:prstGeom prst="rect">
            <a:avLst/>
          </a:prstGeom>
        </p:spPr>
      </p:pic>
    </p:spTree>
    <p:extLst>
      <p:ext uri="{BB962C8B-B14F-4D97-AF65-F5344CB8AC3E}">
        <p14:creationId xmlns:p14="http://schemas.microsoft.com/office/powerpoint/2010/main" val="29829905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05481" y="369919"/>
            <a:ext cx="5350476"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grpSp>
        <p:nvGrpSpPr>
          <p:cNvPr id="3" name="Group 2"/>
          <p:cNvGrpSpPr/>
          <p:nvPr/>
        </p:nvGrpSpPr>
        <p:grpSpPr>
          <a:xfrm>
            <a:off x="801804" y="537325"/>
            <a:ext cx="5426001" cy="962645"/>
            <a:chOff x="801804" y="890287"/>
            <a:chExt cx="10736137" cy="962645"/>
          </a:xfrm>
        </p:grpSpPr>
        <p:sp>
          <p:nvSpPr>
            <p:cNvPr id="5" name="TextBox 4"/>
            <p:cNvSpPr txBox="1"/>
            <p:nvPr/>
          </p:nvSpPr>
          <p:spPr>
            <a:xfrm>
              <a:off x="801804" y="890287"/>
              <a:ext cx="10716381" cy="614045"/>
            </a:xfrm>
            <a:prstGeom prst="rect">
              <a:avLst/>
            </a:prstGeom>
            <a:noFill/>
          </p:spPr>
          <p:txBody>
            <a:bodyPr wrap="square" rtlCol="0">
              <a:spAutoFit/>
            </a:bodyPr>
            <a:lstStyle/>
            <a:p>
              <a:pPr defTabSz="457200"/>
              <a:r>
                <a:rPr lang="en-US" sz="3400" b="1" spc="100" dirty="0">
                  <a:solidFill>
                    <a:prstClr val="white"/>
                  </a:solidFill>
                  <a:latin typeface="Microsoft JhengHei" panose="020B0604030504040204" pitchFamily="34" charset="-120"/>
                  <a:ea typeface="Microsoft JhengHei" panose="020B0604030504040204" pitchFamily="34" charset="-120"/>
                  <a:cs typeface="Helvetica"/>
                </a:rPr>
                <a:t>STEP 1 – </a:t>
              </a:r>
              <a:r>
                <a:rPr lang="zh-CN" altLang="en-US" sz="3400" b="1" spc="100" dirty="0">
                  <a:solidFill>
                    <a:prstClr val="white"/>
                  </a:solidFill>
                  <a:latin typeface="Microsoft JhengHei" panose="020B0604030504040204" pitchFamily="34" charset="-120"/>
                  <a:ea typeface="Microsoft JhengHei" panose="020B0604030504040204" pitchFamily="34" charset="-120"/>
                  <a:cs typeface="Helvetica"/>
                </a:rPr>
                <a:t>申请加入</a:t>
              </a:r>
              <a:endParaRPr lang="en-US" sz="3400" b="1" spc="100" dirty="0">
                <a:solidFill>
                  <a:prstClr val="white"/>
                </a:solidFill>
                <a:latin typeface="Microsoft JhengHei" panose="020B0604030504040204" pitchFamily="34" charset="-120"/>
                <a:ea typeface="Microsoft JhengHei" panose="020B0604030504040204" pitchFamily="34" charset="-120"/>
                <a:cs typeface="Helvetica"/>
              </a:endParaRPr>
            </a:p>
          </p:txBody>
        </p:sp>
        <p:sp>
          <p:nvSpPr>
            <p:cNvPr id="6" name="TextBox 5"/>
            <p:cNvSpPr txBox="1"/>
            <p:nvPr/>
          </p:nvSpPr>
          <p:spPr>
            <a:xfrm>
              <a:off x="817932" y="1423037"/>
              <a:ext cx="10720009" cy="429895"/>
            </a:xfrm>
            <a:prstGeom prst="rect">
              <a:avLst/>
            </a:prstGeom>
            <a:noFill/>
          </p:spPr>
          <p:txBody>
            <a:bodyPr wrap="square" rtlCol="0">
              <a:spAutoFit/>
            </a:bodyPr>
            <a:lstStyle/>
            <a:p>
              <a:pPr defTabSz="457200"/>
              <a:r>
                <a:rPr lang="zh-CN" altLang="en-US" sz="2200" dirty="0">
                  <a:solidFill>
                    <a:prstClr val="white"/>
                  </a:solidFill>
                  <a:latin typeface="Microsoft JhengHei" panose="020B0604030504040204" pitchFamily="34" charset="-120"/>
                  <a:ea typeface="Microsoft JhengHei" panose="020B0604030504040204" pitchFamily="34" charset="-120"/>
                  <a:cs typeface="Helvetica"/>
                </a:rPr>
                <a:t>零售商</a:t>
              </a:r>
            </a:p>
          </p:txBody>
        </p:sp>
      </p:grpSp>
      <p:sp>
        <p:nvSpPr>
          <p:cNvPr id="10" name="Rectangle 9"/>
          <p:cNvSpPr/>
          <p:nvPr/>
        </p:nvSpPr>
        <p:spPr>
          <a:xfrm>
            <a:off x="6284633" y="369919"/>
            <a:ext cx="5299841" cy="1294182"/>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grpSp>
        <p:nvGrpSpPr>
          <p:cNvPr id="11" name="Group 10"/>
          <p:cNvGrpSpPr/>
          <p:nvPr/>
        </p:nvGrpSpPr>
        <p:grpSpPr>
          <a:xfrm>
            <a:off x="6443309" y="544852"/>
            <a:ext cx="5134972" cy="943325"/>
            <a:chOff x="7588339" y="877841"/>
            <a:chExt cx="10980994" cy="943325"/>
          </a:xfrm>
        </p:grpSpPr>
        <p:sp>
          <p:nvSpPr>
            <p:cNvPr id="12" name="TextBox 11"/>
            <p:cNvSpPr txBox="1"/>
            <p:nvPr/>
          </p:nvSpPr>
          <p:spPr>
            <a:xfrm>
              <a:off x="7588339" y="877841"/>
              <a:ext cx="10980994" cy="614045"/>
            </a:xfrm>
            <a:prstGeom prst="rect">
              <a:avLst/>
            </a:prstGeom>
            <a:noFill/>
          </p:spPr>
          <p:txBody>
            <a:bodyPr wrap="square" rtlCol="0">
              <a:spAutoFit/>
            </a:bodyPr>
            <a:lstStyle/>
            <a:p>
              <a:pPr defTabSz="457200"/>
              <a:r>
                <a:rPr lang="en-US" sz="3400" b="1" dirty="0">
                  <a:solidFill>
                    <a:prstClr val="white"/>
                  </a:solidFill>
                  <a:latin typeface="Microsoft JhengHei" panose="020B0604030504040204" pitchFamily="34" charset="-120"/>
                  <a:ea typeface="Microsoft JhengHei" panose="020B0604030504040204" pitchFamily="34" charset="-120"/>
                  <a:cs typeface="Helvetica"/>
                </a:rPr>
                <a:t>STEP 1 – </a:t>
              </a:r>
              <a:r>
                <a:rPr lang="zh-CN" altLang="en-US" sz="3400" b="1" dirty="0">
                  <a:solidFill>
                    <a:prstClr val="white"/>
                  </a:solidFill>
                  <a:latin typeface="Microsoft JhengHei" panose="020B0604030504040204" pitchFamily="34" charset="-120"/>
                  <a:ea typeface="Microsoft JhengHei" panose="020B0604030504040204" pitchFamily="34" charset="-120"/>
                  <a:cs typeface="Helvetica"/>
                </a:rPr>
                <a:t>申请加入</a:t>
              </a:r>
              <a:endParaRPr lang="en-US" sz="3400" b="1" dirty="0">
                <a:solidFill>
                  <a:prstClr val="white"/>
                </a:solidFill>
                <a:latin typeface="Microsoft JhengHei" panose="020B0604030504040204" pitchFamily="34" charset="-120"/>
                <a:ea typeface="Microsoft JhengHei" panose="020B0604030504040204" pitchFamily="34" charset="-120"/>
                <a:cs typeface="Helvetica"/>
              </a:endParaRPr>
            </a:p>
          </p:txBody>
        </p:sp>
        <p:sp>
          <p:nvSpPr>
            <p:cNvPr id="13" name="TextBox 12"/>
            <p:cNvSpPr txBox="1"/>
            <p:nvPr/>
          </p:nvSpPr>
          <p:spPr>
            <a:xfrm>
              <a:off x="7588339" y="1391271"/>
              <a:ext cx="10924190" cy="429895"/>
            </a:xfrm>
            <a:prstGeom prst="rect">
              <a:avLst/>
            </a:prstGeom>
            <a:noFill/>
          </p:spPr>
          <p:txBody>
            <a:bodyPr wrap="square" rtlCol="0">
              <a:spAutoFit/>
            </a:bodyPr>
            <a:lstStyle/>
            <a:p>
              <a:pPr defTabSz="457200"/>
              <a:r>
                <a:rPr lang="zh-CN" altLang="en-US" sz="2200" dirty="0">
                  <a:solidFill>
                    <a:srgbClr val="FFFCF5"/>
                  </a:solidFill>
                  <a:latin typeface="Microsoft JhengHei" panose="020B0604030504040204" pitchFamily="34" charset="-120"/>
                  <a:ea typeface="Microsoft JhengHei" panose="020B0604030504040204" pitchFamily="34" charset="-120"/>
                  <a:cs typeface="Helvetica"/>
                </a:rPr>
                <a:t>超连锁</a:t>
              </a:r>
              <a:r>
                <a:rPr lang="en-US" sz="2000" b="1" spc="-30" baseline="30000" dirty="0">
                  <a:ln w="3175">
                    <a:noFill/>
                  </a:ln>
                  <a:solidFill>
                    <a:srgbClr val="FFFCF5"/>
                  </a:solidFill>
                  <a:latin typeface="Arial" panose="020B0604020202020204" pitchFamily="34" charset="0"/>
                  <a:cs typeface="Arial" panose="020B0604020202020204" pitchFamily="34" charset="0"/>
                </a:rPr>
                <a:t>®</a:t>
              </a:r>
              <a:r>
                <a:rPr lang="zh-CN" altLang="en-US" sz="2200" dirty="0">
                  <a:solidFill>
                    <a:srgbClr val="FFFCF5"/>
                  </a:solidFill>
                  <a:latin typeface="Microsoft JhengHei" panose="020B0604030504040204" pitchFamily="34" charset="-120"/>
                  <a:ea typeface="Microsoft JhengHei" panose="020B0604030504040204" pitchFamily="34" charset="-120"/>
                  <a:cs typeface="Helvetica"/>
                </a:rPr>
                <a:t>店主</a:t>
              </a:r>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889" y="6216297"/>
            <a:ext cx="3344135" cy="304985"/>
          </a:xfrm>
          <a:prstGeom prst="rect">
            <a:avLst/>
          </a:prstGeom>
        </p:spPr>
      </p:pic>
      <p:sp>
        <p:nvSpPr>
          <p:cNvPr id="16" name="Rectangle 15"/>
          <p:cNvSpPr/>
          <p:nvPr/>
        </p:nvSpPr>
        <p:spPr>
          <a:xfrm>
            <a:off x="6402200" y="2039807"/>
            <a:ext cx="5511126" cy="3528181"/>
          </a:xfrm>
          <a:prstGeom prst="rect">
            <a:avLst/>
          </a:prstGeom>
        </p:spPr>
        <p:txBody>
          <a:bodyPr wrap="square" lIns="91414" tIns="45718" rIns="91414" bIns="45718" anchor="t">
            <a:noAutofit/>
          </a:bodyPr>
          <a:lstStyle/>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入会费 </a:t>
            </a:r>
            <a:r>
              <a:rPr lang="en-US" altLang="zh-CN" sz="2400" b="1" dirty="0">
                <a:solidFill>
                  <a:srgbClr val="000000"/>
                </a:solidFill>
                <a:latin typeface="Microsoft JhengHei" panose="020B0604030504040204" pitchFamily="34" charset="-120"/>
                <a:ea typeface="Microsoft JhengHei" panose="020B0604030504040204" pitchFamily="34" charset="-120"/>
              </a:rPr>
              <a:t>– RM100</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年度入会费 </a:t>
            </a:r>
            <a:r>
              <a:rPr lang="en-US" altLang="zh-CN" sz="2400" b="1" dirty="0">
                <a:solidFill>
                  <a:srgbClr val="000000"/>
                </a:solidFill>
                <a:latin typeface="Microsoft JhengHei" panose="020B0604030504040204" pitchFamily="34" charset="-120"/>
                <a:ea typeface="Microsoft JhengHei" panose="020B0604030504040204" pitchFamily="34" charset="-120"/>
              </a:rPr>
              <a:t>– RM400</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拥有</a:t>
            </a:r>
            <a:r>
              <a:rPr lang="en-US" altLang="zh-CN" sz="2400" b="1" dirty="0">
                <a:solidFill>
                  <a:srgbClr val="000000"/>
                </a:solidFill>
                <a:latin typeface="Microsoft JhengHei" panose="020B0604030504040204" pitchFamily="34" charset="-120"/>
                <a:ea typeface="Microsoft JhengHei" panose="020B0604030504040204" pitchFamily="34" charset="-120"/>
              </a:rPr>
              <a:t>MY.SHOP.COM</a:t>
            </a:r>
            <a:r>
              <a:rPr lang="zh-CN" altLang="en-US" sz="2400" b="1" dirty="0">
                <a:solidFill>
                  <a:srgbClr val="000000"/>
                </a:solidFill>
                <a:latin typeface="Microsoft JhengHei" panose="020B0604030504040204" pitchFamily="34" charset="-120"/>
                <a:ea typeface="Microsoft JhengHei" panose="020B0604030504040204" pitchFamily="34" charset="-120"/>
              </a:rPr>
              <a:t>网站</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以超连锁成本价购买产品并赚取零售利润</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参加管理业绩红利计划，赚取佣金</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建立借力使力的组织</a:t>
            </a:r>
          </a:p>
        </p:txBody>
      </p:sp>
      <p:sp>
        <p:nvSpPr>
          <p:cNvPr id="17" name="TextBox 16"/>
          <p:cNvSpPr txBox="1"/>
          <p:nvPr/>
        </p:nvSpPr>
        <p:spPr>
          <a:xfrm>
            <a:off x="605481" y="2039807"/>
            <a:ext cx="5165382" cy="4201150"/>
          </a:xfrm>
          <a:prstGeom prst="rect">
            <a:avLst/>
          </a:prstGeom>
          <a:noFill/>
        </p:spPr>
        <p:txBody>
          <a:bodyPr wrap="square" rtlCol="0">
            <a:spAutoFit/>
          </a:bodyPr>
          <a:lstStyle/>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不需入会费</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没有</a:t>
            </a:r>
            <a:r>
              <a:rPr lang="en-US" altLang="zh-CN" sz="2400" b="1" dirty="0">
                <a:solidFill>
                  <a:srgbClr val="000000"/>
                </a:solidFill>
                <a:latin typeface="Microsoft JhengHei" panose="020B0604030504040204" pitchFamily="34" charset="-120"/>
                <a:ea typeface="Microsoft JhengHei" panose="020B0604030504040204" pitchFamily="34" charset="-120"/>
              </a:rPr>
              <a:t>MY.SHOP.COM</a:t>
            </a:r>
            <a:r>
              <a:rPr lang="zh-CN" altLang="en-US" sz="2400" b="1" dirty="0">
                <a:solidFill>
                  <a:srgbClr val="000000"/>
                </a:solidFill>
                <a:latin typeface="Microsoft JhengHei" panose="020B0604030504040204" pitchFamily="34" charset="-120"/>
                <a:ea typeface="Microsoft JhengHei" panose="020B0604030504040204" pitchFamily="34" charset="-120"/>
              </a:rPr>
              <a:t>网站</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以超连锁成本价购买产品，赚取零售利润</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不参加管理业绩红利计划，不赚取佣金</a:t>
            </a:r>
          </a:p>
          <a:p>
            <a:pPr>
              <a:spcAft>
                <a:spcPts val="1800"/>
              </a:spcAft>
              <a:buClr>
                <a:prstClr val="white"/>
              </a:buClr>
            </a:pPr>
            <a:r>
              <a:rPr lang="zh-CN" altLang="en-US" sz="2400" b="1" dirty="0">
                <a:solidFill>
                  <a:srgbClr val="000000"/>
                </a:solidFill>
                <a:latin typeface="Microsoft JhengHei" panose="020B0604030504040204" pitchFamily="34" charset="-120"/>
                <a:ea typeface="Microsoft JhengHei" panose="020B0604030504040204" pitchFamily="34" charset="-120"/>
              </a:rPr>
              <a:t>不能借力使力</a:t>
            </a:r>
          </a:p>
          <a:p>
            <a:pPr>
              <a:spcAft>
                <a:spcPts val="1800"/>
              </a:spcAft>
              <a:buClr>
                <a:prstClr val="white"/>
              </a:buClr>
            </a:pPr>
            <a:endParaRPr lang="zh-CN" altLang="en-US" sz="2400" b="1" dirty="0">
              <a:solidFill>
                <a:srgbClr val="000000"/>
              </a:solidFill>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29663" y="698907"/>
            <a:ext cx="4392989" cy="1294182"/>
          </a:xfrm>
          <a:prstGeom prst="rect">
            <a:avLst/>
          </a:prstGeom>
          <a:solidFill>
            <a:srgbClr val="DC4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Helvetica Regular" charset="0"/>
              <a:ea typeface="+mn-ea"/>
              <a:cs typeface="+mn-cs"/>
            </a:endParaRPr>
          </a:p>
        </p:txBody>
      </p:sp>
      <p:grpSp>
        <p:nvGrpSpPr>
          <p:cNvPr id="5" name="Group 4"/>
          <p:cNvGrpSpPr/>
          <p:nvPr/>
        </p:nvGrpSpPr>
        <p:grpSpPr>
          <a:xfrm>
            <a:off x="7588339" y="873840"/>
            <a:ext cx="4256331" cy="944317"/>
            <a:chOff x="7588339" y="877841"/>
            <a:chExt cx="10980994" cy="944317"/>
          </a:xfrm>
        </p:grpSpPr>
        <p:sp>
          <p:nvSpPr>
            <p:cNvPr id="33" name="TextBox 32"/>
            <p:cNvSpPr txBox="1"/>
            <p:nvPr/>
          </p:nvSpPr>
          <p:spPr>
            <a:xfrm>
              <a:off x="7588339" y="877841"/>
              <a:ext cx="10980994"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400" b="1" i="0" u="none" strike="noStrike" kern="1200" cap="none" spc="0" normalizeH="0" baseline="0" noProof="0" dirty="0">
                  <a:ln>
                    <a:noFill/>
                  </a:ln>
                  <a:solidFill>
                    <a:srgbClr val="FFFFFF"/>
                  </a:solidFill>
                  <a:effectLst/>
                  <a:uLnTx/>
                  <a:uFillTx/>
                  <a:latin typeface="Calibri"/>
                  <a:ea typeface="SimSun" pitchFamily="18" charset="0"/>
                  <a:cs typeface="+mn-cs"/>
                </a:rPr>
                <a:t>第</a:t>
              </a:r>
              <a:r>
                <a:rPr kumimoji="0" lang="en-US" altLang="zh-CN" sz="3400" b="1" i="0" u="none" strike="noStrike" kern="1200" cap="none" spc="0" normalizeH="0" baseline="0" noProof="0" dirty="0">
                  <a:ln>
                    <a:noFill/>
                  </a:ln>
                  <a:solidFill>
                    <a:srgbClr val="FFFFFF"/>
                  </a:solidFill>
                  <a:effectLst/>
                  <a:uLnTx/>
                  <a:uFillTx/>
                  <a:latin typeface="Calibri"/>
                  <a:ea typeface="SimSun" pitchFamily="18" charset="0"/>
                  <a:cs typeface="+mn-cs"/>
                </a:rPr>
                <a:t>1</a:t>
              </a:r>
              <a:r>
                <a:rPr kumimoji="0" lang="zh-CN" altLang="en-US" sz="3400" b="1" i="0" u="none" strike="noStrike" kern="1200" cap="none" spc="0" normalizeH="0" baseline="0" noProof="0" dirty="0">
                  <a:ln>
                    <a:noFill/>
                  </a:ln>
                  <a:solidFill>
                    <a:srgbClr val="FFFFFF"/>
                  </a:solidFill>
                  <a:effectLst/>
                  <a:uLnTx/>
                  <a:uFillTx/>
                  <a:latin typeface="Calibri"/>
                  <a:ea typeface="SimSun" pitchFamily="18" charset="0"/>
                  <a:cs typeface="+mn-cs"/>
                </a:rPr>
                <a:t>步 － 申请加入</a:t>
              </a:r>
            </a:p>
          </p:txBody>
        </p:sp>
        <p:sp>
          <p:nvSpPr>
            <p:cNvPr id="26" name="TextBox 25"/>
            <p:cNvSpPr txBox="1"/>
            <p:nvPr/>
          </p:nvSpPr>
          <p:spPr>
            <a:xfrm>
              <a:off x="7588339" y="1391271"/>
              <a:ext cx="1092419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200" b="0" i="0" u="none" strike="noStrike" kern="1200" cap="none" spc="0" normalizeH="0" baseline="0" noProof="0" dirty="0">
                  <a:ln>
                    <a:noFill/>
                  </a:ln>
                  <a:solidFill>
                    <a:srgbClr val="FFFFFF"/>
                  </a:solidFill>
                  <a:effectLst/>
                  <a:uLnTx/>
                  <a:uFillTx/>
                  <a:latin typeface="Calibri"/>
                  <a:ea typeface="SimSun" pitchFamily="18" charset="0"/>
                  <a:cs typeface="+mn-cs"/>
                </a:rPr>
                <a:t>超连锁店主</a:t>
              </a:r>
            </a:p>
          </p:txBody>
        </p:sp>
      </p:grpSp>
      <p:grpSp>
        <p:nvGrpSpPr>
          <p:cNvPr id="12" name="Group 11"/>
          <p:cNvGrpSpPr/>
          <p:nvPr/>
        </p:nvGrpSpPr>
        <p:grpSpPr>
          <a:xfrm>
            <a:off x="7959169" y="6314820"/>
            <a:ext cx="2905736" cy="426216"/>
            <a:chOff x="648243" y="6314820"/>
            <a:chExt cx="2905736" cy="426216"/>
          </a:xfrm>
        </p:grpSpPr>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r="76503"/>
            <a:stretch/>
          </p:blipFill>
          <p:spPr>
            <a:xfrm>
              <a:off x="648243" y="6314820"/>
              <a:ext cx="600893" cy="42621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487" y="6425830"/>
              <a:ext cx="2233492" cy="201168"/>
            </a:xfrm>
            <a:prstGeom prst="rect">
              <a:avLst/>
            </a:prstGeom>
          </p:spPr>
        </p:pic>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 y="6590"/>
            <a:ext cx="6809232" cy="6851865"/>
          </a:xfrm>
          <a:prstGeom prst="rect">
            <a:avLst/>
          </a:prstGeom>
        </p:spPr>
      </p:pic>
      <p:sp>
        <p:nvSpPr>
          <p:cNvPr id="14" name="TextBox 6">
            <a:extLst>
              <a:ext uri="{FF2B5EF4-FFF2-40B4-BE49-F238E27FC236}">
                <a16:creationId xmlns:a16="http://schemas.microsoft.com/office/drawing/2014/main" id="{FE01B235-D36A-4237-816B-F2898149A651}"/>
              </a:ext>
            </a:extLst>
          </p:cNvPr>
          <p:cNvSpPr txBox="1">
            <a:spLocks noChangeArrowheads="1"/>
          </p:cNvSpPr>
          <p:nvPr>
            <p:custDataLst>
              <p:tags r:id="rId1"/>
            </p:custDataLst>
          </p:nvPr>
        </p:nvSpPr>
        <p:spPr bwMode="auto">
          <a:xfrm>
            <a:off x="7429663" y="2102687"/>
            <a:ext cx="4392989" cy="371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tabLst>
                <a:tab pos="114300" algn="l"/>
              </a:tabLst>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tabLst>
                <a:tab pos="114300" algn="l"/>
              </a:tabLst>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tabLst>
                <a:tab pos="114300" algn="l"/>
              </a:tabLst>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tabLst>
                <a:tab pos="114300" algn="l"/>
              </a:tabLst>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tabLst>
                <a:tab pos="114300" algn="l"/>
              </a:tabLst>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114300" algn="l"/>
              </a:tabLst>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114300" algn="l"/>
              </a:tabLst>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114300" algn="l"/>
              </a:tabLst>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114300" algn="l"/>
              </a:tabLst>
              <a:defRPr sz="2000">
                <a:solidFill>
                  <a:schemeClr val="tx1"/>
                </a:solidFill>
                <a:latin typeface="Calibri" panose="020F0502020204030204" pitchFamily="34" charset="0"/>
              </a:defRPr>
            </a:lvl9pPr>
          </a:lstStyle>
          <a:p>
            <a:pPr>
              <a:lnSpc>
                <a:spcPct val="120000"/>
              </a:lnSpc>
              <a:spcBef>
                <a:spcPct val="0"/>
              </a:spcBef>
              <a:buNone/>
            </a:pPr>
            <a:r>
              <a:rPr lang="zh-CN" altLang="en-US"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en-US" altLang="zh-CN"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(BDC)</a:t>
            </a:r>
            <a:br>
              <a:rPr lang="en-US" altLang="zh-CN"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br>
            <a:endParaRPr lang="en-US"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FontTx/>
              <a:buChar cha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是美安马来西亚公司电脑追踪系统内为您发展事业设置的一个位置</a:t>
            </a:r>
            <a:endPar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None/>
            </a:pPr>
            <a:endParaRPr lang="en-US"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FontTx/>
              <a:buChar cha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每一个商业发展中心是根据</a:t>
            </a:r>
            <a:endPar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None/>
            </a:pP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您的九位数的超连锁</a:t>
            </a:r>
            <a:r>
              <a:rPr lang="en-US" altLang="zh-TW" sz="18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店主编</a:t>
            </a:r>
            <a:endPar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None/>
            </a:pP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号再加上三位数字分号而命名的。</a:t>
            </a:r>
            <a:endPar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None/>
            </a:pP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例如：</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123456789-001</a:t>
            </a:r>
          </a:p>
          <a:p>
            <a:pPr>
              <a:lnSpc>
                <a:spcPct val="120000"/>
              </a:lnSpc>
              <a:spcBef>
                <a:spcPct val="0"/>
              </a:spcBef>
              <a:buNone/>
            </a:pPr>
            <a:endParaRPr lang="en-US"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20000"/>
              </a:lnSpc>
              <a:spcBef>
                <a:spcPct val="0"/>
              </a:spcBef>
              <a:buFontTx/>
              <a:buChar cha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 </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和</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 </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点数可在商业发展中心累积</a:t>
            </a:r>
            <a:endParaRPr lang="en-US"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91492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9203" y="483485"/>
            <a:ext cx="9557318" cy="922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MY" sz="6000" b="0" i="0" u="none" strike="noStrike" kern="1200" cap="none" spc="0" normalizeH="0" baseline="0" noProof="0" dirty="0">
              <a:ln>
                <a:noFill/>
              </a:ln>
              <a:solidFill>
                <a:srgbClr val="DDDEDD"/>
              </a:solidFill>
              <a:effectLst/>
              <a:uLnTx/>
              <a:uFillTx/>
              <a:latin typeface="Calibri"/>
              <a:ea typeface="+mj-ea"/>
              <a:cs typeface="+mj-cs"/>
            </a:endParaRPr>
          </a:p>
        </p:txBody>
      </p:sp>
      <p:sp>
        <p:nvSpPr>
          <p:cNvPr id="10" name="TextBox 9"/>
          <p:cNvSpPr txBox="1"/>
          <p:nvPr/>
        </p:nvSpPr>
        <p:spPr>
          <a:xfrm>
            <a:off x="155575" y="171470"/>
            <a:ext cx="7642952" cy="1508105"/>
          </a:xfrm>
          <a:prstGeom prst="rect">
            <a:avLst/>
          </a:prstGeom>
          <a:noFill/>
        </p:spPr>
        <p:txBody>
          <a:bodyPr wrap="square" rtlCol="0">
            <a:spAutoFit/>
          </a:bodyPr>
          <a:lstStyle/>
          <a:p>
            <a:pPr marL="0" marR="0" lvl="0" indent="0" algn="just" defTabSz="913765"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10</a:t>
            </a:r>
            <a:r>
              <a:rPr kumimoji="0" lang="zh-CN" alt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个日历天内，提交已签署的正版</a:t>
            </a:r>
            <a:r>
              <a:rPr kumimoji="0" 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“IUA&amp;A” </a:t>
            </a:r>
            <a:r>
              <a:rPr kumimoji="0" lang="zh-CN" alt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表格，和一张公民身份证</a:t>
            </a:r>
            <a:r>
              <a:rPr kumimoji="0" lang="en-US" altLang="zh-CN"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0" lang="en-US" altLang="zh-CN" sz="2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Mykad</a:t>
            </a:r>
            <a:r>
              <a:rPr kumimoji="0" lang="en-US" altLang="zh-CN"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0" lang="zh-CN" alt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或永久居民身份证</a:t>
            </a:r>
            <a:r>
              <a:rPr kumimoji="0" lang="en-US" altLang="zh-CN"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0" lang="en-US" altLang="zh-CN" sz="2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MyPR</a:t>
            </a:r>
            <a:r>
              <a:rPr kumimoji="0" lang="en-US" altLang="zh-CN"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0" lang="zh-CN" altLang="en-US"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的前后页面影印版。</a:t>
            </a:r>
            <a:endParaRPr kumimoji="0" lang="en-MY" sz="2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endParaRPr>
          </a:p>
        </p:txBody>
      </p:sp>
      <p:sp>
        <p:nvSpPr>
          <p:cNvPr id="5" name="Rectangle 4"/>
          <p:cNvSpPr/>
          <p:nvPr/>
        </p:nvSpPr>
        <p:spPr>
          <a:xfrm>
            <a:off x="7798527" y="0"/>
            <a:ext cx="4393473" cy="685800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MY" sz="1900" b="0" i="0" u="none" strike="noStrike" kern="1200" cap="none" spc="0" normalizeH="0" baseline="0" noProof="0">
              <a:ln>
                <a:noFill/>
              </a:ln>
              <a:solidFill>
                <a:srgbClr val="FFFFFF"/>
              </a:solidFill>
              <a:effectLst/>
              <a:uLnTx/>
              <a:uFillTx/>
              <a:latin typeface="Calibri"/>
              <a:ea typeface="+mn-ea"/>
              <a:cs typeface="+mn-cs"/>
            </a:endParaRPr>
          </a:p>
        </p:txBody>
      </p:sp>
      <p:sp>
        <p:nvSpPr>
          <p:cNvPr id="8" name="AutoShape 4" descr="Image result for malaysia 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MY" sz="1900" b="0" i="0" u="none" strike="noStrike" kern="1200" cap="none" spc="0" normalizeH="0" baseline="0" noProof="0">
              <a:ln>
                <a:noFill/>
              </a:ln>
              <a:solidFill>
                <a:srgbClr val="DDDEDD"/>
              </a:solidFill>
              <a:effectLst/>
              <a:uLnTx/>
              <a:uFillTx/>
              <a:latin typeface="Calibri"/>
              <a:ea typeface="+mn-ea"/>
              <a:cs typeface="+mn-cs"/>
            </a:endParaRPr>
          </a:p>
        </p:txBody>
      </p:sp>
      <p:pic>
        <p:nvPicPr>
          <p:cNvPr id="1034" name="Picture 10" descr="Image result for malaysia ic"/>
          <p:cNvPicPr>
            <a:picLocks noChangeAspect="1" noChangeArrowheads="1"/>
          </p:cNvPicPr>
          <p:nvPr/>
        </p:nvPicPr>
        <p:blipFill rotWithShape="1">
          <a:blip r:embed="rId3">
            <a:extLst>
              <a:ext uri="{28A0092B-C50C-407E-A947-70E740481C1C}">
                <a14:useLocalDpi xmlns:a14="http://schemas.microsoft.com/office/drawing/2010/main" val="0"/>
              </a:ext>
            </a:extLst>
          </a:blip>
          <a:srcRect l="47964"/>
          <a:stretch/>
        </p:blipFill>
        <p:spPr bwMode="auto">
          <a:xfrm rot="1238840">
            <a:off x="7712463" y="4432881"/>
            <a:ext cx="2785037" cy="2386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malaysia 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8686" y="3820558"/>
            <a:ext cx="3173894" cy="20947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srcRect l="25336" t="16931" r="43566" b="5270"/>
          <a:stretch/>
        </p:blipFill>
        <p:spPr>
          <a:xfrm rot="3086451">
            <a:off x="9023126" y="578179"/>
            <a:ext cx="2154077" cy="3029803"/>
          </a:xfrm>
          <a:prstGeom prst="rect">
            <a:avLst/>
          </a:prstGeom>
        </p:spPr>
      </p:pic>
      <p:pic>
        <p:nvPicPr>
          <p:cNvPr id="14" name="Picture 13" descr="ufo-application.pdf - Adobe Acrobat Reader DC"/>
          <p:cNvPicPr>
            <a:picLocks noChangeAspect="1"/>
          </p:cNvPicPr>
          <p:nvPr/>
        </p:nvPicPr>
        <p:blipFill rotWithShape="1">
          <a:blip r:embed="rId6">
            <a:extLst>
              <a:ext uri="{28A0092B-C50C-407E-A947-70E740481C1C}">
                <a14:useLocalDpi xmlns:a14="http://schemas.microsoft.com/office/drawing/2010/main" val="0"/>
              </a:ext>
            </a:extLst>
          </a:blip>
          <a:srcRect l="25522" t="18342" r="44030"/>
          <a:stretch/>
        </p:blipFill>
        <p:spPr>
          <a:xfrm rot="2667241">
            <a:off x="8981811" y="685329"/>
            <a:ext cx="2087106" cy="2983759"/>
          </a:xfrm>
          <a:prstGeom prst="rect">
            <a:avLst/>
          </a:prstGeom>
        </p:spPr>
      </p:pic>
      <p:pic>
        <p:nvPicPr>
          <p:cNvPr id="15" name="Picture 14" descr="ufo-application.pdf - Adobe Acrobat Reader DC"/>
          <p:cNvPicPr>
            <a:picLocks noChangeAspect="1"/>
          </p:cNvPicPr>
          <p:nvPr/>
        </p:nvPicPr>
        <p:blipFill rotWithShape="1">
          <a:blip r:embed="rId7">
            <a:extLst>
              <a:ext uri="{28A0092B-C50C-407E-A947-70E740481C1C}">
                <a14:useLocalDpi xmlns:a14="http://schemas.microsoft.com/office/drawing/2010/main" val="0"/>
              </a:ext>
            </a:extLst>
          </a:blip>
          <a:srcRect l="25634" t="18758" r="43470"/>
          <a:stretch/>
        </p:blipFill>
        <p:spPr>
          <a:xfrm rot="2142380">
            <a:off x="8783344" y="655477"/>
            <a:ext cx="2093106" cy="2925101"/>
          </a:xfrm>
          <a:prstGeom prst="rect">
            <a:avLst/>
          </a:prstGeom>
        </p:spPr>
      </p:pic>
      <p:pic>
        <p:nvPicPr>
          <p:cNvPr id="21" name="Picture 20" descr="ufo-application.pdf - Adobe Acrobat Reader DC"/>
          <p:cNvPicPr>
            <a:picLocks noChangeAspect="1"/>
          </p:cNvPicPr>
          <p:nvPr/>
        </p:nvPicPr>
        <p:blipFill rotWithShape="1">
          <a:blip r:embed="rId7">
            <a:extLst>
              <a:ext uri="{28A0092B-C50C-407E-A947-70E740481C1C}">
                <a14:useLocalDpi xmlns:a14="http://schemas.microsoft.com/office/drawing/2010/main" val="0"/>
              </a:ext>
            </a:extLst>
          </a:blip>
          <a:srcRect l="25634" t="18758" r="43470"/>
          <a:stretch/>
        </p:blipFill>
        <p:spPr>
          <a:xfrm rot="1554766">
            <a:off x="8594747" y="593603"/>
            <a:ext cx="2093106" cy="2925101"/>
          </a:xfrm>
          <a:prstGeom prst="rect">
            <a:avLst/>
          </a:prstGeom>
        </p:spPr>
      </p:pic>
      <p:pic>
        <p:nvPicPr>
          <p:cNvPr id="22" name="Picture 21" descr="ufo-application.pdf - Adobe Acrobat Reader DC"/>
          <p:cNvPicPr>
            <a:picLocks noChangeAspect="1"/>
          </p:cNvPicPr>
          <p:nvPr/>
        </p:nvPicPr>
        <p:blipFill rotWithShape="1">
          <a:blip r:embed="rId7">
            <a:extLst>
              <a:ext uri="{28A0092B-C50C-407E-A947-70E740481C1C}">
                <a14:useLocalDpi xmlns:a14="http://schemas.microsoft.com/office/drawing/2010/main" val="0"/>
              </a:ext>
            </a:extLst>
          </a:blip>
          <a:srcRect l="25634" t="18758" r="43470"/>
          <a:stretch/>
        </p:blipFill>
        <p:spPr>
          <a:xfrm rot="943404">
            <a:off x="8378441" y="657542"/>
            <a:ext cx="2093106" cy="2925101"/>
          </a:xfrm>
          <a:prstGeom prst="rect">
            <a:avLst/>
          </a:prstGeom>
        </p:spPr>
      </p:pic>
      <p:pic>
        <p:nvPicPr>
          <p:cNvPr id="23" name="Picture 22" descr="ufo-application.pdf - Adobe Acrobat Reader DC"/>
          <p:cNvPicPr>
            <a:picLocks noChangeAspect="1"/>
          </p:cNvPicPr>
          <p:nvPr/>
        </p:nvPicPr>
        <p:blipFill rotWithShape="1">
          <a:blip r:embed="rId7">
            <a:extLst>
              <a:ext uri="{28A0092B-C50C-407E-A947-70E740481C1C}">
                <a14:useLocalDpi xmlns:a14="http://schemas.microsoft.com/office/drawing/2010/main" val="0"/>
              </a:ext>
            </a:extLst>
          </a:blip>
          <a:srcRect l="25634" t="18758" r="43470"/>
          <a:stretch/>
        </p:blipFill>
        <p:spPr>
          <a:xfrm rot="354546">
            <a:off x="8166269" y="733745"/>
            <a:ext cx="2093106" cy="2925101"/>
          </a:xfrm>
          <a:prstGeom prst="rect">
            <a:avLst/>
          </a:prstGeom>
        </p:spPr>
      </p:pic>
      <p:pic>
        <p:nvPicPr>
          <p:cNvPr id="16" name="Picture 15" descr="ufo-application.pdf - Adobe Acrobat Reader DC"/>
          <p:cNvPicPr>
            <a:picLocks noChangeAspect="1"/>
          </p:cNvPicPr>
          <p:nvPr/>
        </p:nvPicPr>
        <p:blipFill rotWithShape="1">
          <a:blip r:embed="rId8">
            <a:extLst>
              <a:ext uri="{28A0092B-C50C-407E-A947-70E740481C1C}">
                <a14:useLocalDpi xmlns:a14="http://schemas.microsoft.com/office/drawing/2010/main" val="0"/>
              </a:ext>
            </a:extLst>
          </a:blip>
          <a:srcRect l="25747" t="17926" r="43806" b="1395"/>
          <a:stretch/>
        </p:blipFill>
        <p:spPr>
          <a:xfrm>
            <a:off x="7935191" y="642805"/>
            <a:ext cx="2071248" cy="2954574"/>
          </a:xfrm>
          <a:prstGeom prst="rect">
            <a:avLst/>
          </a:prstGeom>
        </p:spPr>
      </p:pic>
      <p:pic>
        <p:nvPicPr>
          <p:cNvPr id="1026" name="Picture 1"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255" y="1734401"/>
            <a:ext cx="7324660" cy="491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558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064624" y="0"/>
            <a:ext cx="6127376"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47" y="671547"/>
            <a:ext cx="6064623" cy="922020"/>
          </a:xfrm>
          <a:prstGeom prst="rect">
            <a:avLst/>
          </a:prstGeom>
        </p:spPr>
        <p:txBody>
          <a:bodyPr wrap="square">
            <a:spAutoFit/>
          </a:bodyPr>
          <a:lstStyle/>
          <a:p>
            <a:pPr indent="1905" algn="ctr" defTabSz="914400"/>
            <a:r>
              <a:rPr lang="zh-TW" altLang="en-US" sz="5400" cap="all"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推荐人</a:t>
            </a:r>
            <a:endParaRPr lang="en-US" altLang="en-US" sz="5400" cap="all" dirty="0">
              <a:ln w="3175">
                <a:solidFill>
                  <a:prstClr val="white"/>
                </a:solidFill>
              </a:ln>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6064733" y="671547"/>
            <a:ext cx="6127377" cy="922020"/>
          </a:xfrm>
          <a:prstGeom prst="rect">
            <a:avLst/>
          </a:prstGeom>
        </p:spPr>
        <p:txBody>
          <a:bodyPr wrap="square">
            <a:spAutoFit/>
          </a:bodyPr>
          <a:lstStyle/>
          <a:p>
            <a:pPr indent="1905" algn="ctr" defTabSz="914400"/>
            <a:r>
              <a:rPr lang="zh-CN" altLang="en-US" sz="54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TW" altLang="en-US" sz="54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位置</a:t>
            </a:r>
            <a:endParaRPr lang="en-US" altLang="en-US" sz="54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 name="Rectangle 4"/>
          <p:cNvSpPr/>
          <p:nvPr/>
        </p:nvSpPr>
        <p:spPr>
          <a:xfrm>
            <a:off x="537946" y="1890123"/>
            <a:ext cx="4988860" cy="460375"/>
          </a:xfrm>
          <a:prstGeom prst="rect">
            <a:avLst/>
          </a:prstGeom>
        </p:spPr>
        <p:txBody>
          <a:bodyPr wrap="square">
            <a:spAutoFit/>
          </a:bodyPr>
          <a:lstStyle/>
          <a:p>
            <a:pPr algn="ctr" defTabSz="914400"/>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介绍您入会的独立超连锁</a:t>
            </a:r>
            <a:r>
              <a:rPr lang="en-US" altLang="zh-TW" sz="24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店主</a:t>
            </a:r>
          </a:p>
        </p:txBody>
      </p:sp>
      <p:sp>
        <p:nvSpPr>
          <p:cNvPr id="6" name="Rectangle 5"/>
          <p:cNvSpPr/>
          <p:nvPr/>
        </p:nvSpPr>
        <p:spPr>
          <a:xfrm>
            <a:off x="6232010" y="1730759"/>
            <a:ext cx="5792603" cy="830997"/>
          </a:xfrm>
          <a:prstGeom prst="rect">
            <a:avLst/>
          </a:prstGeom>
        </p:spPr>
        <p:txBody>
          <a:bodyPr wrap="square">
            <a:spAutoFit/>
          </a:bodyPr>
          <a:lstStyle/>
          <a:p>
            <a:pPr algn="ctr" defTabSz="914400">
              <a:spcAft>
                <a:spcPct val="100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指一个</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在美安马来西亚网路组织中所在的位置</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，也可称为「连线」</a:t>
            </a:r>
          </a:p>
        </p:txBody>
      </p:sp>
      <p:sp>
        <p:nvSpPr>
          <p:cNvPr id="8" name="Rectangle 7"/>
          <p:cNvSpPr/>
          <p:nvPr/>
        </p:nvSpPr>
        <p:spPr>
          <a:xfrm>
            <a:off x="6630996" y="2713395"/>
            <a:ext cx="4994765" cy="12984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由推荐人在新超连锁</a:t>
            </a:r>
            <a:r>
              <a:rPr lang="en-US" altLang="zh-TW" sz="24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店主</a:t>
            </a:r>
            <a:endParaRPr lang="en-US" altLang="zh-TW"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4400"/>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加入登记时注明</a:t>
            </a:r>
            <a:endParaRPr lang="en-US" altLang="en-US" sz="2400" dirty="0">
              <a:ln w="3175">
                <a:solidFill>
                  <a:prstClr val="white"/>
                </a:solidFill>
              </a:ln>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6630996" y="4664605"/>
            <a:ext cx="4994765" cy="1302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只能放置在另一个</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的左边或右边，而且该位置必须无任何</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其他</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存在（开放位置）</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Rectangle 10"/>
          <p:cNvSpPr/>
          <p:nvPr/>
        </p:nvSpPr>
        <p:spPr>
          <a:xfrm>
            <a:off x="534975" y="2713395"/>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推荐人可</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将</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点数</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放置到由其亲自</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、且参与</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事业自动购货</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店主的</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1"/>
          <p:cNvSpPr/>
          <p:nvPr/>
        </p:nvSpPr>
        <p:spPr>
          <a:xfrm>
            <a:off x="534974" y="4668691"/>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自己</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组织内负责管理、监督、</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培训及激励</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019027" y="5344803"/>
            <a:ext cx="1190625" cy="494543"/>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sp>
        <p:nvSpPr>
          <p:cNvPr id="19" name="Rounded Rectangle 18"/>
          <p:cNvSpPr/>
          <p:nvPr/>
        </p:nvSpPr>
        <p:spPr>
          <a:xfrm>
            <a:off x="7290950" y="3048704"/>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460" y="2049675"/>
            <a:ext cx="5624280" cy="3796388"/>
          </a:xfrm>
          <a:prstGeom prst="rect">
            <a:avLst/>
          </a:prstGeom>
        </p:spPr>
      </p:pic>
      <p:sp>
        <p:nvSpPr>
          <p:cNvPr id="5" name="Rounded Rectangle 4"/>
          <p:cNvSpPr/>
          <p:nvPr/>
        </p:nvSpPr>
        <p:spPr>
          <a:xfrm>
            <a:off x="2647798" y="3091793"/>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548" y="1982215"/>
            <a:ext cx="5416609" cy="3863848"/>
          </a:xfrm>
          <a:prstGeom prst="rect">
            <a:avLst/>
          </a:prstGeom>
        </p:spPr>
      </p:pic>
      <p:sp>
        <p:nvSpPr>
          <p:cNvPr id="118794" name="TextBox 15"/>
          <p:cNvSpPr txBox="1">
            <a:spLocks noChangeArrowheads="1"/>
          </p:cNvSpPr>
          <p:nvPr>
            <p:custDataLst>
              <p:tags r:id="rId1"/>
            </p:custDataLst>
          </p:nvPr>
        </p:nvSpPr>
        <p:spPr bwMode="auto">
          <a:xfrm>
            <a:off x="594847" y="229228"/>
            <a:ext cx="10987616" cy="7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zh-TW" altLang="en-US" sz="40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4000" b="1" dirty="0">
                <a:solidFill>
                  <a:schemeClr val="tx2"/>
                </a:solidFill>
                <a:latin typeface="Microsoft JhengHei" panose="020B0604030504040204" pitchFamily="34" charset="-120"/>
                <a:ea typeface="Microsoft JhengHei" panose="020B0604030504040204" pitchFamily="34" charset="-120"/>
              </a:rPr>
              <a:t>关系</a:t>
            </a:r>
            <a:r>
              <a:rPr lang="zh-TW" altLang="en-US" sz="40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与</a:t>
            </a:r>
            <a:r>
              <a:rPr lang="zh-CN" altLang="en-US" sz="40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TW" altLang="en-US" sz="40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位置</a:t>
            </a:r>
            <a:endParaRPr lang="en-US" altLang="en-US" sz="40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8795" name="TextBox 16"/>
          <p:cNvSpPr txBox="1">
            <a:spLocks noChangeArrowheads="1"/>
          </p:cNvSpPr>
          <p:nvPr>
            <p:custDataLst>
              <p:tags r:id="rId2"/>
            </p:custDataLst>
          </p:nvPr>
        </p:nvSpPr>
        <p:spPr bwMode="auto">
          <a:xfrm>
            <a:off x="838199" y="5965773"/>
            <a:ext cx="10659599"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defRPr/>
            </a:pPr>
            <a:r>
              <a:rPr lang="zh-TW" altLang="en-US" sz="1800" b="1" dirty="0">
                <a:solidFill>
                  <a:schemeClr val="tx1">
                    <a:lumMod val="10000"/>
                  </a:schemeClr>
                </a:solidFill>
                <a:latin typeface="Arial" panose="020B0604020202020204" pitchFamily="34" charset="0"/>
                <a:ea typeface="PMingLiU" panose="02020500000000000000" pitchFamily="18" charset="-120"/>
                <a:cs typeface="Arial" panose="020B0604020202020204" pitchFamily="34" charset="0"/>
              </a:rPr>
              <a:t> </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举例：您亲自</a:t>
            </a:r>
            <a:r>
              <a:rPr lang="zh-TW"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了</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汤姆、苏</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和</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马特</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。请注意：虽然</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马特</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是由您亲自推荐，但他的</a:t>
            </a:r>
            <a:r>
              <a:rPr lang="zh-CN"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TW"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位置</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却在</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buNone/>
              <a:defRP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琼斯博士</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的商业发展中心的左边</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002</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的左边</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19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TextBox 16"/>
          <p:cNvSpPr txBox="1"/>
          <p:nvPr/>
        </p:nvSpPr>
        <p:spPr>
          <a:xfrm>
            <a:off x="8520750" y="1220931"/>
            <a:ext cx="3414207" cy="1106891"/>
          </a:xfrm>
          <a:prstGeom prst="roundRect">
            <a:avLst/>
          </a:prstGeom>
          <a:solidFill>
            <a:schemeClr val="tx2">
              <a:lumMod val="75000"/>
            </a:schemeClr>
          </a:solidFill>
          <a:ln>
            <a:noFill/>
          </a:ln>
        </p:spPr>
        <p:txBody>
          <a:bodyPr wrap="square" lIns="91284" tIns="45643" rIns="91284" bIns="45643" rtlCol="0">
            <a:spAutoFit/>
          </a:bodyPr>
          <a:lstStyle/>
          <a:p>
            <a:pPr algn="ctr" defTabSz="912495"/>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每个</a:t>
            </a: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800" b="1" spc="-30" baseline="30000" dirty="0">
                <a:ln w="3175">
                  <a:noFill/>
                </a:ln>
                <a:latin typeface="Arial" panose="020B0604020202020204" pitchFamily="34" charset="0"/>
                <a:cs typeface="Arial" panose="020B0604020202020204" pitchFamily="34" charset="0"/>
              </a:rPr>
              <a:t>®</a:t>
            </a: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一开始便有</a:t>
            </a:r>
            <a:endParaRPr lang="en-US" altLang="zh-CN"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spcAft>
                <a:spcPts val="600"/>
              </a:spcAft>
            </a:pP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三个</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lang="en-US" altLang="zh-TW"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spcAft>
                <a:spcPts val="1200"/>
              </a:spcAft>
            </a:pP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不在所有图表</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上显示</a:t>
            </a:r>
            <a:r>
              <a:rPr lang="en-US" altLang="zh-TW"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2734" t="26199" r="38390" b="41520"/>
          <a:stretch>
            <a:fillRect/>
          </a:stretch>
        </p:blipFill>
        <p:spPr>
          <a:xfrm>
            <a:off x="4232003" y="755328"/>
            <a:ext cx="3929597" cy="2453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2701" y="342907"/>
            <a:ext cx="7716991" cy="5787743"/>
          </a:xfrm>
          <a:prstGeom prst="rect">
            <a:avLst/>
          </a:prstGeom>
        </p:spPr>
      </p:pic>
      <p:sp>
        <p:nvSpPr>
          <p:cNvPr id="7" name="TextBox 6"/>
          <p:cNvSpPr txBox="1">
            <a:spLocks noChangeArrowheads="1"/>
          </p:cNvSpPr>
          <p:nvPr/>
        </p:nvSpPr>
        <p:spPr bwMode="auto">
          <a:xfrm>
            <a:off x="510119" y="342907"/>
            <a:ext cx="573828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zh-CN"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共同边</a:t>
            </a:r>
            <a:r>
              <a:rPr lang="zh-TW"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首位</a:t>
            </a:r>
            <a:r>
              <a:rPr lang="zh-TW"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4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的放置策略</a:t>
            </a:r>
            <a:endParaRPr lang="en-US" altLang="en-US" sz="4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TextBox 13"/>
          <p:cNvSpPr txBox="1">
            <a:spLocks noChangeArrowheads="1"/>
          </p:cNvSpPr>
          <p:nvPr/>
        </p:nvSpPr>
        <p:spPr bwMode="auto">
          <a:xfrm>
            <a:off x="510120" y="4655288"/>
            <a:ext cx="1113895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fontAlgn="base">
              <a:spcBef>
                <a:spcPct val="0"/>
              </a:spcBef>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如您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的放置位</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置</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是</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左边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002</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左边</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便是您的共同边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而您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推荐的</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首位超连锁</a:t>
            </a:r>
            <a:r>
              <a:rPr lang="en-US" altLang="zh-CN"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应该放置在您的</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左边</a:t>
            </a:r>
            <a:r>
              <a:rPr lang="zh-CN"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002</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左边</a:t>
            </a:r>
            <a:r>
              <a:rPr lang="zh-CN"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如您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位置是</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右边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，那</a:t>
            </a:r>
            <a:r>
              <a:rPr lang="zh-CN" altLang="en-US" sz="2000" b="1" dirty="0">
                <a:solidFill>
                  <a:schemeClr val="tx2">
                    <a:lumMod val="75000"/>
                  </a:schemeClr>
                </a:solidFill>
                <a:latin typeface="Microsoft JhengHei UI" panose="020B0604030504040204" pitchFamily="34" charset="-120"/>
                <a:ea typeface="Microsoft JhengHei UI" panose="020B0604030504040204" pitchFamily="34" charset="-120"/>
              </a:rPr>
              <a:t>幺</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就在</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相反的位置</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您的</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右边</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便是您的共同边</a:t>
            </a:r>
            <a:r>
              <a:rPr lang="zh-CN"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003</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右边</a:t>
            </a:r>
            <a:r>
              <a:rPr lang="zh-CN"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如另一个</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CN"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已被放置在您的组织中</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您的</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sz="2000" b="1" spc="-30" baseline="30000" dirty="0">
                <a:ln w="3175">
                  <a:noFill/>
                </a:ln>
                <a:solidFill>
                  <a:srgbClr val="042555"/>
                </a:solidFill>
                <a:latin typeface="Arial" panose="020B0604020202020204" pitchFamily="34" charset="0"/>
                <a:cs typeface="Arial" panose="020B0604020202020204" pitchFamily="34" charset="0"/>
              </a:rPr>
              <a:t>®</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应放置在该边的底部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002</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左边或</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003</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右边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1752600" y="3421439"/>
            <a:ext cx="1657007"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zh-CN" altLang="en-US" sz="16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16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推荐的</a:t>
            </a:r>
            <a:r>
              <a:rPr lang="zh-CN" altLang="en-US" sz="16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首位超连锁</a:t>
            </a:r>
            <a:r>
              <a:rPr lang="en-US" sz="1600" b="1" spc="-30" baseline="30000" dirty="0">
                <a:ln w="3175">
                  <a:noFill/>
                </a:ln>
                <a:solidFill>
                  <a:schemeClr val="tx2"/>
                </a:solidFill>
                <a:latin typeface="Arial" panose="020B0604020202020204" pitchFamily="34" charset="0"/>
                <a:cs typeface="Arial" panose="020B0604020202020204" pitchFamily="34" charset="0"/>
              </a:rPr>
              <a:t>®</a:t>
            </a:r>
            <a:r>
              <a:rPr lang="zh-CN" altLang="en-US" sz="16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en-US" sz="1600" b="1" dirty="0">
              <a:solidFill>
                <a:schemeClr val="tx2"/>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6" name="Group 5"/>
          <p:cNvGrpSpPr/>
          <p:nvPr/>
        </p:nvGrpSpPr>
        <p:grpSpPr>
          <a:xfrm>
            <a:off x="8200754" y="3500462"/>
            <a:ext cx="1465759" cy="902524"/>
            <a:chOff x="8200754" y="3500462"/>
            <a:chExt cx="1465759" cy="902524"/>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6928" t="57676" r="25035" b="31803"/>
            <a:stretch>
              <a:fillRect/>
            </a:stretch>
          </p:blipFill>
          <p:spPr>
            <a:xfrm>
              <a:off x="8200754" y="3702342"/>
              <a:ext cx="1465759" cy="641269"/>
            </a:xfrm>
            <a:prstGeom prst="rect">
              <a:avLst/>
            </a:prstGeom>
          </p:spPr>
        </p:pic>
        <p:sp>
          <p:nvSpPr>
            <p:cNvPr id="5" name="&quot;No&quot; Symbol 4"/>
            <p:cNvSpPr/>
            <p:nvPr/>
          </p:nvSpPr>
          <p:spPr>
            <a:xfrm>
              <a:off x="8482371" y="3500462"/>
              <a:ext cx="902524" cy="902524"/>
            </a:xfrm>
            <a:prstGeom prst="noSmoking">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JhengHei"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18" name="Rectangle 17"/>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srgbClr val="93BF3E"/>
              </a:solidFill>
            </a:endParaRPr>
          </a:p>
        </p:txBody>
      </p:sp>
      <p:sp>
        <p:nvSpPr>
          <p:cNvPr id="19" name="Rectangle 18"/>
          <p:cNvSpPr/>
          <p:nvPr/>
        </p:nvSpPr>
        <p:spPr>
          <a:xfrm>
            <a:off x="0" y="276549"/>
            <a:ext cx="12192000" cy="643890"/>
          </a:xfrm>
          <a:prstGeom prst="rect">
            <a:avLst/>
          </a:prstGeom>
          <a:noFill/>
        </p:spPr>
        <p:txBody>
          <a:bodyPr wrap="square" lIns="91414" tIns="45718" rIns="91414" bIns="45718" anchor="ctr">
            <a:spAutoFit/>
          </a:bodyPr>
          <a:lstStyle/>
          <a:p>
            <a:pPr algn="ctr" defTabSz="914400">
              <a:tabLst>
                <a:tab pos="113665" algn="l"/>
              </a:tabLst>
            </a:pPr>
            <a:r>
              <a:rPr lang="zh-CN" altLang="en-US" sz="3600" b="1" spc="100" dirty="0">
                <a:solidFill>
                  <a:srgbClr val="0FB7FF"/>
                </a:solidFill>
                <a:latin typeface="Microsoft JhengHei" panose="020B0604030504040204" pitchFamily="34" charset="-120"/>
                <a:ea typeface="Microsoft JhengHei" panose="020B0604030504040204" pitchFamily="34" charset="-120"/>
                <a:cs typeface="Helvetica Regular" charset="0"/>
              </a:rPr>
              <a:t>内线展开权</a:t>
            </a:r>
          </a:p>
        </p:txBody>
      </p:sp>
      <p:sp>
        <p:nvSpPr>
          <p:cNvPr id="14" name="TextBox 13"/>
          <p:cNvSpPr txBox="1"/>
          <p:nvPr/>
        </p:nvSpPr>
        <p:spPr>
          <a:xfrm>
            <a:off x="772732" y="1104804"/>
            <a:ext cx="10534919" cy="829945"/>
          </a:xfrm>
          <a:prstGeom prst="rect">
            <a:avLst/>
          </a:prstGeom>
          <a:noFill/>
        </p:spPr>
        <p:txBody>
          <a:bodyPr wrap="square" rtlCol="0">
            <a:spAutoFit/>
          </a:bodyPr>
          <a:lstStyle/>
          <a:p>
            <a:pPr algn="ctr" defTabSz="914400">
              <a:buClr>
                <a:srgbClr val="CCCCFF"/>
              </a:buClr>
            </a:pP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超连锁店主在达到</a:t>
            </a:r>
            <a:r>
              <a:rPr lang="en-US" altLang="zh-CN"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12</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周内赚取</a:t>
            </a:r>
            <a:r>
              <a:rPr lang="en-US" altLang="zh-CN"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54,000 </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的佣金标准之前，其商业发展中心</a:t>
            </a:r>
            <a:r>
              <a:rPr lang="en-US" altLang="zh-CN"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002</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的右侧以及</a:t>
            </a:r>
            <a:r>
              <a:rPr lang="en-US" altLang="zh-CN"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003</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的左侧禁止放置新推荐的超连锁店主</a:t>
            </a:r>
            <a:endParaRPr lang="en-US"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294" y="2081600"/>
            <a:ext cx="9815411" cy="38591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294" y="2081600"/>
            <a:ext cx="9815411" cy="38591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294" y="2081600"/>
            <a:ext cx="9815411" cy="3859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9684" y="1103749"/>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21" name="Rectangle 20"/>
          <p:cNvSpPr/>
          <p:nvPr/>
        </p:nvSpPr>
        <p:spPr>
          <a:xfrm>
            <a:off x="564444" y="2422996"/>
            <a:ext cx="11034889" cy="3637725"/>
          </a:xfrm>
          <a:prstGeom prst="rect">
            <a:avLst/>
          </a:prstGeom>
          <a:ln>
            <a:noFill/>
          </a:ln>
        </p:spPr>
        <p:txBody>
          <a:bodyPr wrap="square" lIns="91414" tIns="45718" rIns="91414" bIns="45718" anchor="t">
            <a:noAutofit/>
          </a:bodyPr>
          <a:lstStyle/>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本简报中提到的收入等级纯属举例説明，无意代表美安马来西亚一般超连锁店主的收入，也无意表示任何超连锁店主皆可赚取同等收入。</a:t>
            </a:r>
          </a:p>
          <a:p>
            <a:pPr marL="0" marR="0" lvl="0" indent="0" algn="l" defTabSz="914105" rtl="0" eaLnBrk="1" fontAlgn="auto" latinLnBrk="0" hangingPunct="1">
              <a:lnSpc>
                <a:spcPct val="100000"/>
              </a:lnSpc>
              <a:spcBef>
                <a:spcPts val="0"/>
              </a:spcBef>
              <a:spcAft>
                <a:spcPts val="1800"/>
              </a:spcAft>
              <a:buClr>
                <a:prstClr val="white"/>
              </a:buClr>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美安马来西亚超连锁店主的成功与否，取决于其在美安马来西亚事业发展上的努力、才能与投入程度。 </a:t>
            </a:r>
          </a:p>
        </p:txBody>
      </p:sp>
      <p:sp>
        <p:nvSpPr>
          <p:cNvPr id="8" name="Rectangle 7"/>
          <p:cNvSpPr/>
          <p:nvPr/>
        </p:nvSpPr>
        <p:spPr>
          <a:xfrm>
            <a:off x="1310639" y="1344614"/>
            <a:ext cx="9458961" cy="615549"/>
          </a:xfrm>
          <a:prstGeom prst="rect">
            <a:avLst/>
          </a:prstGeom>
          <a:noFill/>
        </p:spPr>
        <p:txBody>
          <a:bodyPr wrap="square" lIns="91414" tIns="45718" rIns="91414" bIns="45718" anchor="ctr">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免责声明：</a:t>
            </a:r>
          </a:p>
        </p:txBody>
      </p:sp>
      <p:grpSp>
        <p:nvGrpSpPr>
          <p:cNvPr id="11" name="Group 10"/>
          <p:cNvGrpSpPr/>
          <p:nvPr/>
        </p:nvGrpSpPr>
        <p:grpSpPr>
          <a:xfrm>
            <a:off x="4907245" y="6314820"/>
            <a:ext cx="2905736" cy="426216"/>
            <a:chOff x="648243" y="6314820"/>
            <a:chExt cx="2905736" cy="426216"/>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r="76503"/>
            <a:stretch/>
          </p:blipFill>
          <p:spPr>
            <a:xfrm>
              <a:off x="648243" y="6314820"/>
              <a:ext cx="600893" cy="42621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487" y="6425830"/>
              <a:ext cx="2233492" cy="201168"/>
            </a:xfrm>
            <a:prstGeom prst="rect">
              <a:avLst/>
            </a:prstGeom>
          </p:spPr>
        </p:pic>
      </p:grpSp>
    </p:spTree>
    <p:extLst>
      <p:ext uri="{BB962C8B-B14F-4D97-AF65-F5344CB8AC3E}">
        <p14:creationId xmlns:p14="http://schemas.microsoft.com/office/powerpoint/2010/main" val="140428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6000" b="-14000"/>
          </a:stretch>
        </a:blipFill>
        <a:effectLst/>
      </p:bgPr>
    </p:bg>
    <p:spTree>
      <p:nvGrpSpPr>
        <p:cNvPr id="1" name=""/>
        <p:cNvGrpSpPr/>
        <p:nvPr/>
      </p:nvGrpSpPr>
      <p:grpSpPr>
        <a:xfrm>
          <a:off x="0" y="0"/>
          <a:ext cx="0" cy="0"/>
          <a:chOff x="0" y="0"/>
          <a:chExt cx="0" cy="0"/>
        </a:xfrm>
      </p:grpSpPr>
      <p:sp>
        <p:nvSpPr>
          <p:cNvPr id="2" name="Rectangle 1"/>
          <p:cNvSpPr/>
          <p:nvPr/>
        </p:nvSpPr>
        <p:spPr>
          <a:xfrm>
            <a:off x="898811" y="2233567"/>
            <a:ext cx="6717178" cy="922020"/>
          </a:xfrm>
          <a:prstGeom prst="rect">
            <a:avLst/>
          </a:prstGeom>
        </p:spPr>
        <p:txBody>
          <a:bodyPr wrap="square">
            <a:spAutoFit/>
          </a:bodyPr>
          <a:lstStyle/>
          <a:p>
            <a:pPr indent="1905" defTabSz="914400"/>
            <a:r>
              <a:rPr lang="zh-CN" altLang="en-US" sz="5400" cap="all" dirty="0">
                <a:ln w="3175">
                  <a:solidFill>
                    <a:srgbClr val="44546A">
                      <a:lumMod val="50000"/>
                    </a:srgbClr>
                  </a:solidFill>
                </a:ln>
                <a:solidFill>
                  <a:srgbClr val="44546A">
                    <a:lumMod val="50000"/>
                  </a:srgbClr>
                </a:solidFill>
                <a:latin typeface="Microsoft JhengHei" panose="020B0604030504040204" pitchFamily="34" charset="-120"/>
                <a:ea typeface="Microsoft JhengHei" panose="020B0604030504040204" pitchFamily="34" charset="-120"/>
                <a:cs typeface="Arial" panose="020B0604020202020204" pitchFamily="34" charset="0"/>
              </a:rPr>
              <a:t>登记加入</a:t>
            </a:r>
            <a:endParaRPr lang="en-US" altLang="en-US" sz="5400" cap="all" dirty="0">
              <a:ln w="3175">
                <a:solidFill>
                  <a:srgbClr val="44546A">
                    <a:lumMod val="50000"/>
                  </a:srgbClr>
                </a:solidFill>
              </a:ln>
              <a:solidFill>
                <a:srgbClr val="44546A">
                  <a:lumMod val="50000"/>
                </a:srgb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4" name="Straight Connector 3"/>
          <p:cNvCxnSpPr/>
          <p:nvPr/>
        </p:nvCxnSpPr>
        <p:spPr>
          <a:xfrm>
            <a:off x="930155" y="3156897"/>
            <a:ext cx="6096001"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30152" y="3288780"/>
            <a:ext cx="6312539" cy="3907790"/>
          </a:xfrm>
          <a:prstGeom prst="rect">
            <a:avLst/>
          </a:prstGeom>
        </p:spPr>
        <p:txBody>
          <a:bodyPr wrap="square">
            <a:spAutoFit/>
          </a:bodyPr>
          <a:lstStyle/>
          <a:p>
            <a:pPr defTabSz="914400"/>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在网上</a:t>
            </a:r>
            <a:r>
              <a:rPr lang="zh-TW"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rPr>
              <a:t>登记超连锁</a:t>
            </a:r>
            <a:r>
              <a:rPr lang="en-US" altLang="zh-TW" sz="2800" b="1" baseline="30000"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rPr>
              <a:t>事业</a:t>
            </a:r>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rPr>
              <a:t>有两个选择</a:t>
            </a:r>
            <a:endParaRPr lang="en-US" altLang="zh-CN"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endParaRPr lang="en-US" altLang="zh-CN"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rPr>
              <a:t>新的事业伙伴和他的推荐人应一起当场使用 </a:t>
            </a:r>
            <a:r>
              <a:rPr 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Signup Wizard </a:t>
            </a:r>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或</a:t>
            </a:r>
            <a:r>
              <a:rPr 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Partner Now</a:t>
            </a:r>
            <a:r>
              <a:rPr lang="zh-TW"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rPr>
              <a:t>登记</a:t>
            </a:r>
            <a:endParaRPr lang="en-US" altLang="zh-TW"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endParaRPr lang="en-US" altLang="zh-TW"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现场登记</a:t>
            </a:r>
            <a:r>
              <a:rPr 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 </a:t>
            </a:r>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屏幕共享</a:t>
            </a:r>
            <a:r>
              <a:rPr 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 Skype, </a:t>
            </a:r>
            <a:r>
              <a:rPr lang="zh-CN" altLang="en-US" sz="2800" b="1" dirty="0">
                <a:solidFill>
                  <a:prstClr val="black">
                    <a:lumMod val="85000"/>
                    <a:lumOff val="15000"/>
                  </a:prstClr>
                </a:solidFill>
                <a:latin typeface="Microsoft JhengHei" panose="020B0604030504040204" pitchFamily="34" charset="-120"/>
                <a:ea typeface="Microsoft JhengHei" panose="020B0604030504040204" pitchFamily="34" charset="-120"/>
              </a:rPr>
              <a:t>电话交谈</a:t>
            </a:r>
            <a:endParaRPr lang="en-US" altLang="zh-TW"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endParaRPr lang="en-US" altLang="zh-CN" sz="28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endParaRPr lang="en-US" altLang="zh-CN" sz="2400" b="1" dirty="0">
              <a:solidFill>
                <a:prstClr val="black">
                  <a:lumMod val="85000"/>
                  <a:lumOff val="15000"/>
                </a:prst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15925B-CBF7-4AE8-B84E-F69760FA5AAC}"/>
              </a:ext>
            </a:extLst>
          </p:cNvPr>
          <p:cNvPicPr>
            <a:picLocks noChangeAspect="1"/>
          </p:cNvPicPr>
          <p:nvPr/>
        </p:nvPicPr>
        <p:blipFill>
          <a:blip r:embed="rId4"/>
          <a:stretch>
            <a:fillRect/>
          </a:stretch>
        </p:blipFill>
        <p:spPr>
          <a:xfrm>
            <a:off x="6930122" y="2311100"/>
            <a:ext cx="4513636" cy="317599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3595" y="2112130"/>
            <a:ext cx="6187536" cy="3572605"/>
          </a:xfrm>
          <a:prstGeom prst="rect">
            <a:avLst/>
          </a:prstGeom>
        </p:spPr>
      </p:pic>
      <p:pic>
        <p:nvPicPr>
          <p:cNvPr id="6" name="Picture 5">
            <a:extLst>
              <a:ext uri="{FF2B5EF4-FFF2-40B4-BE49-F238E27FC236}">
                <a16:creationId xmlns:a16="http://schemas.microsoft.com/office/drawing/2014/main" id="{8AD42D05-A96C-4F5E-909B-A2B16B1C1C0F}"/>
              </a:ext>
            </a:extLst>
          </p:cNvPr>
          <p:cNvPicPr>
            <a:picLocks noChangeAspect="1"/>
          </p:cNvPicPr>
          <p:nvPr/>
        </p:nvPicPr>
        <p:blipFill>
          <a:blip r:embed="rId6"/>
          <a:stretch>
            <a:fillRect/>
          </a:stretch>
        </p:blipFill>
        <p:spPr>
          <a:xfrm>
            <a:off x="778933" y="2264152"/>
            <a:ext cx="4483009" cy="315051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8" y="2112131"/>
            <a:ext cx="6187536" cy="3572606"/>
          </a:xfrm>
          <a:prstGeom prst="rect">
            <a:avLst/>
          </a:prstGeom>
        </p:spPr>
      </p:pic>
      <p:sp>
        <p:nvSpPr>
          <p:cNvPr id="15" name="Rectangle 14"/>
          <p:cNvSpPr/>
          <p:nvPr/>
        </p:nvSpPr>
        <p:spPr>
          <a:xfrm>
            <a:off x="3695650" y="361936"/>
            <a:ext cx="4801234" cy="707882"/>
          </a:xfrm>
          <a:prstGeom prst="rect">
            <a:avLst/>
          </a:prstGeom>
        </p:spPr>
        <p:txBody>
          <a:bodyPr wrap="none" lIns="91400" tIns="45718" rIns="91400" bIns="45718">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w="3175">
                  <a:solidFill>
                    <a:prstClr val="white"/>
                  </a:solid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超连锁事业登记程序</a:t>
            </a:r>
            <a:endParaRPr kumimoji="0" lang="en-US" sz="4000" b="0" i="0" u="none" strike="noStrike" kern="1200" cap="none" spc="0" normalizeH="0" baseline="0" noProof="0" dirty="0">
              <a:ln w="3175">
                <a:solidFill>
                  <a:prstClr val="white"/>
                </a:solid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2831156" y="1053529"/>
            <a:ext cx="6529705" cy="582295"/>
          </a:xfrm>
          <a:prstGeom prst="rect">
            <a:avLst/>
          </a:prstGeom>
        </p:spPr>
        <p:txBody>
          <a:bodyPr wrap="none" lIns="91400" tIns="45718" rIns="91400" bIns="45718">
            <a:spAutoFit/>
          </a:bodyPr>
          <a:lstStyle/>
          <a:p>
            <a:pPr marL="0" marR="0" lvl="0" indent="0" algn="ctr" defTabSz="913765" rtl="0" eaLnBrk="1" fontAlgn="auto" latinLnBrk="0" hangingPunct="1">
              <a:lnSpc>
                <a:spcPct val="100000"/>
              </a:lnSpc>
              <a:spcBef>
                <a:spcPct val="25000"/>
              </a:spcBef>
              <a:spcAft>
                <a:spcPts val="0"/>
              </a:spcAft>
              <a:buClrTx/>
              <a:buSzTx/>
              <a:buFontTx/>
              <a:buNone/>
              <a:tabLst/>
              <a:defRPr/>
            </a:pPr>
            <a:r>
              <a:rPr kumimoji="0" lang="zh-TW" altLang="en-US" sz="3200" b="0" i="0" u="none" strike="noStrike" kern="1200" cap="none" spc="0" normalizeH="0" baseline="0" noProof="0" dirty="0">
                <a:ln>
                  <a:solidFill>
                    <a:srgbClr val="00A9FC"/>
                  </a:solidFill>
                </a:ln>
                <a:solidFill>
                  <a:srgbClr val="00A9FC"/>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两种方法</a:t>
            </a:r>
            <a:r>
              <a:rPr kumimoji="0" lang="zh-CN" altLang="en-US" sz="3200" b="0" i="0" u="none" strike="noStrike" kern="1200" cap="none" spc="0" normalizeH="0" baseline="0" noProof="0" dirty="0">
                <a:ln>
                  <a:solidFill>
                    <a:srgbClr val="00A9FC"/>
                  </a:solidFill>
                </a:ln>
                <a:solidFill>
                  <a:srgbClr val="00A9FC"/>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登记加入</a:t>
            </a:r>
            <a:r>
              <a:rPr kumimoji="0" lang="zh-TW" altLang="en-US" sz="3200" b="0" i="0" u="none" strike="noStrike" kern="1200" cap="none" spc="0" normalizeH="0" baseline="0" noProof="0" dirty="0">
                <a:ln>
                  <a:solidFill>
                    <a:srgbClr val="00A9FC"/>
                  </a:solidFill>
                </a:ln>
                <a:solidFill>
                  <a:srgbClr val="00A9FC"/>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您的超连锁</a:t>
            </a:r>
            <a:r>
              <a:rPr kumimoji="0" lang="en-US" altLang="zh-TW" sz="3200" b="1" i="0" u="none" strike="noStrike" kern="1200" cap="none" spc="0" normalizeH="0" baseline="30000" noProof="0" dirty="0">
                <a:ln>
                  <a:noFill/>
                </a:ln>
                <a:solidFill>
                  <a:srgbClr val="00B0F0"/>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3200" b="0" i="0" u="none" strike="noStrike" kern="1200" cap="none" spc="0" normalizeH="0" baseline="0" noProof="0" dirty="0">
                <a:ln>
                  <a:solidFill>
                    <a:srgbClr val="00A9FC"/>
                  </a:solidFill>
                </a:ln>
                <a:solidFill>
                  <a:srgbClr val="00A9FC"/>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事业</a:t>
            </a:r>
            <a:endParaRPr kumimoji="0" lang="en-US" sz="3200" b="0" i="0" u="none" strike="noStrike" kern="1200" cap="none" spc="0" normalizeH="0" baseline="0" noProof="0" dirty="0">
              <a:ln>
                <a:solidFill>
                  <a:srgbClr val="00A9FC"/>
                </a:solidFill>
              </a:ln>
              <a:solidFill>
                <a:srgbClr val="00A9FC"/>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0819" y="3029446"/>
            <a:ext cx="152135" cy="15213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5617" y="3181581"/>
            <a:ext cx="152135" cy="152135"/>
          </a:xfrm>
          <a:prstGeom prst="rect">
            <a:avLst/>
          </a:prstGeom>
        </p:spPr>
      </p:pic>
      <p:sp>
        <p:nvSpPr>
          <p:cNvPr id="18" name="Rounded Rectangle 17"/>
          <p:cNvSpPr/>
          <p:nvPr/>
        </p:nvSpPr>
        <p:spPr>
          <a:xfrm>
            <a:off x="952500" y="5737274"/>
            <a:ext cx="4229099" cy="580056"/>
          </a:xfrm>
          <a:prstGeom prst="roundRect">
            <a:avLst/>
          </a:prstGeom>
          <a:noFill/>
          <a:ln>
            <a:noFill/>
          </a:ln>
        </p:spPr>
        <p:txBody>
          <a:bodyPr wrap="square" lIns="91400" tIns="45718" rIns="91400" bIns="45718">
            <a:spAutoFit/>
          </a:bodyPr>
          <a:lstStyle/>
          <a:p>
            <a:pPr marL="0" marR="0" lvl="0" indent="0" algn="ctr" defTabSz="913765" rtl="0" eaLnBrk="1" fontAlgn="auto" latinLnBrk="0" hangingPunct="1">
              <a:lnSpc>
                <a:spcPct val="100000"/>
              </a:lnSpc>
              <a:spcBef>
                <a:spcPct val="25000"/>
              </a:spcBef>
              <a:spcAft>
                <a:spcPts val="0"/>
              </a:spcAft>
              <a:buClrTx/>
              <a:buSzTx/>
              <a:buFontTx/>
              <a:buNone/>
              <a:tabLst/>
              <a:defRPr/>
            </a:pPr>
            <a:r>
              <a:rPr kumimoji="0" lang="zh-TW" alt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超连锁</a:t>
            </a:r>
            <a:r>
              <a:rPr kumimoji="0" lang="en-US" altLang="zh-TW" sz="2800" b="1" i="0" u="none" strike="noStrike" kern="1200" cap="none" spc="0" normalizeH="0" baseline="3000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事业设定程序</a:t>
            </a:r>
            <a:endParaRPr kumimoji="0" 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9" name="Rounded Rectangle 18"/>
          <p:cNvSpPr/>
          <p:nvPr/>
        </p:nvSpPr>
        <p:spPr>
          <a:xfrm>
            <a:off x="7493070" y="5765861"/>
            <a:ext cx="3328623" cy="580056"/>
          </a:xfrm>
          <a:prstGeom prst="roundRect">
            <a:avLst/>
          </a:prstGeom>
          <a:noFill/>
          <a:ln>
            <a:noFill/>
          </a:ln>
        </p:spPr>
        <p:txBody>
          <a:bodyPr wrap="square" lIns="91400" tIns="45718" rIns="91400" bIns="45718">
            <a:spAutoFit/>
          </a:bodyPr>
          <a:lstStyle/>
          <a:p>
            <a:pPr marL="0" marR="0" lvl="0" indent="0" algn="ctr" defTabSz="913765" rtl="0" eaLnBrk="1" fontAlgn="auto" latinLnBrk="0" hangingPunct="1">
              <a:lnSpc>
                <a:spcPct val="100000"/>
              </a:lnSpc>
              <a:spcBef>
                <a:spcPct val="25000"/>
              </a:spcBef>
              <a:spcAft>
                <a:spcPts val="0"/>
              </a:spcAft>
              <a:buClrTx/>
              <a:buSzTx/>
              <a:buFontTx/>
              <a:buNone/>
              <a:tabLst/>
              <a:defRPr/>
            </a:pPr>
            <a:r>
              <a:rPr kumimoji="0" lang="zh-TW" alt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邀请</a:t>
            </a:r>
            <a:r>
              <a:rPr kumimoji="0" lang="zh-CN" alt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成为伙伴</a:t>
            </a:r>
            <a:r>
              <a:rPr kumimoji="0" lang="zh-CN" alt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endParaRPr kumimoji="0" lang="en-US" sz="2800" b="0" i="0" u="none" strike="noStrike" kern="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613993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27"/>
          <a:stretch>
            <a:fillRect/>
          </a:stretch>
        </p:blipFill>
        <p:spPr>
          <a:xfrm>
            <a:off x="0" y="0"/>
            <a:ext cx="9663892" cy="682190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27"/>
          <a:stretch>
            <a:fillRect/>
          </a:stretch>
        </p:blipFill>
        <p:spPr>
          <a:xfrm>
            <a:off x="0" y="36094"/>
            <a:ext cx="9663892" cy="6821905"/>
          </a:xfrm>
          <a:prstGeom prst="rect">
            <a:avLst/>
          </a:prstGeom>
        </p:spPr>
      </p:pic>
      <p:pic>
        <p:nvPicPr>
          <p:cNvPr id="3" name="Picture 2" descr="T:\Field Training\Field Training\North America\NA_ENGLISH\B5 update\images\Partner Now 2015-06-25 13-43-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9426391"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8443148" y="191671"/>
            <a:ext cx="2767777" cy="1456154"/>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CN"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选取</a:t>
            </a:r>
            <a:r>
              <a:rPr lang="zh-TW"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您的新事业伙伴</a:t>
            </a:r>
            <a:r>
              <a:rPr lang="zh-CN"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所</a:t>
            </a:r>
            <a:r>
              <a:rPr lang="zh-TW"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居住</a:t>
            </a:r>
            <a:r>
              <a:rPr lang="zh-CN"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的国家（</a:t>
            </a:r>
            <a:r>
              <a:rPr lang="zh-TW"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地</a:t>
            </a:r>
            <a:r>
              <a:rPr lang="zh-CN"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区）</a:t>
            </a:r>
            <a:endParaRPr 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457648" y="4349304"/>
            <a:ext cx="639266" cy="7120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212946" cy="7151492"/>
          </a:xfrm>
          <a:prstGeom prst="rect">
            <a:avLst/>
          </a:prstGeom>
        </p:spPr>
      </p:pic>
      <p:pic>
        <p:nvPicPr>
          <p:cNvPr id="3" name="Picture 2" descr="T:\Field Training\Field Training\North America\NA_ENGLISH\B5 update\images\Partner Now 2015-06-25 13-43-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9376558"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426636" y="3252670"/>
            <a:ext cx="5879539" cy="1029335"/>
          </a:xfrm>
          <a:prstGeom prst="roundRect">
            <a:avLst>
              <a:gd name="adj" fmla="val 7019"/>
            </a:avLst>
          </a:prstGeom>
          <a:noFill/>
          <a:ln w="19050"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ndParaRPr>
          </a:p>
        </p:txBody>
      </p:sp>
      <p:sp>
        <p:nvSpPr>
          <p:cNvPr id="8" name="Freeform 7"/>
          <p:cNvSpPr/>
          <p:nvPr/>
        </p:nvSpPr>
        <p:spPr>
          <a:xfrm>
            <a:off x="7100113" y="3252670"/>
            <a:ext cx="4453779" cy="1535229"/>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在注册新事业伙伴之前</a:t>
            </a:r>
            <a:r>
              <a:rPr lang="zh-CN"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a:t>
            </a:r>
            <a:r>
              <a:rPr lang="zh-TW" alt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先与资深伙伴或推荐人商讨放置位置事宜</a:t>
            </a:r>
            <a:endParaRPr lang="en-US" sz="26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sp>
        <p:nvSpPr>
          <p:cNvPr id="3" name="Rectangle 2"/>
          <p:cNvSpPr/>
          <p:nvPr/>
        </p:nvSpPr>
        <p:spPr>
          <a:xfrm>
            <a:off x="8040981" y="2828839"/>
            <a:ext cx="3570515" cy="1645285"/>
          </a:xfrm>
          <a:prstGeom prst="rect">
            <a:avLst/>
          </a:prstGeom>
        </p:spPr>
        <p:txBody>
          <a:bodyPr wrap="square">
            <a:spAutoFit/>
          </a:bodyPr>
          <a:lstStyle/>
          <a:p>
            <a:pPr algn="ctr" defTabSz="912495">
              <a:spcAft>
                <a:spcPts val="600"/>
              </a:spcAft>
            </a:pPr>
            <a:r>
              <a:rPr lang="zh-CN"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告知</a:t>
            </a:r>
            <a:r>
              <a:rPr lang="zh-TW"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您的潜在伙伴</a:t>
            </a:r>
            <a:r>
              <a:rPr lang="zh-CN"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阅读</a:t>
            </a:r>
            <a:r>
              <a:rPr lang="zh-TW"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此电子邮件</a:t>
            </a:r>
            <a:r>
              <a:rPr lang="zh-CN"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a:t>
            </a:r>
            <a:endParaRPr lang="en-US" altLang="zh-CN"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endParaRPr>
          </a:p>
          <a:p>
            <a:pPr algn="ctr" defTabSz="912495">
              <a:spcAft>
                <a:spcPts val="1200"/>
              </a:spcAft>
            </a:pPr>
            <a:r>
              <a:rPr lang="zh-CN"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并</a:t>
            </a:r>
            <a:r>
              <a:rPr lang="zh-TW" altLang="en-US" sz="32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Tahoma" panose="020B0604030504040204" pitchFamily="34" charset="0"/>
              </a:rPr>
              <a:t>开始</a:t>
            </a:r>
            <a:r>
              <a:rPr lang="zh-CN"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跟进</a:t>
            </a:r>
            <a:endParaRPr 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endParaRPr>
          </a:p>
        </p:txBody>
      </p:sp>
      <p:pic>
        <p:nvPicPr>
          <p:cNvPr id="2" name="Picture 1"/>
          <p:cNvPicPr>
            <a:picLocks noChangeAspect="1"/>
          </p:cNvPicPr>
          <p:nvPr/>
        </p:nvPicPr>
        <p:blipFill>
          <a:blip r:embed="rId2">
            <a:lum contrast="3000"/>
            <a:extLst>
              <a:ext uri="{28A0092B-C50C-407E-A947-70E740481C1C}">
                <a14:useLocalDpi xmlns:a14="http://schemas.microsoft.com/office/drawing/2010/main" val="0"/>
              </a:ext>
            </a:extLst>
          </a:blip>
          <a:stretch>
            <a:fillRect/>
          </a:stretch>
        </p:blipFill>
        <p:spPr>
          <a:xfrm>
            <a:off x="1526270" y="360947"/>
            <a:ext cx="5620488" cy="579826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p:cNvSpPr/>
          <p:nvPr/>
        </p:nvSpPr>
        <p:spPr>
          <a:xfrm>
            <a:off x="6350" y="6278903"/>
            <a:ext cx="121856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每项新人快速启动组合包含</a:t>
            </a:r>
            <a:r>
              <a:rPr kumimoji="0" lang="en-US" altLang="zh-CN"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RM100</a:t>
            </a:r>
            <a:r>
              <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的入会费、</a:t>
            </a:r>
            <a:r>
              <a:rPr kumimoji="0" lang="en-US" altLang="zh-CN"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RM400</a:t>
            </a:r>
            <a:r>
              <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的年度入会费、 </a:t>
            </a:r>
            <a:r>
              <a:rPr kumimoji="0" lang="en-US" altLang="zh-CN"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300 BV</a:t>
            </a:r>
            <a:r>
              <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，免运费。</a:t>
            </a:r>
            <a:endParaRPr kumimoji="0" lang="en-US" altLang="zh-CN"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sp>
        <p:nvSpPr>
          <p:cNvPr id="11" name="Rectangle 10"/>
          <p:cNvSpPr/>
          <p:nvPr/>
        </p:nvSpPr>
        <p:spPr>
          <a:xfrm>
            <a:off x="629684" y="440357"/>
            <a:ext cx="1093263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endParaRPr>
          </a:p>
        </p:txBody>
      </p:sp>
      <p:sp>
        <p:nvSpPr>
          <p:cNvPr id="30" name="TextBox 29"/>
          <p:cNvSpPr txBox="1"/>
          <p:nvPr/>
        </p:nvSpPr>
        <p:spPr>
          <a:xfrm>
            <a:off x="1291303" y="681221"/>
            <a:ext cx="960975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00" b="1" i="0" u="none" strike="noStrike" kern="1200" cap="all"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新人快速启动组合</a:t>
            </a:r>
          </a:p>
        </p:txBody>
      </p:sp>
      <p:pic>
        <p:nvPicPr>
          <p:cNvPr id="26" name="Picture 25">
            <a:extLst>
              <a:ext uri="{FF2B5EF4-FFF2-40B4-BE49-F238E27FC236}">
                <a16:creationId xmlns:a16="http://schemas.microsoft.com/office/drawing/2014/main" id="{5FE21DEB-39E4-6B4A-B5BD-2C10516D5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1671919"/>
            <a:ext cx="12188952" cy="4156191"/>
          </a:xfrm>
          <a:prstGeom prst="rect">
            <a:avLst/>
          </a:prstGeom>
        </p:spPr>
      </p:pic>
      <p:grpSp>
        <p:nvGrpSpPr>
          <p:cNvPr id="27" name="Group 26">
            <a:extLst>
              <a:ext uri="{FF2B5EF4-FFF2-40B4-BE49-F238E27FC236}">
                <a16:creationId xmlns:a16="http://schemas.microsoft.com/office/drawing/2014/main" id="{177F3D4B-A641-B146-8762-0F2A80346DFF}"/>
              </a:ext>
            </a:extLst>
          </p:cNvPr>
          <p:cNvGrpSpPr/>
          <p:nvPr/>
        </p:nvGrpSpPr>
        <p:grpSpPr>
          <a:xfrm>
            <a:off x="1014387" y="4343918"/>
            <a:ext cx="5267350" cy="1824419"/>
            <a:chOff x="1719237" y="794658"/>
            <a:chExt cx="9595092" cy="3323391"/>
          </a:xfrm>
        </p:grpSpPr>
        <p:pic>
          <p:nvPicPr>
            <p:cNvPr id="28" name="Picture 27">
              <a:extLst>
                <a:ext uri="{FF2B5EF4-FFF2-40B4-BE49-F238E27FC236}">
                  <a16:creationId xmlns:a16="http://schemas.microsoft.com/office/drawing/2014/main" id="{D3F2EB58-A247-CA44-A7AA-297C78F6CD64}"/>
                </a:ext>
              </a:extLst>
            </p:cNvPr>
            <p:cNvPicPr>
              <a:picLocks noChangeAspect="1"/>
            </p:cNvPicPr>
            <p:nvPr/>
          </p:nvPicPr>
          <p:blipFill>
            <a:blip r:embed="rId3"/>
            <a:stretch>
              <a:fillRect/>
            </a:stretch>
          </p:blipFill>
          <p:spPr>
            <a:xfrm>
              <a:off x="7830320" y="1058904"/>
              <a:ext cx="873125" cy="2529824"/>
            </a:xfrm>
            <a:prstGeom prst="rect">
              <a:avLst/>
            </a:prstGeom>
          </p:spPr>
        </p:pic>
        <p:pic>
          <p:nvPicPr>
            <p:cNvPr id="29" name="Picture 28">
              <a:extLst>
                <a:ext uri="{FF2B5EF4-FFF2-40B4-BE49-F238E27FC236}">
                  <a16:creationId xmlns:a16="http://schemas.microsoft.com/office/drawing/2014/main" id="{2D32D1A0-BA0D-1A4A-A985-ACE31394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317" y="2323816"/>
              <a:ext cx="1706012" cy="1706012"/>
            </a:xfrm>
            <a:prstGeom prst="rect">
              <a:avLst/>
            </a:prstGeom>
          </p:spPr>
        </p:pic>
        <p:pic>
          <p:nvPicPr>
            <p:cNvPr id="32" name="Picture 31">
              <a:extLst>
                <a:ext uri="{FF2B5EF4-FFF2-40B4-BE49-F238E27FC236}">
                  <a16:creationId xmlns:a16="http://schemas.microsoft.com/office/drawing/2014/main" id="{08E9BF86-F56D-5B43-853F-E0B044251A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1514" y="794658"/>
              <a:ext cx="3015408" cy="3015408"/>
            </a:xfrm>
            <a:prstGeom prst="rect">
              <a:avLst/>
            </a:prstGeom>
          </p:spPr>
        </p:pic>
        <p:pic>
          <p:nvPicPr>
            <p:cNvPr id="33" name="Picture 32">
              <a:extLst>
                <a:ext uri="{FF2B5EF4-FFF2-40B4-BE49-F238E27FC236}">
                  <a16:creationId xmlns:a16="http://schemas.microsoft.com/office/drawing/2014/main" id="{EBBD7295-D735-FA4C-A6C3-47EBE140D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183" y="2274709"/>
              <a:ext cx="1435289" cy="1435289"/>
            </a:xfrm>
            <a:prstGeom prst="rect">
              <a:avLst/>
            </a:prstGeom>
          </p:spPr>
        </p:pic>
        <p:pic>
          <p:nvPicPr>
            <p:cNvPr id="34" name="Picture 33">
              <a:extLst>
                <a:ext uri="{FF2B5EF4-FFF2-40B4-BE49-F238E27FC236}">
                  <a16:creationId xmlns:a16="http://schemas.microsoft.com/office/drawing/2014/main" id="{E8824046-B48A-D841-93A6-029C4E7F5FB4}"/>
                </a:ext>
              </a:extLst>
            </p:cNvPr>
            <p:cNvPicPr>
              <a:picLocks noChangeAspect="1"/>
            </p:cNvPicPr>
            <p:nvPr/>
          </p:nvPicPr>
          <p:blipFill>
            <a:blip r:embed="rId7"/>
            <a:stretch>
              <a:fillRect/>
            </a:stretch>
          </p:blipFill>
          <p:spPr>
            <a:xfrm>
              <a:off x="8764499" y="1058904"/>
              <a:ext cx="935208" cy="2529824"/>
            </a:xfrm>
            <a:prstGeom prst="rect">
              <a:avLst/>
            </a:prstGeom>
          </p:spPr>
        </p:pic>
        <p:pic>
          <p:nvPicPr>
            <p:cNvPr id="35" name="Picture 34">
              <a:extLst>
                <a:ext uri="{FF2B5EF4-FFF2-40B4-BE49-F238E27FC236}">
                  <a16:creationId xmlns:a16="http://schemas.microsoft.com/office/drawing/2014/main" id="{FE781965-ADD4-5D48-93B1-EC743C4C04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2819" y="1868181"/>
              <a:ext cx="1979477" cy="1979477"/>
            </a:xfrm>
            <a:prstGeom prst="rect">
              <a:avLst/>
            </a:prstGeom>
          </p:spPr>
        </p:pic>
        <p:pic>
          <p:nvPicPr>
            <p:cNvPr id="36" name="Picture 35">
              <a:extLst>
                <a:ext uri="{FF2B5EF4-FFF2-40B4-BE49-F238E27FC236}">
                  <a16:creationId xmlns:a16="http://schemas.microsoft.com/office/drawing/2014/main" id="{EEA7845C-F691-EA47-B701-5DE63CDA13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9530" y="1865639"/>
              <a:ext cx="1962254" cy="1962254"/>
            </a:xfrm>
            <a:prstGeom prst="rect">
              <a:avLst/>
            </a:prstGeom>
          </p:spPr>
        </p:pic>
        <p:pic>
          <p:nvPicPr>
            <p:cNvPr id="37" name="Picture 36">
              <a:extLst>
                <a:ext uri="{FF2B5EF4-FFF2-40B4-BE49-F238E27FC236}">
                  <a16:creationId xmlns:a16="http://schemas.microsoft.com/office/drawing/2014/main" id="{2E6D1E99-6128-A746-902C-DA9B3F88DC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8117" y="3048495"/>
              <a:ext cx="951530" cy="951530"/>
            </a:xfrm>
            <a:prstGeom prst="rect">
              <a:avLst/>
            </a:prstGeom>
          </p:spPr>
        </p:pic>
        <p:pic>
          <p:nvPicPr>
            <p:cNvPr id="38" name="Picture 37">
              <a:extLst>
                <a:ext uri="{FF2B5EF4-FFF2-40B4-BE49-F238E27FC236}">
                  <a16:creationId xmlns:a16="http://schemas.microsoft.com/office/drawing/2014/main" id="{C2099FB8-8515-8D41-ACD4-EA714D33FE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3247" y="2274709"/>
              <a:ext cx="1687689" cy="1687689"/>
            </a:xfrm>
            <a:prstGeom prst="rect">
              <a:avLst/>
            </a:prstGeom>
          </p:spPr>
        </p:pic>
        <p:pic>
          <p:nvPicPr>
            <p:cNvPr id="39" name="Picture 38">
              <a:extLst>
                <a:ext uri="{FF2B5EF4-FFF2-40B4-BE49-F238E27FC236}">
                  <a16:creationId xmlns:a16="http://schemas.microsoft.com/office/drawing/2014/main" id="{EBFF29A9-7032-EA48-BA33-39114025C6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9237" y="1724915"/>
              <a:ext cx="2203387" cy="2203387"/>
            </a:xfrm>
            <a:prstGeom prst="rect">
              <a:avLst/>
            </a:prstGeom>
          </p:spPr>
        </p:pic>
        <p:pic>
          <p:nvPicPr>
            <p:cNvPr id="40" name="Picture 39">
              <a:extLst>
                <a:ext uri="{FF2B5EF4-FFF2-40B4-BE49-F238E27FC236}">
                  <a16:creationId xmlns:a16="http://schemas.microsoft.com/office/drawing/2014/main" id="{7CC18850-D407-A943-B146-9E1A59E92C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0307" y="3040602"/>
              <a:ext cx="952612" cy="952612"/>
            </a:xfrm>
            <a:prstGeom prst="rect">
              <a:avLst/>
            </a:prstGeom>
          </p:spPr>
        </p:pic>
        <p:pic>
          <p:nvPicPr>
            <p:cNvPr id="41" name="Picture 40">
              <a:extLst>
                <a:ext uri="{FF2B5EF4-FFF2-40B4-BE49-F238E27FC236}">
                  <a16:creationId xmlns:a16="http://schemas.microsoft.com/office/drawing/2014/main" id="{C95D898C-DA13-3D47-A3FA-E57F770BB5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9094" y="2246918"/>
              <a:ext cx="1736024" cy="1736024"/>
            </a:xfrm>
            <a:prstGeom prst="rect">
              <a:avLst/>
            </a:prstGeom>
          </p:spPr>
        </p:pic>
        <p:pic>
          <p:nvPicPr>
            <p:cNvPr id="42" name="Picture 41">
              <a:extLst>
                <a:ext uri="{FF2B5EF4-FFF2-40B4-BE49-F238E27FC236}">
                  <a16:creationId xmlns:a16="http://schemas.microsoft.com/office/drawing/2014/main" id="{40AB3624-91A6-534B-B096-C26A3E0D90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70706" y="1865639"/>
              <a:ext cx="2060978" cy="2060978"/>
            </a:xfrm>
            <a:prstGeom prst="rect">
              <a:avLst/>
            </a:prstGeom>
          </p:spPr>
        </p:pic>
        <p:pic>
          <p:nvPicPr>
            <p:cNvPr id="43" name="Picture 42">
              <a:extLst>
                <a:ext uri="{FF2B5EF4-FFF2-40B4-BE49-F238E27FC236}">
                  <a16:creationId xmlns:a16="http://schemas.microsoft.com/office/drawing/2014/main" id="{C49F5755-90F9-024C-8928-4C8B9E70328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21978" y="2159270"/>
              <a:ext cx="1728593" cy="1728593"/>
            </a:xfrm>
            <a:prstGeom prst="rect">
              <a:avLst/>
            </a:prstGeom>
          </p:spPr>
        </p:pic>
        <p:pic>
          <p:nvPicPr>
            <p:cNvPr id="44" name="Picture 43">
              <a:extLst>
                <a:ext uri="{FF2B5EF4-FFF2-40B4-BE49-F238E27FC236}">
                  <a16:creationId xmlns:a16="http://schemas.microsoft.com/office/drawing/2014/main" id="{66B90B4E-B7B3-314C-BF48-E0EAD5F2B8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13455" y="2267711"/>
              <a:ext cx="1703127" cy="1703127"/>
            </a:xfrm>
            <a:prstGeom prst="rect">
              <a:avLst/>
            </a:prstGeom>
          </p:spPr>
        </p:pic>
        <p:pic>
          <p:nvPicPr>
            <p:cNvPr id="45" name="Picture 44">
              <a:extLst>
                <a:ext uri="{FF2B5EF4-FFF2-40B4-BE49-F238E27FC236}">
                  <a16:creationId xmlns:a16="http://schemas.microsoft.com/office/drawing/2014/main" id="{4B04F1AB-956C-744F-BB1F-53792EA6EAD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136211" y="2262687"/>
              <a:ext cx="1855362" cy="1855362"/>
            </a:xfrm>
            <a:prstGeom prst="rect">
              <a:avLst/>
            </a:prstGeom>
          </p:spPr>
        </p:pic>
      </p:grpSp>
    </p:spTree>
    <p:extLst>
      <p:ext uri="{BB962C8B-B14F-4D97-AF65-F5344CB8AC3E}">
        <p14:creationId xmlns:p14="http://schemas.microsoft.com/office/powerpoint/2010/main" val="2944117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b="9314"/>
          <a:stretch/>
        </p:blipFill>
        <p:spPr>
          <a:xfrm>
            <a:off x="4321438" y="2101454"/>
            <a:ext cx="3586558" cy="2292548"/>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b="16726"/>
          <a:stretch/>
        </p:blipFill>
        <p:spPr>
          <a:xfrm>
            <a:off x="762000" y="2095500"/>
            <a:ext cx="3590574" cy="2409333"/>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b="41460"/>
          <a:stretch/>
        </p:blipFill>
        <p:spPr>
          <a:xfrm>
            <a:off x="7931227" y="2024027"/>
            <a:ext cx="3564522" cy="2480806"/>
          </a:xfrm>
          <a:prstGeom prst="rect">
            <a:avLst/>
          </a:prstGeom>
        </p:spPr>
      </p:pic>
      <p:grpSp>
        <p:nvGrpSpPr>
          <p:cNvPr id="21" name="Group 20"/>
          <p:cNvGrpSpPr/>
          <p:nvPr/>
        </p:nvGrpSpPr>
        <p:grpSpPr>
          <a:xfrm>
            <a:off x="764009" y="3961325"/>
            <a:ext cx="10731740" cy="543509"/>
            <a:chOff x="1820130" y="3722352"/>
            <a:chExt cx="12250327" cy="461434"/>
          </a:xfrm>
        </p:grpSpPr>
        <p:sp>
          <p:nvSpPr>
            <p:cNvPr id="22" name="Rectangle 21"/>
            <p:cNvSpPr/>
            <p:nvPr/>
          </p:nvSpPr>
          <p:spPr>
            <a:xfrm>
              <a:off x="1820130" y="3722352"/>
              <a:ext cx="12250327" cy="461434"/>
            </a:xfrm>
            <a:prstGeom prst="rect">
              <a:avLst/>
            </a:prstGeom>
            <a:solidFill>
              <a:srgbClr val="0FB7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23" name="TextBox 22"/>
            <p:cNvSpPr txBox="1"/>
            <p:nvPr/>
          </p:nvSpPr>
          <p:spPr>
            <a:xfrm>
              <a:off x="2313560" y="3745479"/>
              <a:ext cx="3030177" cy="287429"/>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Regular" charset="0"/>
                </a:rPr>
                <a:t>MY.SHOP.COM</a:t>
              </a:r>
            </a:p>
          </p:txBody>
        </p:sp>
        <p:sp>
          <p:nvSpPr>
            <p:cNvPr id="24" name="TextBox 23"/>
            <p:cNvSpPr txBox="1"/>
            <p:nvPr/>
          </p:nvSpPr>
          <p:spPr>
            <a:xfrm>
              <a:off x="6449969" y="3745479"/>
              <a:ext cx="3304451" cy="287429"/>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Regular" charset="0"/>
                </a:rPr>
                <a:t>GLOBAL.SHOP.COM</a:t>
              </a:r>
            </a:p>
          </p:txBody>
        </p:sp>
      </p:grpSp>
      <p:sp>
        <p:nvSpPr>
          <p:cNvPr id="25" name="TextBox 24"/>
          <p:cNvSpPr txBox="1"/>
          <p:nvPr/>
        </p:nvSpPr>
        <p:spPr>
          <a:xfrm>
            <a:off x="7983339" y="3988566"/>
            <a:ext cx="3569156" cy="338554"/>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Regular" charset="0"/>
              </a:rPr>
              <a:t>MY.UNFRANCHISE.COM</a:t>
            </a:r>
          </a:p>
        </p:txBody>
      </p:sp>
      <p:sp>
        <p:nvSpPr>
          <p:cNvPr id="30" name="Rectangle 29"/>
          <p:cNvSpPr/>
          <p:nvPr/>
        </p:nvSpPr>
        <p:spPr>
          <a:xfrm>
            <a:off x="685800" y="655097"/>
            <a:ext cx="1081471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31" name="TextBox 30"/>
          <p:cNvSpPr txBox="1"/>
          <p:nvPr/>
        </p:nvSpPr>
        <p:spPr>
          <a:xfrm>
            <a:off x="1524" y="895963"/>
            <a:ext cx="12190476" cy="615549"/>
          </a:xfrm>
          <a:prstGeom prst="rect">
            <a:avLst/>
          </a:prstGeom>
          <a:noFill/>
        </p:spPr>
        <p:txBody>
          <a:bodyPr wrap="square" lIns="91414" tIns="45718" rIns="91414" bIns="45718"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defRPr/>
            </a:pPr>
            <a:r>
              <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您的入会资料包含</a:t>
            </a:r>
          </a:p>
        </p:txBody>
      </p:sp>
      <p:grpSp>
        <p:nvGrpSpPr>
          <p:cNvPr id="3" name="Group 2"/>
          <p:cNvGrpSpPr/>
          <p:nvPr/>
        </p:nvGrpSpPr>
        <p:grpSpPr>
          <a:xfrm>
            <a:off x="3194411" y="2043138"/>
            <a:ext cx="6145835" cy="3848534"/>
            <a:chOff x="4115482" y="244693"/>
            <a:chExt cx="5204976" cy="3558451"/>
          </a:xfrm>
        </p:grpSpPr>
        <p:sp>
          <p:nvSpPr>
            <p:cNvPr id="43" name="Rectangle 42"/>
            <p:cNvSpPr/>
            <p:nvPr/>
          </p:nvSpPr>
          <p:spPr>
            <a:xfrm>
              <a:off x="4121172" y="244693"/>
              <a:ext cx="5193601" cy="3558451"/>
            </a:xfrm>
            <a:prstGeom prst="rect">
              <a:avLst/>
            </a:prstGeom>
            <a:solidFill>
              <a:srgbClr val="FFFFFF">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3000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Regular" charset="0"/>
              </a:endParaRPr>
            </a:p>
          </p:txBody>
        </p:sp>
        <p:sp>
          <p:nvSpPr>
            <p:cNvPr id="42" name="TextBox 41"/>
            <p:cNvSpPr txBox="1"/>
            <p:nvPr/>
          </p:nvSpPr>
          <p:spPr>
            <a:xfrm>
              <a:off x="4115482" y="707745"/>
              <a:ext cx="5204976" cy="2632346"/>
            </a:xfrm>
            <a:prstGeom prst="rect">
              <a:avLst/>
            </a:prstGeom>
            <a:noFill/>
          </p:spPr>
          <p:txBody>
            <a:bodyPr wrap="square" rtlCol="0" anchor="ctr">
              <a:spAutoFit/>
            </a:bodyPr>
            <a:lstStyle/>
            <a:p>
              <a:pPr marL="115853" marR="0" lvl="0" indent="0" algn="l" defTabSz="914105"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超连锁手册与起步指南</a:t>
              </a:r>
            </a:p>
            <a:p>
              <a:pPr marL="115853" marR="0" lvl="0" indent="0" algn="l" defTabSz="91410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70" normalizeH="0" baseline="0" noProof="0" dirty="0">
                <a:ln w="3175">
                  <a:noFill/>
                </a:ln>
                <a:solidFill>
                  <a:prstClr val="black"/>
                </a:solidFill>
                <a:effectLst/>
                <a:uLnTx/>
                <a:uFillTx/>
                <a:latin typeface="Microsoft JhengHei" panose="020B0604030504040204" pitchFamily="34" charset="-120"/>
                <a:ea typeface="Microsoft JhengHei" panose="020B0604030504040204" pitchFamily="34" charset="-120"/>
                <a:cs typeface="Helvetica Regular" charset="0"/>
              </a:endParaRPr>
            </a:p>
            <a:p>
              <a:pPr marL="115853" marR="0" lvl="0" indent="0" algn="l" defTabSz="914105"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电子版超连锁店主杂志</a:t>
              </a:r>
            </a:p>
            <a:p>
              <a:pPr marL="115853" marR="0" lvl="0" indent="0" algn="l" defTabSz="91410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70" normalizeH="0" baseline="0" noProof="0" dirty="0">
                <a:ln w="3175">
                  <a:noFill/>
                </a:ln>
                <a:solidFill>
                  <a:prstClr val="black"/>
                </a:solidFill>
                <a:effectLst/>
                <a:uLnTx/>
                <a:uFillTx/>
                <a:latin typeface="Microsoft JhengHei" panose="020B0604030504040204" pitchFamily="34" charset="-120"/>
                <a:ea typeface="Microsoft JhengHei" panose="020B0604030504040204" pitchFamily="34" charset="-120"/>
                <a:cs typeface="Helvetica Regular" charset="0"/>
              </a:endParaRPr>
            </a:p>
            <a:p>
              <a:pPr marL="115853" marR="0" lvl="0" indent="0" algn="l" defTabSz="914105"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录音档下载训练资料</a:t>
              </a:r>
            </a:p>
            <a:p>
              <a:pPr marL="115853" marR="0" lvl="0" indent="0" algn="l" defTabSz="91410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70" normalizeH="0" baseline="0" noProof="0" dirty="0">
                <a:ln w="3175">
                  <a:noFill/>
                </a:ln>
                <a:solidFill>
                  <a:prstClr val="black"/>
                </a:solidFill>
                <a:effectLst/>
                <a:uLnTx/>
                <a:uFillTx/>
                <a:latin typeface="Microsoft JhengHei" panose="020B0604030504040204" pitchFamily="34" charset="-120"/>
                <a:ea typeface="Microsoft JhengHei" panose="020B0604030504040204" pitchFamily="34" charset="-120"/>
                <a:cs typeface="Helvetica Regular" charset="0"/>
              </a:endParaRPr>
            </a:p>
            <a:p>
              <a:pPr marL="115853" marR="0" lvl="0" indent="0" algn="l" defTabSz="914105"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全球会议联盟系统的支援</a:t>
              </a:r>
            </a:p>
            <a:p>
              <a:pPr marL="115853" marR="0" lvl="0" indent="0" algn="l" defTabSz="91410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70" normalizeH="0" baseline="0" noProof="0" dirty="0">
                <a:ln w="3175">
                  <a:noFill/>
                </a:ln>
                <a:solidFill>
                  <a:prstClr val="black"/>
                </a:solidFill>
                <a:effectLst/>
                <a:uLnTx/>
                <a:uFillTx/>
                <a:latin typeface="Microsoft JhengHei" panose="020B0604030504040204" pitchFamily="34" charset="-120"/>
                <a:ea typeface="Microsoft JhengHei" panose="020B0604030504040204" pitchFamily="34" charset="-120"/>
                <a:cs typeface="Helvetica Regular" charset="0"/>
              </a:endParaRPr>
            </a:p>
            <a:p>
              <a:pPr marL="115853" marR="0" lvl="0" indent="0" algn="l" defTabSz="914105"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经验丰富的超连锁店主提供建议与指导</a:t>
              </a:r>
              <a:r>
                <a:rPr kumimoji="0" 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 </a:t>
              </a:r>
              <a:endParaRPr kumimoji="0" lang="zh-CN" altLang="en-US" sz="20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5968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6F352D-84F0-452C-A157-4DE44A282720}"/>
              </a:ext>
            </a:extLst>
          </p:cNvPr>
          <p:cNvPicPr>
            <a:picLocks noChangeAspect="1"/>
          </p:cNvPicPr>
          <p:nvPr/>
        </p:nvPicPr>
        <p:blipFill>
          <a:blip r:embed="rId2"/>
          <a:stretch>
            <a:fillRect/>
          </a:stretch>
        </p:blipFill>
        <p:spPr>
          <a:xfrm>
            <a:off x="0" y="-1"/>
            <a:ext cx="12192000" cy="8369330"/>
          </a:xfrm>
          <a:prstGeom prst="rect">
            <a:avLst/>
          </a:prstGeom>
        </p:spPr>
      </p:pic>
      <p:sp>
        <p:nvSpPr>
          <p:cNvPr id="3" name="Rounded Rectangle 2"/>
          <p:cNvSpPr/>
          <p:nvPr/>
        </p:nvSpPr>
        <p:spPr bwMode="auto">
          <a:xfrm>
            <a:off x="2928500" y="876300"/>
            <a:ext cx="4702261" cy="1943099"/>
          </a:xfrm>
          <a:prstGeom prst="roundRect">
            <a:avLst>
              <a:gd name="adj" fmla="val 7019"/>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400">
              <a:solidFill>
                <a:srgbClr val="FFFFFF"/>
              </a:solidFill>
              <a:effectLst>
                <a:outerShdw blurRad="38100" dist="38100" dir="2700000" algn="tl">
                  <a:srgbClr val="000000">
                    <a:alpha val="43137"/>
                  </a:srgbClr>
                </a:outerShdw>
              </a:effectLst>
              <a:latin typeface="+mn-ea"/>
            </a:endParaRPr>
          </a:p>
        </p:txBody>
      </p:sp>
      <p:sp>
        <p:nvSpPr>
          <p:cNvPr id="6" name="Rectangle 5"/>
          <p:cNvSpPr/>
          <p:nvPr/>
        </p:nvSpPr>
        <p:spPr>
          <a:xfrm>
            <a:off x="8503920" y="1410788"/>
            <a:ext cx="3383280" cy="121629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205" defTabSz="912495">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透过设定</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MY.SHOP.COM</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网站</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引导您</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的</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新事业伙伴</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67" y="2470216"/>
            <a:ext cx="5157854" cy="4032504"/>
          </a:xfrm>
          <a:prstGeom prst="rect">
            <a:avLst/>
          </a:prstGeom>
        </p:spPr>
      </p:pic>
      <p:sp>
        <p:nvSpPr>
          <p:cNvPr id="26" name="Rectangle 25"/>
          <p:cNvSpPr/>
          <p:nvPr/>
        </p:nvSpPr>
        <p:spPr>
          <a:xfrm>
            <a:off x="485018" y="375708"/>
            <a:ext cx="11207643"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23" name="TextBox 22"/>
          <p:cNvSpPr txBox="1"/>
          <p:nvPr/>
        </p:nvSpPr>
        <p:spPr>
          <a:xfrm>
            <a:off x="465667" y="616572"/>
            <a:ext cx="11205656"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400" b="0" i="0" u="none" strike="noStrike" kern="1200" cap="none" spc="0" normalizeH="0" baseline="0" noProof="0" dirty="0">
                <a:ln>
                  <a:noFill/>
                </a:ln>
                <a:solidFill>
                  <a:srgbClr val="FFFFFF"/>
                </a:solidFill>
                <a:effectLst/>
                <a:uLnTx/>
                <a:uFillTx/>
                <a:latin typeface="Calibri"/>
                <a:ea typeface="SimSun" pitchFamily="18" charset="0"/>
                <a:cs typeface="+mn-cs"/>
              </a:rPr>
              <a:t>第</a:t>
            </a:r>
            <a:r>
              <a:rPr kumimoji="0" lang="en-US" altLang="zh-CN" sz="3400" b="0" i="0" u="none" strike="noStrike" kern="1200" cap="none" spc="0" normalizeH="0" baseline="0" noProof="0" dirty="0">
                <a:ln>
                  <a:noFill/>
                </a:ln>
                <a:solidFill>
                  <a:srgbClr val="FFFFFF"/>
                </a:solidFill>
                <a:effectLst/>
                <a:uLnTx/>
                <a:uFillTx/>
                <a:latin typeface="Calibri"/>
                <a:ea typeface="SimSun" pitchFamily="18" charset="0"/>
                <a:cs typeface="+mn-cs"/>
              </a:rPr>
              <a:t>2</a:t>
            </a:r>
            <a:r>
              <a:rPr kumimoji="0" lang="zh-CN" altLang="en-US" sz="3400" b="0" i="0" u="none" strike="noStrike" kern="1200" cap="none" spc="0" normalizeH="0" baseline="0" noProof="0" dirty="0">
                <a:ln>
                  <a:noFill/>
                </a:ln>
                <a:solidFill>
                  <a:srgbClr val="FFFFFF"/>
                </a:solidFill>
                <a:effectLst/>
                <a:uLnTx/>
                <a:uFillTx/>
                <a:latin typeface="Calibri"/>
                <a:ea typeface="SimSun" pitchFamily="18" charset="0"/>
                <a:cs typeface="+mn-cs"/>
              </a:rPr>
              <a:t>步 － 产生点数</a:t>
            </a:r>
          </a:p>
        </p:txBody>
      </p:sp>
      <p:sp>
        <p:nvSpPr>
          <p:cNvPr id="6" name="Rectangle 10"/>
          <p:cNvSpPr>
            <a:spLocks noChangeArrowheads="1"/>
          </p:cNvSpPr>
          <p:nvPr/>
        </p:nvSpPr>
        <p:spPr bwMode="auto">
          <a:xfrm>
            <a:off x="465667" y="1232958"/>
            <a:ext cx="5200380" cy="1072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93BF3E"/>
              </a:solidFill>
              <a:effectLst/>
              <a:uLnTx/>
              <a:uFillTx/>
              <a:latin typeface="Helvetica Regular" charset="0"/>
              <a:ea typeface="+mn-ea"/>
              <a:cs typeface="Helvetica Regular"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DC4E00"/>
                </a:solidFill>
                <a:effectLst/>
                <a:uLnTx/>
                <a:uFillTx/>
                <a:latin typeface="Calibri"/>
                <a:ea typeface="SimSun" pitchFamily="18" charset="0"/>
                <a:cs typeface="+mn-cs"/>
              </a:rPr>
              <a:t>BV</a:t>
            </a:r>
            <a:r>
              <a:rPr kumimoji="0" lang="zh-CN" altLang="en-US" sz="2200" b="1" i="0" u="none" strike="noStrike" kern="1200" cap="none" spc="0" normalizeH="0" baseline="0" noProof="0" dirty="0">
                <a:ln>
                  <a:noFill/>
                </a:ln>
                <a:solidFill>
                  <a:srgbClr val="DC4E00"/>
                </a:solidFill>
                <a:effectLst/>
                <a:uLnTx/>
                <a:uFillTx/>
                <a:latin typeface="Calibri"/>
                <a:ea typeface="SimSun" pitchFamily="18" charset="0"/>
                <a:cs typeface="+mn-cs"/>
              </a:rPr>
              <a:t>：业绩点数</a:t>
            </a:r>
            <a:br>
              <a:rPr kumimoji="0" lang="en" sz="2200" b="0" i="0" u="none" strike="noStrike" kern="1200" cap="none" spc="0" normalizeH="0" baseline="0" noProof="0" dirty="0">
                <a:ln>
                  <a:noFill/>
                </a:ln>
                <a:solidFill>
                  <a:prstClr val="black"/>
                </a:solidFill>
                <a:effectLst/>
                <a:uLnTx/>
                <a:uFillTx/>
                <a:latin typeface="Calibri"/>
                <a:ea typeface="+mn-ea"/>
                <a:cs typeface="+mn-cs"/>
              </a:rPr>
            </a:br>
            <a:r>
              <a:rPr kumimoji="0" lang="en-US" altLang="zh-CN" sz="1600" b="0" i="0" u="none" strike="noStrike" kern="1200" cap="none" spc="0" normalizeH="0" baseline="0" noProof="0" dirty="0">
                <a:ln>
                  <a:noFill/>
                </a:ln>
                <a:solidFill>
                  <a:srgbClr val="000000"/>
                </a:solidFill>
                <a:effectLst/>
                <a:uLnTx/>
                <a:uFillTx/>
                <a:latin typeface="Calibri"/>
                <a:ea typeface="SimSun" pitchFamily="18" charset="0"/>
                <a:cs typeface="+mn-cs"/>
              </a:rPr>
              <a:t>BV</a:t>
            </a:r>
            <a:r>
              <a:rPr kumimoji="0" lang="zh-CN" altLang="en-US" sz="1600" b="0" i="0" u="none" strike="noStrike" kern="1200" cap="none" spc="0" normalizeH="0" baseline="0" noProof="0" dirty="0">
                <a:ln>
                  <a:noFill/>
                </a:ln>
                <a:solidFill>
                  <a:srgbClr val="000000"/>
                </a:solidFill>
                <a:effectLst/>
                <a:uLnTx/>
                <a:uFillTx/>
                <a:latin typeface="Calibri"/>
                <a:ea typeface="SimSun" pitchFamily="18" charset="0"/>
                <a:cs typeface="+mn-cs"/>
              </a:rPr>
              <a:t>是美安马来西亚独家品牌产品的价值单位（点数）</a:t>
            </a:r>
          </a:p>
        </p:txBody>
      </p:sp>
      <p:sp>
        <p:nvSpPr>
          <p:cNvPr id="65" name="Rectangle 10"/>
          <p:cNvSpPr>
            <a:spLocks noChangeArrowheads="1"/>
          </p:cNvSpPr>
          <p:nvPr/>
        </p:nvSpPr>
        <p:spPr bwMode="auto">
          <a:xfrm>
            <a:off x="6446209" y="1262085"/>
            <a:ext cx="5579279" cy="103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DC4E00"/>
              </a:solidFill>
              <a:effectLst/>
              <a:uLnTx/>
              <a:uFillTx/>
              <a:latin typeface="Helvetica Regular" charset="0"/>
              <a:ea typeface="+mn-ea"/>
              <a:cs typeface="Helvetica Regular"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93BF3E"/>
                </a:solidFill>
                <a:effectLst/>
                <a:uLnTx/>
                <a:uFillTx/>
                <a:latin typeface="Calibri"/>
                <a:ea typeface="SimSun" pitchFamily="18" charset="0"/>
                <a:cs typeface="+mn-cs"/>
              </a:rPr>
              <a:t>IBV </a:t>
            </a:r>
            <a:r>
              <a:rPr kumimoji="0" lang="zh-CN" altLang="en-US" sz="2200" b="1" i="0" u="none" strike="noStrike" kern="1200" cap="none" spc="0" normalizeH="0" baseline="0" noProof="0" dirty="0">
                <a:ln>
                  <a:noFill/>
                </a:ln>
                <a:solidFill>
                  <a:srgbClr val="93BF3E"/>
                </a:solidFill>
                <a:effectLst/>
                <a:uLnTx/>
                <a:uFillTx/>
                <a:latin typeface="Calibri"/>
                <a:ea typeface="SimSun" pitchFamily="18" charset="0"/>
                <a:cs typeface="+mn-cs"/>
              </a:rPr>
              <a:t>：奖励业绩点数</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Calibri"/>
                <a:ea typeface="SimSun" pitchFamily="18" charset="0"/>
                <a:cs typeface="+mn-cs"/>
              </a:rPr>
              <a:t>IBV</a:t>
            </a:r>
            <a:r>
              <a:rPr kumimoji="0" lang="zh-CN" altLang="en-US" sz="1600" b="0" i="0" u="none" strike="noStrike" kern="1200" cap="none" spc="0" normalizeH="0" baseline="0" noProof="0" dirty="0">
                <a:ln>
                  <a:noFill/>
                </a:ln>
                <a:solidFill>
                  <a:srgbClr val="000000"/>
                </a:solidFill>
                <a:effectLst/>
                <a:uLnTx/>
                <a:uFillTx/>
                <a:latin typeface="Calibri"/>
                <a:ea typeface="SimSun" pitchFamily="18" charset="0"/>
                <a:cs typeface="+mn-cs"/>
              </a:rPr>
              <a:t>是伙伴商店商品的价值单位（点数）</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31" y="2470217"/>
            <a:ext cx="5156215" cy="40312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31" y="2470217"/>
            <a:ext cx="5156215" cy="40312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31" y="2470217"/>
            <a:ext cx="5156215" cy="4031222"/>
          </a:xfrm>
          <a:prstGeom prst="rect">
            <a:avLst/>
          </a:prstGeom>
        </p:spPr>
      </p:pic>
      <p:pic>
        <p:nvPicPr>
          <p:cNvPr id="14" name="Picture 13"/>
          <p:cNvPicPr>
            <a:picLocks/>
          </p:cNvPicPr>
          <p:nvPr/>
        </p:nvPicPr>
        <p:blipFill rotWithShape="1">
          <a:blip r:embed="rId6">
            <a:extLst>
              <a:ext uri="{28A0092B-C50C-407E-A947-70E740481C1C}">
                <a14:useLocalDpi xmlns:a14="http://schemas.microsoft.com/office/drawing/2010/main" val="0"/>
              </a:ext>
            </a:extLst>
          </a:blip>
          <a:srcRect l="7328" t="-347" r="7328" b="-347"/>
          <a:stretch/>
        </p:blipFill>
        <p:spPr>
          <a:xfrm>
            <a:off x="6538803" y="2535087"/>
            <a:ext cx="5132520" cy="394020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1245" y="2536912"/>
            <a:ext cx="5163549" cy="4033305"/>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1245" y="2536912"/>
            <a:ext cx="5163549" cy="403330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1245" y="2539541"/>
            <a:ext cx="5163549" cy="4028046"/>
          </a:xfrm>
          <a:prstGeom prst="rect">
            <a:avLst/>
          </a:prstGeom>
        </p:spPr>
      </p:pic>
    </p:spTree>
    <p:extLst>
      <p:ext uri="{BB962C8B-B14F-4D97-AF65-F5344CB8AC3E}">
        <p14:creationId xmlns:p14="http://schemas.microsoft.com/office/powerpoint/2010/main" val="120939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strVal val="ppt_w*0.70"/>
                                          </p:val>
                                        </p:tav>
                                      </p:tavLst>
                                    </p:anim>
                                    <p:anim calcmode="lin" valueType="num">
                                      <p:cBhvr>
                                        <p:cTn id="7" dur="1000"/>
                                        <p:tgtEl>
                                          <p:spTgt spid="2"/>
                                        </p:tgtEl>
                                        <p:attrNameLst>
                                          <p:attrName>ppt_h</p:attrName>
                                        </p:attrNameLst>
                                      </p:cBhvr>
                                      <p:tavLst>
                                        <p:tav tm="0">
                                          <p:val>
                                            <p:strVal val="ppt_h"/>
                                          </p:val>
                                        </p:tav>
                                        <p:tav tm="100000">
                                          <p:val>
                                            <p:strVal val="ppt_h"/>
                                          </p:val>
                                        </p:tav>
                                      </p:tavLst>
                                    </p:anim>
                                    <p:animEffect transition="out" filter="fade">
                                      <p:cBhvr>
                                        <p:cTn id="8" dur="1000"/>
                                        <p:tgtEl>
                                          <p:spTgt spid="2"/>
                                        </p:tgtEl>
                                      </p:cBhvr>
                                    </p:animEffect>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55" presetClass="exit" presetSubtype="0" fill="hold" nodeType="afterEffect">
                                  <p:stCondLst>
                                    <p:cond delay="0"/>
                                  </p:stCondLst>
                                  <p:childTnLst>
                                    <p:anim calcmode="lin" valueType="num">
                                      <p:cBhvr>
                                        <p:cTn id="12" dur="1000"/>
                                        <p:tgtEl>
                                          <p:spTgt spid="4"/>
                                        </p:tgtEl>
                                        <p:attrNameLst>
                                          <p:attrName>ppt_w</p:attrName>
                                        </p:attrNameLst>
                                      </p:cBhvr>
                                      <p:tavLst>
                                        <p:tav tm="0">
                                          <p:val>
                                            <p:strVal val="ppt_w"/>
                                          </p:val>
                                        </p:tav>
                                        <p:tav tm="100000">
                                          <p:val>
                                            <p:strVal val="ppt_w*0.70"/>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5"/>
                                        </p:tgtEl>
                                        <p:attrNameLst>
                                          <p:attrName>ppt_w</p:attrName>
                                        </p:attrNameLst>
                                      </p:cBhvr>
                                      <p:tavLst>
                                        <p:tav tm="0">
                                          <p:val>
                                            <p:strVal val="ppt_w"/>
                                          </p:val>
                                        </p:tav>
                                        <p:tav tm="100000">
                                          <p:val>
                                            <p:strVal val="ppt_w*0.70"/>
                                          </p:val>
                                        </p:tav>
                                      </p:tavLst>
                                    </p:anim>
                                    <p:anim calcmode="lin" valueType="num">
                                      <p:cBhvr>
                                        <p:cTn id="19" dur="1000"/>
                                        <p:tgtEl>
                                          <p:spTgt spid="5"/>
                                        </p:tgtEl>
                                        <p:attrNameLst>
                                          <p:attrName>ppt_h</p:attrName>
                                        </p:attrNameLst>
                                      </p:cBhvr>
                                      <p:tavLst>
                                        <p:tav tm="0">
                                          <p:val>
                                            <p:strVal val="ppt_h"/>
                                          </p:val>
                                        </p:tav>
                                        <p:tav tm="100000">
                                          <p:val>
                                            <p:strVal val="ppt_h"/>
                                          </p:val>
                                        </p:tav>
                                      </p:tavLst>
                                    </p:anim>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extLst>
              <a:ext uri="{28A0092B-C50C-407E-A947-70E740481C1C}">
                <a14:useLocalDpi xmlns:a14="http://schemas.microsoft.com/office/drawing/2010/main" val="0"/>
              </a:ext>
            </a:extLst>
          </a:blip>
          <a:srcRect l="8046" t="5634" r="41187" b="18309"/>
          <a:stretch/>
        </p:blipFill>
        <p:spPr>
          <a:xfrm>
            <a:off x="0" y="0"/>
            <a:ext cx="6858000" cy="6858000"/>
          </a:xfrm>
          <a:prstGeom prst="rect">
            <a:avLst/>
          </a:prstGeom>
        </p:spPr>
      </p:pic>
      <p:sp>
        <p:nvSpPr>
          <p:cNvPr id="3" name="Rectangle 2"/>
          <p:cNvSpPr/>
          <p:nvPr/>
        </p:nvSpPr>
        <p:spPr>
          <a:xfrm>
            <a:off x="7517847" y="828723"/>
            <a:ext cx="4932946" cy="3323983"/>
          </a:xfrm>
          <a:prstGeom prst="rect">
            <a:avLst/>
          </a:prstGeom>
        </p:spPr>
        <p:txBody>
          <a:bodyPr wrap="square" lIns="91414" tIns="45718" rIns="91414" bIns="45718">
            <a:spAutoFit/>
          </a:bodyPr>
          <a:lstStyle/>
          <a:p>
            <a:pPr marL="0" marR="0" lvl="0" indent="0" algn="l" defTabSz="914105" rtl="0" eaLnBrk="1" fontAlgn="auto" latinLnBrk="0" hangingPunct="1">
              <a:lnSpc>
                <a:spcPct val="150000"/>
              </a:lnSpc>
              <a:spcBef>
                <a:spcPts val="0"/>
              </a:spcBef>
              <a:spcAft>
                <a:spcPts val="1800"/>
              </a:spcAft>
              <a:buClrTx/>
              <a:buSzTx/>
              <a:buFontTx/>
              <a:buNone/>
              <a:tabLst>
                <a:tab pos="284076" algn="l"/>
              </a:tabLst>
              <a:defRPr/>
            </a:pPr>
            <a:r>
              <a:rPr kumimoji="0" lang="zh-CN" altLang="en-US" sz="20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独家产品与服务</a:t>
            </a:r>
          </a:p>
          <a:p>
            <a:pPr marL="0" marR="0" lvl="0" indent="0" algn="l" defTabSz="914105" rtl="0" eaLnBrk="1" fontAlgn="auto" latinLnBrk="0" hangingPunct="1">
              <a:lnSpc>
                <a:spcPct val="150000"/>
              </a:lnSpc>
              <a:spcBef>
                <a:spcPts val="0"/>
              </a:spcBef>
              <a:spcAft>
                <a:spcPts val="1800"/>
              </a:spcAft>
              <a:buClrTx/>
              <a:buSzTx/>
              <a:buFontTx/>
              <a:buNone/>
              <a:tabLst>
                <a:tab pos="284076" algn="l"/>
              </a:tabLst>
              <a:defRPr/>
            </a:pPr>
            <a:r>
              <a:rPr kumimoji="0" lang="zh-CN" altLang="en-US" sz="20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不依赖销售单一产品或服务</a:t>
            </a:r>
          </a:p>
          <a:p>
            <a:pPr marL="0" marR="0" lvl="0" indent="0" algn="l" defTabSz="914105" rtl="0" eaLnBrk="1" fontAlgn="auto" latinLnBrk="0" hangingPunct="1">
              <a:lnSpc>
                <a:spcPct val="150000"/>
              </a:lnSpc>
              <a:spcBef>
                <a:spcPts val="0"/>
              </a:spcBef>
              <a:spcAft>
                <a:spcPts val="1800"/>
              </a:spcAft>
              <a:buClrTx/>
              <a:buSzTx/>
              <a:buFontTx/>
              <a:buNone/>
              <a:tabLst>
                <a:tab pos="284076" algn="l"/>
              </a:tabLst>
              <a:defRPr/>
            </a:pPr>
            <a:r>
              <a:rPr kumimoji="0" lang="zh-CN" altLang="en-US" sz="20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进入数十亿商机的市场</a:t>
            </a:r>
          </a:p>
          <a:p>
            <a:pPr marL="0" marR="0" lvl="0" indent="0" algn="l" defTabSz="914105" rtl="0" eaLnBrk="1" fontAlgn="auto" latinLnBrk="0" hangingPunct="1">
              <a:lnSpc>
                <a:spcPct val="150000"/>
              </a:lnSpc>
              <a:spcBef>
                <a:spcPts val="0"/>
              </a:spcBef>
              <a:spcAft>
                <a:spcPts val="1800"/>
              </a:spcAft>
              <a:buClrTx/>
              <a:buSzTx/>
              <a:buFontTx/>
              <a:buNone/>
              <a:tabLst>
                <a:tab pos="284076" algn="l"/>
              </a:tabLst>
              <a:defRPr/>
            </a:pPr>
            <a:r>
              <a:rPr kumimoji="0" lang="zh-CN" altLang="en-US" sz="20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找出市场上最畅销的产品</a:t>
            </a:r>
          </a:p>
          <a:p>
            <a:pPr marL="0" marR="0" lvl="0" indent="0" algn="l" defTabSz="914105" rtl="0" eaLnBrk="1" fontAlgn="auto" latinLnBrk="0" hangingPunct="1">
              <a:lnSpc>
                <a:spcPct val="150000"/>
              </a:lnSpc>
              <a:spcBef>
                <a:spcPts val="0"/>
              </a:spcBef>
              <a:spcAft>
                <a:spcPts val="1800"/>
              </a:spcAft>
              <a:buClrTx/>
              <a:buSzTx/>
              <a:buFontTx/>
              <a:buNone/>
              <a:tabLst>
                <a:tab pos="284076" algn="l"/>
              </a:tabLst>
              <a:defRPr/>
            </a:pPr>
            <a:r>
              <a:rPr kumimoji="0" lang="zh-CN" altLang="en-US" sz="20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免去制造的负担</a:t>
            </a:r>
          </a:p>
        </p:txBody>
      </p:sp>
      <p:sp>
        <p:nvSpPr>
          <p:cNvPr id="14" name="Rectangle 13"/>
          <p:cNvSpPr/>
          <p:nvPr/>
        </p:nvSpPr>
        <p:spPr>
          <a:xfrm>
            <a:off x="448281" y="474688"/>
            <a:ext cx="5971089" cy="132926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6" name="TextBox 5"/>
          <p:cNvSpPr txBox="1"/>
          <p:nvPr/>
        </p:nvSpPr>
        <p:spPr>
          <a:xfrm>
            <a:off x="76200" y="828723"/>
            <a:ext cx="6705600" cy="615553"/>
          </a:xfrm>
          <a:prstGeom prst="rect">
            <a:avLst/>
          </a:prstGeom>
          <a:noFill/>
        </p:spPr>
        <p:txBody>
          <a:bodyPr wrap="square" rtlCol="0">
            <a:spAutoFit/>
          </a:bodyPr>
          <a:lstStyle/>
          <a:p>
            <a:pPr marL="0" marR="0" lvl="0" indent="0" algn="ctr" defTabSz="914105" rtl="0" eaLnBrk="1" fontAlgn="auto" latinLnBrk="0" hangingPunct="1">
              <a:lnSpc>
                <a:spcPct val="100000"/>
              </a:lnSpc>
              <a:spcBef>
                <a:spcPts val="0"/>
              </a:spcBef>
              <a:spcAft>
                <a:spcPts val="0"/>
              </a:spcAft>
              <a:buClrTx/>
              <a:buSzTx/>
              <a:buFontTx/>
              <a:buNone/>
              <a:tabLst>
                <a:tab pos="114265" algn="l"/>
              </a:tabLst>
              <a:defRPr/>
            </a:pPr>
            <a:r>
              <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产品代理公司</a:t>
            </a:r>
          </a:p>
        </p:txBody>
      </p:sp>
      <p:grpSp>
        <p:nvGrpSpPr>
          <p:cNvPr id="10" name="Group 9"/>
          <p:cNvGrpSpPr/>
          <p:nvPr/>
        </p:nvGrpSpPr>
        <p:grpSpPr>
          <a:xfrm>
            <a:off x="7959169" y="6314820"/>
            <a:ext cx="2905736" cy="426216"/>
            <a:chOff x="648243" y="6314820"/>
            <a:chExt cx="2905736" cy="426216"/>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r="76503"/>
            <a:stretch/>
          </p:blipFill>
          <p:spPr>
            <a:xfrm>
              <a:off x="648243" y="6314820"/>
              <a:ext cx="600893" cy="42621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487" y="6425830"/>
              <a:ext cx="2233492" cy="201168"/>
            </a:xfrm>
            <a:prstGeom prst="rect">
              <a:avLst/>
            </a:prstGeom>
          </p:spPr>
        </p:pic>
      </p:grpSp>
    </p:spTree>
    <p:extLst>
      <p:ext uri="{BB962C8B-B14F-4D97-AF65-F5344CB8AC3E}">
        <p14:creationId xmlns:p14="http://schemas.microsoft.com/office/powerpoint/2010/main" val="266766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24297" y="1267068"/>
            <a:ext cx="6096001" cy="5590932"/>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0" y="1267068"/>
            <a:ext cx="6152593" cy="559093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Arial" panose="020B0604020202020204" pitchFamily="34" charset="0"/>
              <a:cs typeface="Arial" panose="020B0604020202020204" pitchFamily="34" charset="0"/>
            </a:endParaRPr>
          </a:p>
        </p:txBody>
      </p:sp>
      <p:sp>
        <p:nvSpPr>
          <p:cNvPr id="22" name="Title 1"/>
          <p:cNvSpPr txBox="1"/>
          <p:nvPr/>
        </p:nvSpPr>
        <p:spPr>
          <a:xfrm>
            <a:off x="7603305" y="343888"/>
            <a:ext cx="3781928" cy="7666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00A8CB"/>
                </a:solidFill>
                <a:latin typeface="Microsoft JhengHei" panose="020B0604030504040204" pitchFamily="34" charset="-120"/>
                <a:ea typeface="Microsoft JhengHei" panose="020B0604030504040204" pitchFamily="34" charset="-120"/>
                <a:cs typeface="Arial" panose="020B0604020202020204" pitchFamily="34" charset="0"/>
              </a:rPr>
              <a:t>专有名词简称</a:t>
            </a:r>
            <a:endParaRPr lang="en-US" b="1" dirty="0">
              <a:solidFill>
                <a:srgbClr val="00A8CB"/>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8" name="Group 7"/>
          <p:cNvGrpSpPr/>
          <p:nvPr/>
        </p:nvGrpSpPr>
        <p:grpSpPr>
          <a:xfrm>
            <a:off x="28296" y="1692803"/>
            <a:ext cx="6182004" cy="3621512"/>
            <a:chOff x="28297" y="1692804"/>
            <a:chExt cx="6417039" cy="2996166"/>
          </a:xfrm>
        </p:grpSpPr>
        <p:sp>
          <p:nvSpPr>
            <p:cNvPr id="13" name="Rectangle 12"/>
            <p:cNvSpPr/>
            <p:nvPr/>
          </p:nvSpPr>
          <p:spPr>
            <a:xfrm>
              <a:off x="28297" y="1692804"/>
              <a:ext cx="1513021" cy="2978216"/>
            </a:xfrm>
            <a:prstGeom prst="rect">
              <a:avLst/>
            </a:prstGeom>
          </p:spPr>
          <p:txBody>
            <a:bodyPr wrap="square">
              <a:spAutoFit/>
            </a:bodyPr>
            <a:lstStyle/>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UFO –</a:t>
              </a:r>
            </a:p>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PC –</a:t>
              </a:r>
            </a:p>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BV –</a:t>
              </a:r>
            </a:p>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IBV –</a:t>
              </a:r>
            </a:p>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BDC –</a:t>
              </a:r>
            </a:p>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IBDC –</a:t>
              </a:r>
            </a:p>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MPCP –</a:t>
              </a:r>
            </a:p>
          </p:txBody>
        </p:sp>
        <p:sp>
          <p:nvSpPr>
            <p:cNvPr id="24" name="Rectangle 23"/>
            <p:cNvSpPr/>
            <p:nvPr/>
          </p:nvSpPr>
          <p:spPr>
            <a:xfrm>
              <a:off x="1476889" y="1710754"/>
              <a:ext cx="4968447" cy="2978216"/>
            </a:xfrm>
            <a:prstGeom prst="rect">
              <a:avLst/>
            </a:prstGeom>
          </p:spPr>
          <p:txBody>
            <a:bodyPr wrap="square">
              <a:spAutoFit/>
            </a:bodyPr>
            <a:lstStyle/>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优惠顾客</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业绩点数</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奖励业绩</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绩点数</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网络商业</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发展中心</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管理业绩红利计划</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26" name="Group 25"/>
          <p:cNvGrpSpPr/>
          <p:nvPr/>
        </p:nvGrpSpPr>
        <p:grpSpPr>
          <a:xfrm>
            <a:off x="6096063" y="1692803"/>
            <a:ext cx="5838824" cy="3969385"/>
            <a:chOff x="6096000" y="1692803"/>
            <a:chExt cx="5838824" cy="3574548"/>
          </a:xfrm>
        </p:grpSpPr>
        <p:sp>
          <p:nvSpPr>
            <p:cNvPr id="25" name="Rectangle 24"/>
            <p:cNvSpPr/>
            <p:nvPr/>
          </p:nvSpPr>
          <p:spPr>
            <a:xfrm>
              <a:off x="7716789" y="1692803"/>
              <a:ext cx="4218035" cy="3574548"/>
            </a:xfrm>
            <a:prstGeom prst="rect">
              <a:avLst/>
            </a:prstGeom>
          </p:spPr>
          <p:txBody>
            <a:bodyPr wrap="square">
              <a:spAutoFit/>
            </a:bodyPr>
            <a:lstStyle/>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理</a:t>
              </a:r>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系统</a:t>
              </a:r>
              <a:endParaRPr lang="en-US"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全球</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会议联盟系统</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店主培训</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成功五要诀</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培训</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授证经理级培训</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CN" altLang="en-US" sz="2400" b="1" dirty="0">
                  <a:solidFill>
                    <a:schemeClr val="bg1"/>
                  </a:solidFill>
                  <a:latin typeface="Microsoft JhengHei" panose="020B0604030504040204" pitchFamily="34" charset="-120"/>
                  <a:ea typeface="Microsoft JhengHei" panose="020B0604030504040204" pitchFamily="34" charset="-120"/>
                </a:rPr>
                <a:t>家庭事业展示会</a:t>
              </a:r>
              <a:endParaRPr lang="en-US" altLang="zh-CN" sz="2400" b="1" dirty="0">
                <a:solidFill>
                  <a:schemeClr val="bg1"/>
                </a:solidFill>
                <a:latin typeface="Microsoft JhengHei" panose="020B0604030504040204" pitchFamily="34" charset="-120"/>
                <a:ea typeface="Microsoft JhengHei" panose="020B0604030504040204" pitchFamily="34" charset="-120"/>
              </a:endParaRPr>
            </a:p>
            <a:p>
              <a:pPr defTabSz="914400">
                <a:spcAft>
                  <a:spcPts val="1200"/>
                </a:spcAft>
              </a:pPr>
              <a:r>
                <a:rPr lang="zh-CN" altLang="en-US" sz="2400" b="1" dirty="0">
                  <a:solidFill>
                    <a:schemeClr val="bg1"/>
                  </a:solidFill>
                  <a:latin typeface="Microsoft JhengHei" panose="020B0604030504040204" pitchFamily="34" charset="-120"/>
                  <a:ea typeface="Microsoft JhengHei" panose="020B0604030504040204" pitchFamily="34" charset="-120"/>
                </a:rPr>
                <a:t>超连锁</a:t>
              </a:r>
              <a:r>
                <a:rPr lang="en-US" altLang="zh-TW" sz="2400" b="1"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400" b="1" dirty="0">
                  <a:solidFill>
                    <a:schemeClr val="bg1"/>
                  </a:solidFill>
                  <a:latin typeface="Microsoft JhengHei" panose="020B0604030504040204" pitchFamily="34" charset="-120"/>
                  <a:ea typeface="Microsoft JhengHei" panose="020B0604030504040204" pitchFamily="34" charset="-120"/>
                </a:rPr>
                <a:t>事业说明会</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（全球</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会议联盟</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系统核准</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的会议</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3" name="Rectangle 22"/>
            <p:cNvSpPr/>
            <p:nvPr/>
          </p:nvSpPr>
          <p:spPr>
            <a:xfrm>
              <a:off x="6096000" y="1692803"/>
              <a:ext cx="1620789" cy="3241740"/>
            </a:xfrm>
            <a:prstGeom prst="rect">
              <a:avLst/>
            </a:prstGeom>
          </p:spPr>
          <p:txBody>
            <a:bodyPr wrap="square">
              <a:spAutoFit/>
            </a:bodyPr>
            <a:lstStyle/>
            <a:p>
              <a:pPr marL="977900" indent="-9779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UFMS –</a:t>
              </a:r>
            </a:p>
            <a:p>
              <a:pPr marL="977900" indent="-9779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GMTSS – </a:t>
              </a:r>
            </a:p>
            <a:p>
              <a:pPr marL="977900" indent="-9779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NUOT –</a:t>
              </a:r>
            </a:p>
            <a:p>
              <a:pPr marL="977900" indent="-9779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B5 –</a:t>
              </a:r>
            </a:p>
            <a:p>
              <a:pPr marL="914400" indent="-9144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ECCT –</a:t>
              </a:r>
            </a:p>
            <a:p>
              <a:pPr marL="914400" indent="-9144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HBP –</a:t>
              </a:r>
            </a:p>
            <a:p>
              <a:pPr marL="914400" indent="-9144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cs typeface="Arial" panose="020B0604020202020204" pitchFamily="34" charset="0"/>
                </a:rPr>
                <a:t>UBP –</a:t>
              </a:r>
            </a:p>
          </p:txBody>
        </p:sp>
      </p:grpSp>
      <p:pic>
        <p:nvPicPr>
          <p:cNvPr id="14" name="Picture 13">
            <a:extLst>
              <a:ext uri="{FF2B5EF4-FFF2-40B4-BE49-F238E27FC236}">
                <a16:creationId xmlns:a16="http://schemas.microsoft.com/office/drawing/2014/main" id="{008FCD02-AC3D-4BA7-8FAF-1EAF8BAEC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18" y="406168"/>
            <a:ext cx="5611422" cy="5117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6477" r="15197"/>
          <a:stretch/>
        </p:blipFill>
        <p:spPr>
          <a:xfrm>
            <a:off x="5164666" y="0"/>
            <a:ext cx="7027334" cy="6858000"/>
          </a:xfrm>
          <a:prstGeom prst="rect">
            <a:avLst/>
          </a:prstGeom>
        </p:spPr>
      </p:pic>
      <p:sp>
        <p:nvSpPr>
          <p:cNvPr id="22" name="Rectangle 21"/>
          <p:cNvSpPr/>
          <p:nvPr/>
        </p:nvSpPr>
        <p:spPr>
          <a:xfrm>
            <a:off x="648243" y="703031"/>
            <a:ext cx="4222128" cy="1697113"/>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16" name="TextBox 15"/>
          <p:cNvSpPr txBox="1"/>
          <p:nvPr/>
        </p:nvSpPr>
        <p:spPr>
          <a:xfrm>
            <a:off x="545955" y="2588673"/>
            <a:ext cx="4618711" cy="2963013"/>
          </a:xfrm>
          <a:prstGeom prst="rect">
            <a:avLst/>
          </a:prstGeom>
          <a:noFill/>
        </p:spPr>
        <p:txBody>
          <a:bodyPr wrap="square" rtlCol="0">
            <a:no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zh-CN" altLang="en-US" sz="2400" b="1" i="0" u="none" strike="noStrike" kern="1200" cap="none" spc="0" normalizeH="0" baseline="0" noProof="0" dirty="0">
                <a:ln>
                  <a:noFill/>
                </a:ln>
                <a:solidFill>
                  <a:srgbClr val="0D0D0D"/>
                </a:solidFill>
                <a:effectLst/>
                <a:uLnTx/>
                <a:uFillTx/>
                <a:latin typeface="Microsoft JhengHei" panose="020B0604030504040204" pitchFamily="34" charset="-120"/>
                <a:ea typeface="Microsoft JhengHei" panose="020B0604030504040204" pitchFamily="34" charset="-120"/>
              </a:rPr>
              <a:t>伙伴商店</a:t>
            </a:r>
            <a:endParaRPr kumimoji="0" lang="en-US" altLang="zh-CN" sz="2400" b="1" i="0" u="none" strike="noStrike" kern="1200" cap="none" spc="0" normalizeH="0" baseline="0" noProof="0" dirty="0">
              <a:ln>
                <a:noFill/>
              </a:ln>
              <a:solidFill>
                <a:srgbClr val="0D0D0D"/>
              </a:solidFill>
              <a:effectLst/>
              <a:uLnTx/>
              <a:uFillTx/>
              <a:latin typeface="Microsoft JhengHei" panose="020B0604030504040204" pitchFamily="34" charset="-120"/>
              <a:ea typeface="Microsoft JhengHei" panose="020B0604030504040204" pitchFamily="34" charset="-120"/>
            </a:endParaRPr>
          </a:p>
          <a:p>
            <a:pPr marL="0" marR="0" lvl="0" indent="0" algn="l" defTabSz="457200" rtl="0" eaLnBrk="1" fontAlgn="auto" latinLnBrk="0" hangingPunct="1">
              <a:lnSpc>
                <a:spcPct val="150000"/>
              </a:lnSpc>
              <a:spcBef>
                <a:spcPts val="0"/>
              </a:spcBef>
              <a:spcAft>
                <a:spcPts val="1200"/>
              </a:spcAft>
              <a:buClrTx/>
              <a:buSzTx/>
              <a:buFontTx/>
              <a:buNone/>
              <a:tabLst/>
              <a:defRPr/>
            </a:pPr>
            <a:r>
              <a:rPr kumimoji="0" lang="zh-CN" altLang="en-US" sz="2400" b="1" i="0" u="none" strike="noStrike" kern="1200" cap="none" spc="0" normalizeH="0" baseline="0" noProof="0" dirty="0">
                <a:ln>
                  <a:noFill/>
                </a:ln>
                <a:solidFill>
                  <a:srgbClr val="0D0D0D"/>
                </a:solidFill>
                <a:effectLst/>
                <a:uLnTx/>
                <a:uFillTx/>
                <a:latin typeface="Microsoft JhengHei" panose="020B0604030504040204" pitchFamily="34" charset="-120"/>
                <a:ea typeface="Microsoft JhengHei" panose="020B0604030504040204" pitchFamily="34" charset="-120"/>
              </a:rPr>
              <a:t>独家产品</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1200" cap="none" spc="0" normalizeH="0" baseline="0" noProof="0" dirty="0">
                <a:ln>
                  <a:noFill/>
                </a:ln>
                <a:solidFill>
                  <a:srgbClr val="0D0D0D"/>
                </a:solidFill>
                <a:effectLst/>
                <a:uLnTx/>
                <a:uFillTx/>
                <a:latin typeface="Microsoft JhengHei" panose="020B0604030504040204" pitchFamily="34" charset="-120"/>
                <a:ea typeface="Microsoft JhengHei" panose="020B0604030504040204" pitchFamily="34" charset="-120"/>
              </a:rPr>
              <a:t>无需任何费用即可注册成为优惠顾客</a:t>
            </a:r>
          </a:p>
        </p:txBody>
      </p:sp>
      <p:sp>
        <p:nvSpPr>
          <p:cNvPr id="18" name="Rectangle 17"/>
          <p:cNvSpPr/>
          <p:nvPr/>
        </p:nvSpPr>
        <p:spPr>
          <a:xfrm>
            <a:off x="872428" y="1117476"/>
            <a:ext cx="3773758" cy="1034125"/>
          </a:xfrm>
          <a:prstGeom prst="rect">
            <a:avLst/>
          </a:prstGeom>
        </p:spPr>
        <p:txBody>
          <a:bodyPr wrap="square" lIns="91414" tIns="45718" rIns="91414" bIns="45718">
            <a:spAutoFit/>
          </a:bodyPr>
          <a:lstStyle/>
          <a:p>
            <a:pPr marL="0" marR="0" lvl="0" indent="0" algn="l" defTabSz="457200" rtl="0" eaLnBrk="1" fontAlgn="auto" latinLnBrk="0" hangingPunct="1">
              <a:lnSpc>
                <a:spcPct val="90000"/>
              </a:lnSpc>
              <a:spcBef>
                <a:spcPts val="0"/>
              </a:spcBef>
              <a:spcAft>
                <a:spcPts val="0"/>
              </a:spcAft>
              <a:buClrTx/>
              <a:buSzTx/>
              <a:buFontTx/>
              <a:buNone/>
              <a:tabLst>
                <a:tab pos="114265" algn="l"/>
              </a:tabLst>
              <a:defRPr/>
            </a:pPr>
            <a:r>
              <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网际网路行销公司</a:t>
            </a:r>
          </a:p>
          <a:p>
            <a:pPr marL="0" marR="0" lvl="0" indent="0" algn="l" defTabSz="457200" rtl="0" eaLnBrk="1" fontAlgn="auto" latinLnBrk="0" hangingPunct="1">
              <a:lnSpc>
                <a:spcPct val="90000"/>
              </a:lnSpc>
              <a:spcBef>
                <a:spcPts val="0"/>
              </a:spcBef>
              <a:spcAft>
                <a:spcPts val="0"/>
              </a:spcAft>
              <a:buClrTx/>
              <a:buSzTx/>
              <a:buFontTx/>
              <a:buNone/>
              <a:tabLst>
                <a:tab pos="114265" algn="l"/>
              </a:tabLst>
              <a:defRPr/>
            </a:pPr>
            <a:endPar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pic>
        <p:nvPicPr>
          <p:cNvPr id="2" name="Picture 1" descr="Shop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6399" y="5297488"/>
            <a:ext cx="3090672" cy="387576"/>
          </a:xfrm>
          <a:prstGeom prst="rect">
            <a:avLst/>
          </a:prstGeom>
        </p:spPr>
      </p:pic>
      <p:grpSp>
        <p:nvGrpSpPr>
          <p:cNvPr id="19" name="Group 18"/>
          <p:cNvGrpSpPr/>
          <p:nvPr/>
        </p:nvGrpSpPr>
        <p:grpSpPr>
          <a:xfrm>
            <a:off x="648243" y="6314820"/>
            <a:ext cx="2905736" cy="426216"/>
            <a:chOff x="648243" y="6314820"/>
            <a:chExt cx="2905736" cy="426216"/>
          </a:xfrm>
        </p:grpSpPr>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r="76503"/>
            <a:stretch/>
          </p:blipFill>
          <p:spPr>
            <a:xfrm>
              <a:off x="648243" y="6314820"/>
              <a:ext cx="600893" cy="42621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487" y="6425830"/>
              <a:ext cx="2233492" cy="201168"/>
            </a:xfrm>
            <a:prstGeom prst="rect">
              <a:avLst/>
            </a:prstGeom>
          </p:spPr>
        </p:pic>
      </p:grpSp>
      <p:grpSp>
        <p:nvGrpSpPr>
          <p:cNvPr id="15" name="Group 14">
            <a:extLst>
              <a:ext uri="{FF2B5EF4-FFF2-40B4-BE49-F238E27FC236}">
                <a16:creationId xmlns:a16="http://schemas.microsoft.com/office/drawing/2014/main" id="{56CF65DB-0672-7C45-A3BF-05E44514F27E}"/>
              </a:ext>
            </a:extLst>
          </p:cNvPr>
          <p:cNvGrpSpPr/>
          <p:nvPr/>
        </p:nvGrpSpPr>
        <p:grpSpPr>
          <a:xfrm>
            <a:off x="10475484" y="603512"/>
            <a:ext cx="1270258" cy="2215811"/>
            <a:chOff x="10007857" y="34990"/>
            <a:chExt cx="1521636" cy="2653618"/>
          </a:xfrm>
        </p:grpSpPr>
        <p:sp>
          <p:nvSpPr>
            <p:cNvPr id="17" name="Notched Right Arrow 16">
              <a:extLst>
                <a:ext uri="{FF2B5EF4-FFF2-40B4-BE49-F238E27FC236}">
                  <a16:creationId xmlns:a16="http://schemas.microsoft.com/office/drawing/2014/main" id="{F45CF506-3362-C145-878E-486ABEC86385}"/>
                </a:ext>
              </a:extLst>
            </p:cNvPr>
            <p:cNvSpPr/>
            <p:nvPr/>
          </p:nvSpPr>
          <p:spPr>
            <a:xfrm rot="16200000">
              <a:off x="9842921" y="1313069"/>
              <a:ext cx="1851509" cy="899570"/>
            </a:xfrm>
            <a:prstGeom prst="notchedRightArrow">
              <a:avLst>
                <a:gd name="adj1" fmla="val 100000"/>
                <a:gd name="adj2" fmla="val 26723"/>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pic>
          <p:nvPicPr>
            <p:cNvPr id="23" name="Picture 22">
              <a:extLst>
                <a:ext uri="{FF2B5EF4-FFF2-40B4-BE49-F238E27FC236}">
                  <a16:creationId xmlns:a16="http://schemas.microsoft.com/office/drawing/2014/main" id="{F81D7AC5-45C6-B942-9C6F-8FE5B24FD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7857" y="34990"/>
              <a:ext cx="1521636" cy="1521240"/>
            </a:xfrm>
            <a:prstGeom prst="rect">
              <a:avLst/>
            </a:prstGeom>
            <a:effectLst/>
          </p:spPr>
        </p:pic>
      </p:grpSp>
      <p:sp>
        <p:nvSpPr>
          <p:cNvPr id="24" name="Rectangle 23">
            <a:extLst>
              <a:ext uri="{FF2B5EF4-FFF2-40B4-BE49-F238E27FC236}">
                <a16:creationId xmlns:a16="http://schemas.microsoft.com/office/drawing/2014/main" id="{5360F80B-EEB5-C44A-B975-32818BC35A44}"/>
              </a:ext>
            </a:extLst>
          </p:cNvPr>
          <p:cNvSpPr/>
          <p:nvPr/>
        </p:nvSpPr>
        <p:spPr>
          <a:xfrm>
            <a:off x="10817030" y="1977449"/>
            <a:ext cx="601448" cy="6488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排名</a:t>
            </a:r>
          </a:p>
          <a:p>
            <a:pPr marL="0" marR="0" lvl="0" indent="0" algn="ctr" defTabSz="914400" rtl="0" eaLnBrk="1" fontAlgn="auto" latinLnBrk="0" hangingPunct="1">
              <a:lnSpc>
                <a:spcPts val="2860"/>
              </a:lnSpc>
              <a:spcBef>
                <a:spcPts val="0"/>
              </a:spcBef>
              <a:spcAft>
                <a:spcPts val="0"/>
              </a:spcAft>
              <a:buClrTx/>
              <a:buSzTx/>
              <a:buFontTx/>
              <a:buNone/>
              <a:tabLst/>
              <a:defRPr/>
            </a:pPr>
            <a:r>
              <a:rPr kumimoji="0" lang="en-US" sz="2800" b="0" i="0" u="none" strike="noStrike" kern="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Helvetica Regular" charset="0"/>
              </a:rPr>
              <a:t>65</a:t>
            </a:r>
            <a:endParaRPr kumimoji="0" lang="en-US" sz="1800" b="0" i="0" u="none" strike="noStrike" kern="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Helvetica Regular" charset="0"/>
            </a:endParaRPr>
          </a:p>
        </p:txBody>
      </p:sp>
    </p:spTree>
    <p:extLst>
      <p:ext uri="{BB962C8B-B14F-4D97-AF65-F5344CB8AC3E}">
        <p14:creationId xmlns:p14="http://schemas.microsoft.com/office/powerpoint/2010/main" val="2800144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81E2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srcRect/>
          <a:stretch>
            <a:fillRect/>
          </a:stretch>
        </p:blipFill>
        <p:spPr>
          <a:xfrm>
            <a:off x="0" y="0"/>
            <a:ext cx="6705600" cy="6858000"/>
          </a:xfrm>
          <a:prstGeom prst="rect">
            <a:avLst/>
          </a:prstGeom>
        </p:spPr>
      </p:pic>
      <p:sp>
        <p:nvSpPr>
          <p:cNvPr id="3" name="Rectangle 2"/>
          <p:cNvSpPr/>
          <p:nvPr/>
        </p:nvSpPr>
        <p:spPr>
          <a:xfrm>
            <a:off x="-11710" y="1"/>
            <a:ext cx="6717323" cy="6858000"/>
          </a:xfrm>
          <a:prstGeom prst="rect">
            <a:avLst/>
          </a:prstGeom>
          <a:gradFill flip="none" rotWithShape="1">
            <a:gsLst>
              <a:gs pos="0">
                <a:schemeClr val="tx1"/>
              </a:gs>
              <a:gs pos="3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endParaRPr lang="en-US" dirty="0">
              <a:solidFill>
                <a:prstClr val="white"/>
              </a:solidFill>
              <a:latin typeface="Microsoft JhengHei" panose="020B0604030504040204" pitchFamily="34" charset="-120"/>
            </a:endParaRPr>
          </a:p>
        </p:txBody>
      </p:sp>
      <p:pic>
        <p:nvPicPr>
          <p:cNvPr id="5" name="Picture 4"/>
          <p:cNvPicPr>
            <a:picLocks noChangeAspect="1"/>
          </p:cNvPicPr>
          <p:nvPr/>
        </p:nvPicPr>
        <p:blipFill>
          <a:blip r:embed="rId3"/>
          <a:stretch>
            <a:fillRect/>
          </a:stretch>
        </p:blipFill>
        <p:spPr>
          <a:xfrm rot="5400000">
            <a:off x="2873764" y="3026187"/>
            <a:ext cx="6858000" cy="805671"/>
          </a:xfrm>
          <a:prstGeom prst="rect">
            <a:avLst/>
          </a:prstGeom>
        </p:spPr>
      </p:pic>
      <p:sp>
        <p:nvSpPr>
          <p:cNvPr id="4" name="Rectangle 3"/>
          <p:cNvSpPr/>
          <p:nvPr/>
        </p:nvSpPr>
        <p:spPr>
          <a:xfrm>
            <a:off x="649904" y="3938080"/>
            <a:ext cx="5394094" cy="2584450"/>
          </a:xfrm>
          <a:prstGeom prst="rect">
            <a:avLst/>
          </a:prstGeom>
        </p:spPr>
        <p:txBody>
          <a:bodyPr wrap="square">
            <a:spAutoFit/>
          </a:bodyPr>
          <a:lstStyle/>
          <a:p>
            <a:pPr algn="ctr" defTabSz="913765">
              <a:tabLst>
                <a:tab pos="113665" algn="l"/>
              </a:tabLst>
            </a:pPr>
            <a:r>
              <a:rPr lang="zh-CN" altLang="en-US" sz="5400" b="1" dirty="0">
                <a:solidFill>
                  <a:schemeClr val="bg1"/>
                </a:solidFill>
                <a:latin typeface="Microsoft JhengHei" panose="020B0604030504040204" pitchFamily="34" charset="-120"/>
                <a:ea typeface="Microsoft JhengHei" panose="020B0604030504040204" pitchFamily="34" charset="-120"/>
                <a:cs typeface="Arial" panose="020B0604020202020204"/>
              </a:rPr>
              <a:t>一对一营销</a:t>
            </a:r>
            <a:endParaRPr lang="en-US" altLang="zh-CN" sz="5400" b="1" dirty="0">
              <a:solidFill>
                <a:schemeClr val="bg1"/>
              </a:solidFill>
              <a:latin typeface="Microsoft JhengHei" panose="020B0604030504040204" pitchFamily="34" charset="-120"/>
              <a:ea typeface="Microsoft JhengHei" panose="020B0604030504040204" pitchFamily="34" charset="-120"/>
              <a:cs typeface="Arial" panose="020B0604020202020204"/>
            </a:endParaRPr>
          </a:p>
          <a:p>
            <a:pPr algn="ctr" defTabSz="913765">
              <a:tabLst>
                <a:tab pos="113665" algn="l"/>
              </a:tabLst>
            </a:pPr>
            <a:r>
              <a:rPr lang="zh-CN" altLang="en-US" sz="5400" b="1" dirty="0">
                <a:solidFill>
                  <a:schemeClr val="bg1"/>
                </a:solidFill>
                <a:latin typeface="Microsoft JhengHei" panose="020B0604030504040204" pitchFamily="34" charset="-120"/>
                <a:ea typeface="Microsoft JhengHei" panose="020B0604030504040204" pitchFamily="34" charset="-120"/>
                <a:cs typeface="Arial" panose="020B0604020202020204"/>
              </a:rPr>
              <a:t>以及</a:t>
            </a:r>
            <a:endParaRPr lang="en-US" altLang="zh-CN" sz="5400" b="1" dirty="0">
              <a:solidFill>
                <a:schemeClr val="bg1"/>
              </a:solidFill>
              <a:latin typeface="Microsoft JhengHei" panose="020B0604030504040204" pitchFamily="34" charset="-120"/>
              <a:ea typeface="Microsoft JhengHei" panose="020B0604030504040204" pitchFamily="34" charset="-120"/>
              <a:cs typeface="Arial" panose="020B0604020202020204"/>
            </a:endParaRPr>
          </a:p>
          <a:p>
            <a:pPr algn="ctr" defTabSz="913765">
              <a:tabLst>
                <a:tab pos="113665" algn="l"/>
              </a:tabLst>
            </a:pPr>
            <a:r>
              <a:rPr lang="zh-CN" altLang="en-US" sz="5400" b="1" dirty="0">
                <a:solidFill>
                  <a:schemeClr val="bg1"/>
                </a:solidFill>
                <a:latin typeface="Microsoft JhengHei" panose="020B0604030504040204" pitchFamily="34" charset="-120"/>
                <a:ea typeface="Microsoft JhengHei" panose="020B0604030504040204" pitchFamily="34" charset="-120"/>
                <a:cs typeface="Arial" panose="020B0604020202020204"/>
              </a:rPr>
              <a:t>社群购物</a:t>
            </a:r>
            <a:endParaRPr lang="en-US" sz="5400" b="1" dirty="0">
              <a:solidFill>
                <a:schemeClr val="bg1"/>
              </a:solidFill>
              <a:latin typeface="Microsoft JhengHei" panose="020B0604030504040204" pitchFamily="34" charset="-120"/>
              <a:ea typeface="Microsoft JhengHei" panose="020B0604030504040204" pitchFamily="34" charset="-120"/>
              <a:cs typeface="Arial" panose="020B0604020202020204"/>
            </a:endParaRPr>
          </a:p>
        </p:txBody>
      </p:sp>
      <p:sp>
        <p:nvSpPr>
          <p:cNvPr id="8" name="Rectangle 7"/>
          <p:cNvSpPr/>
          <p:nvPr/>
        </p:nvSpPr>
        <p:spPr>
          <a:xfrm>
            <a:off x="7010400" y="914400"/>
            <a:ext cx="4787297" cy="1051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r>
              <a:rPr lang="zh-TW" altLang="en-US" sz="2400" dirty="0">
                <a:ln w="3175">
                  <a:solidFill>
                    <a:prstClr val="white"/>
                  </a:solidFill>
                </a:ln>
                <a:solidFill>
                  <a:prstClr val="white"/>
                </a:solidFill>
                <a:latin typeface="Segoe UI Light" panose="020B0502040204020203" pitchFamily="34" charset="0"/>
                <a:ea typeface="Microsoft JhengHei" panose="020B0604030504040204" pitchFamily="34" charset="-120"/>
                <a:cs typeface="Arial" panose="020B0604020202020204"/>
              </a:rPr>
              <a:t>提供社群媒体与网络购物的力量 </a:t>
            </a:r>
            <a:endParaRPr lang="en-US" sz="2400" dirty="0">
              <a:ln w="3175">
                <a:solidFill>
                  <a:prstClr val="white"/>
                </a:solidFill>
              </a:ln>
              <a:solidFill>
                <a:prstClr val="white"/>
              </a:solidFill>
              <a:latin typeface="Segoe UI Light" panose="020B0502040204020203" pitchFamily="34" charset="0"/>
            </a:endParaRPr>
          </a:p>
        </p:txBody>
      </p:sp>
      <p:sp>
        <p:nvSpPr>
          <p:cNvPr id="9" name="Rectangle 8"/>
          <p:cNvSpPr/>
          <p:nvPr/>
        </p:nvSpPr>
        <p:spPr>
          <a:xfrm>
            <a:off x="7010400" y="2259271"/>
            <a:ext cx="4787297" cy="1051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结合高科技</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拉近与顾客之间的关系</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endParaRPr>
          </a:p>
        </p:txBody>
      </p:sp>
      <p:sp>
        <p:nvSpPr>
          <p:cNvPr id="10" name="Rectangle 9"/>
          <p:cNvSpPr/>
          <p:nvPr/>
        </p:nvSpPr>
        <p:spPr>
          <a:xfrm>
            <a:off x="7010400" y="3603866"/>
            <a:ext cx="4787297" cy="1051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提供</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接触到</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a:rPr>
              <a:t>数百万顾客的能力</a:t>
            </a:r>
          </a:p>
        </p:txBody>
      </p:sp>
      <p:sp>
        <p:nvSpPr>
          <p:cNvPr id="11" name="Rectangle 10"/>
          <p:cNvSpPr/>
          <p:nvPr/>
        </p:nvSpPr>
        <p:spPr>
          <a:xfrm>
            <a:off x="7010400" y="4948831"/>
            <a:ext cx="4787297" cy="10512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a:r>
              <a:rPr lang="zh-TW" altLang="en-US" sz="2400" dirty="0">
                <a:ln w="3175">
                  <a:solidFill>
                    <a:prstClr val="white"/>
                  </a:solidFill>
                </a:ln>
                <a:solidFill>
                  <a:prstClr val="white"/>
                </a:solidFill>
                <a:latin typeface="Segoe UI Light" panose="020B0502040204020203" pitchFamily="34" charset="0"/>
                <a:ea typeface="Microsoft JhengHei" panose="020B0604030504040204" pitchFamily="34" charset="-120"/>
                <a:cs typeface="Arial" panose="020B0604020202020204"/>
              </a:rPr>
              <a:t>帮顾客找到合适的产品，并帮产品找到合适的顾客</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alphaModFix/>
            <a:extLst>
              <a:ext uri="{28A0092B-C50C-407E-A947-70E740481C1C}">
                <a14:useLocalDpi xmlns:a14="http://schemas.microsoft.com/office/drawing/2010/main" val="0"/>
              </a:ext>
            </a:extLst>
          </a:blip>
          <a:srcRect l="540" t="19495" b="28764"/>
          <a:stretch/>
        </p:blipFill>
        <p:spPr>
          <a:xfrm>
            <a:off x="5682921" y="562676"/>
            <a:ext cx="2863358" cy="2231136"/>
          </a:xfrm>
          <a:prstGeom prst="rect">
            <a:avLst/>
          </a:prstGeom>
        </p:spPr>
      </p:pic>
      <p:sp>
        <p:nvSpPr>
          <p:cNvPr id="27" name="Rectangle 26"/>
          <p:cNvSpPr/>
          <p:nvPr/>
        </p:nvSpPr>
        <p:spPr>
          <a:xfrm>
            <a:off x="487757" y="1914084"/>
            <a:ext cx="5031954" cy="2123658"/>
          </a:xfrm>
          <a:prstGeom prst="rect">
            <a:avLst/>
          </a:prstGeom>
        </p:spPr>
        <p:txBody>
          <a:bodyPr wrap="square">
            <a:spAutoFit/>
          </a:bodyPr>
          <a:lstStyle/>
          <a:p>
            <a:pPr marL="0" marR="0" lvl="0" indent="0" algn="l" defTabSz="914105" rtl="0" eaLnBrk="1" fontAlgn="auto" latinLnBrk="0" hangingPunct="1">
              <a:lnSpc>
                <a:spcPct val="15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购买产品自用</a:t>
            </a:r>
          </a:p>
          <a:p>
            <a:pPr marL="0" marR="0" lvl="1" indent="0" algn="l" defTabSz="914105" rtl="0" eaLnBrk="1" fontAlgn="auto" latinLnBrk="0" hangingPunct="1">
              <a:lnSpc>
                <a:spcPct val="15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购买产品销售给顾客</a:t>
            </a:r>
          </a:p>
          <a:p>
            <a:pPr marL="0" marR="0" lvl="1" indent="0" algn="l" defTabSz="914105" rtl="0" eaLnBrk="1" fontAlgn="auto" latinLnBrk="0" hangingPunct="1">
              <a:lnSpc>
                <a:spcPct val="15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超连锁自动购货</a:t>
            </a:r>
          </a:p>
          <a:p>
            <a:pPr marL="0" marR="0" lvl="1" indent="0" algn="l" defTabSz="914105" rtl="0" eaLnBrk="1" fontAlgn="auto" latinLnBrk="0" hangingPunct="1">
              <a:lnSpc>
                <a:spcPct val="15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rPr>
              <a:t>一对一行销</a:t>
            </a:r>
          </a:p>
        </p:txBody>
      </p:sp>
      <p:sp>
        <p:nvSpPr>
          <p:cNvPr id="34" name="TextBox 33"/>
          <p:cNvSpPr txBox="1"/>
          <p:nvPr/>
        </p:nvSpPr>
        <p:spPr>
          <a:xfrm>
            <a:off x="8747017" y="6181197"/>
            <a:ext cx="2875914" cy="387798"/>
          </a:xfrm>
          <a:prstGeom prst="rect">
            <a:avLst/>
          </a:prstGeom>
          <a:noFill/>
        </p:spPr>
        <p:txBody>
          <a:bodyPr wrap="square" rtlCol="0">
            <a:spAutoFit/>
          </a:bodyPr>
          <a:lstStyle/>
          <a:p>
            <a:pPr marL="114265" marR="0" lvl="1" indent="-114265" algn="ctr" defTabSz="914105"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161616"/>
                </a:solidFill>
                <a:effectLst/>
                <a:uLnTx/>
                <a:uFillTx/>
                <a:latin typeface="Microsoft JhengHei" panose="020B0604030504040204" pitchFamily="34" charset="-120"/>
                <a:ea typeface="Microsoft JhengHei" panose="020B0604030504040204" pitchFamily="34" charset="-120"/>
              </a:rPr>
              <a:t>购物大师</a:t>
            </a:r>
          </a:p>
        </p:txBody>
      </p:sp>
      <p:sp>
        <p:nvSpPr>
          <p:cNvPr id="35" name="TextBox 34"/>
          <p:cNvSpPr txBox="1"/>
          <p:nvPr/>
        </p:nvSpPr>
        <p:spPr>
          <a:xfrm>
            <a:off x="8747018" y="2961861"/>
            <a:ext cx="2875913" cy="387798"/>
          </a:xfrm>
          <a:prstGeom prst="rect">
            <a:avLst/>
          </a:prstGeom>
          <a:noFill/>
        </p:spPr>
        <p:txBody>
          <a:bodyPr wrap="square" rtlCol="0">
            <a:spAutoFit/>
          </a:bodyPr>
          <a:lstStyle/>
          <a:p>
            <a:pPr marL="114265" marR="0" lvl="0" indent="-114265" algn="ctr" defTabSz="914105"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161616"/>
                </a:solidFill>
                <a:effectLst/>
                <a:uLnTx/>
                <a:uFillTx/>
                <a:latin typeface="Microsoft JhengHei" panose="020B0604030504040204" pitchFamily="34" charset="-120"/>
                <a:ea typeface="Microsoft JhengHei" panose="020B0604030504040204" pitchFamily="34" charset="-120"/>
              </a:rPr>
              <a:t>社群媒体</a:t>
            </a:r>
          </a:p>
        </p:txBody>
      </p:sp>
      <p:pic>
        <p:nvPicPr>
          <p:cNvPr id="43" name="Picture 42"/>
          <p:cNvPicPr>
            <a:picLocks/>
          </p:cNvPicPr>
          <p:nvPr/>
        </p:nvPicPr>
        <p:blipFill rotWithShape="1">
          <a:blip r:embed="rId3" cstate="screen">
            <a:extLst>
              <a:ext uri="{28A0092B-C50C-407E-A947-70E740481C1C}">
                <a14:useLocalDpi xmlns:a14="http://schemas.microsoft.com/office/drawing/2010/main"/>
              </a:ext>
            </a:extLst>
          </a:blip>
          <a:srcRect b="1994"/>
          <a:stretch/>
        </p:blipFill>
        <p:spPr>
          <a:xfrm>
            <a:off x="8749366" y="3750065"/>
            <a:ext cx="2871216" cy="2267316"/>
          </a:xfrm>
          <a:prstGeom prst="rect">
            <a:avLst/>
          </a:prstGeom>
          <a:ln>
            <a:noFill/>
          </a:ln>
        </p:spPr>
      </p:pic>
      <p:sp>
        <p:nvSpPr>
          <p:cNvPr id="17" name="TextBox 16"/>
          <p:cNvSpPr txBox="1"/>
          <p:nvPr/>
        </p:nvSpPr>
        <p:spPr>
          <a:xfrm>
            <a:off x="5682921" y="2970637"/>
            <a:ext cx="2808431" cy="387798"/>
          </a:xfrm>
          <a:prstGeom prst="rect">
            <a:avLst/>
          </a:prstGeom>
          <a:noFill/>
        </p:spPr>
        <p:txBody>
          <a:bodyPr wrap="square" rtlCol="0">
            <a:spAutoFit/>
          </a:bodyPr>
          <a:lstStyle/>
          <a:p>
            <a:pPr marL="114265" marR="0" lvl="0" indent="-114265" algn="ctr" defTabSz="914105"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61616"/>
                </a:solidFill>
                <a:effectLst/>
                <a:uLnTx/>
                <a:uFillTx/>
                <a:latin typeface="Microsoft JhengHei" panose="020B0604030504040204" pitchFamily="34" charset="-120"/>
                <a:ea typeface="Microsoft JhengHei" panose="020B0604030504040204" pitchFamily="34" charset="-120"/>
              </a:rPr>
              <a:t>MY.SHOP.COM</a:t>
            </a:r>
          </a:p>
        </p:txBody>
      </p:sp>
      <p:sp>
        <p:nvSpPr>
          <p:cNvPr id="19" name="Rectangle 18"/>
          <p:cNvSpPr/>
          <p:nvPr/>
        </p:nvSpPr>
        <p:spPr>
          <a:xfrm>
            <a:off x="317192" y="379796"/>
            <a:ext cx="4736892" cy="1298448"/>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0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41" name="Rectangle 40"/>
          <p:cNvSpPr/>
          <p:nvPr/>
        </p:nvSpPr>
        <p:spPr>
          <a:xfrm>
            <a:off x="624982" y="594137"/>
            <a:ext cx="4257570" cy="720193"/>
          </a:xfrm>
          <a:prstGeom prst="rect">
            <a:avLst/>
          </a:prstGeom>
        </p:spPr>
        <p:txBody>
          <a:bodyPr wrap="square" lIns="91414" tIns="45718" rIns="91414" bIns="45718">
            <a:spAutoFit/>
          </a:bodyPr>
          <a:lstStyle/>
          <a:p>
            <a:pPr marL="0" marR="0" lvl="0" indent="0" algn="l" defTabSz="914105" rtl="0" eaLnBrk="1" fontAlgn="auto" latinLnBrk="0" hangingPunct="1">
              <a:lnSpc>
                <a:spcPct val="120000"/>
              </a:lnSpc>
              <a:spcBef>
                <a:spcPts val="0"/>
              </a:spcBef>
              <a:spcAft>
                <a:spcPts val="0"/>
              </a:spcAft>
              <a:buClrTx/>
              <a:buSzTx/>
              <a:buFontTx/>
              <a:buNone/>
              <a:tabLst/>
              <a:defRPr/>
            </a:pPr>
            <a:r>
              <a:rPr kumimoji="0" lang="en-US" altLang="zh-CN"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BV</a:t>
            </a:r>
            <a:r>
              <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与</a:t>
            </a:r>
            <a:r>
              <a:rPr kumimoji="0" lang="en-US" altLang="zh-CN"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IBV</a:t>
            </a:r>
            <a:r>
              <a:rPr kumimoji="0" lang="zh-CN" altLang="en-US" sz="3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的产生方式</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1381" y="3750066"/>
            <a:ext cx="2856089" cy="2267316"/>
          </a:xfrm>
          <a:prstGeom prst="rect">
            <a:avLst/>
          </a:prstGeom>
        </p:spPr>
      </p:pic>
      <p:sp>
        <p:nvSpPr>
          <p:cNvPr id="20" name="TextBox 19"/>
          <p:cNvSpPr txBox="1"/>
          <p:nvPr/>
        </p:nvSpPr>
        <p:spPr>
          <a:xfrm>
            <a:off x="5650335" y="6185430"/>
            <a:ext cx="2875914" cy="387798"/>
          </a:xfrm>
          <a:prstGeom prst="rect">
            <a:avLst/>
          </a:prstGeom>
          <a:noFill/>
        </p:spPr>
        <p:txBody>
          <a:bodyPr wrap="square" rtlCol="0">
            <a:spAutoFit/>
          </a:bodyPr>
          <a:lstStyle/>
          <a:p>
            <a:pPr marL="114265" marR="0" lvl="1" indent="-114265" algn="ctr" defTabSz="914105"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161616"/>
                </a:solidFill>
                <a:effectLst/>
                <a:uLnTx/>
                <a:uFillTx/>
                <a:latin typeface="Microsoft JhengHei" panose="020B0604030504040204" pitchFamily="34" charset="-120"/>
                <a:ea typeface="Microsoft JhengHei" panose="020B0604030504040204" pitchFamily="34" charset="-120"/>
              </a:rPr>
              <a:t>购物年金</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7751" r="7246"/>
          <a:stretch/>
        </p:blipFill>
        <p:spPr>
          <a:xfrm>
            <a:off x="8763000" y="562676"/>
            <a:ext cx="2844800" cy="2231136"/>
          </a:xfrm>
          <a:prstGeom prst="rect">
            <a:avLst/>
          </a:prstGeom>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3001" y="3760552"/>
            <a:ext cx="2849879" cy="17911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53217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256032" y="263368"/>
            <a:ext cx="11704319" cy="87159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3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网路销售只能在美安</a:t>
            </a:r>
            <a:r>
              <a:rPr lang="zh-CN" altLang="en-US" sz="3200" b="1" kern="0" dirty="0">
                <a:solidFill>
                  <a:prstClr val="white"/>
                </a:solidFill>
                <a:latin typeface="Microsoft JhengHei" panose="020B0604030504040204" pitchFamily="34" charset="-120"/>
                <a:ea typeface="Microsoft JhengHei" panose="020B0604030504040204" pitchFamily="34" charset="-120"/>
              </a:rPr>
              <a:t>马来西亚</a:t>
            </a:r>
            <a:r>
              <a:rPr kumimoji="0" lang="zh-CN" altLang="en-US" sz="3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公司的网站上进行</a:t>
            </a:r>
            <a:endParaRPr kumimoji="0" lang="en-US" altLang="en-US" sz="3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grpSp>
        <p:nvGrpSpPr>
          <p:cNvPr id="20" name="Group 19">
            <a:extLst>
              <a:ext uri="{FF2B5EF4-FFF2-40B4-BE49-F238E27FC236}">
                <a16:creationId xmlns:a16="http://schemas.microsoft.com/office/drawing/2014/main" id="{892D5ADC-472A-4731-BBE5-8A4CE165A4FC}"/>
              </a:ext>
            </a:extLst>
          </p:cNvPr>
          <p:cNvGrpSpPr/>
          <p:nvPr/>
        </p:nvGrpSpPr>
        <p:grpSpPr>
          <a:xfrm>
            <a:off x="7170523" y="1906824"/>
            <a:ext cx="5021477" cy="3044352"/>
            <a:chOff x="6675307" y="284189"/>
            <a:chExt cx="5021477" cy="3044352"/>
          </a:xfrm>
        </p:grpSpPr>
        <p:pic>
          <p:nvPicPr>
            <p:cNvPr id="21" name="Picture 20">
              <a:extLst>
                <a:ext uri="{FF2B5EF4-FFF2-40B4-BE49-F238E27FC236}">
                  <a16:creationId xmlns:a16="http://schemas.microsoft.com/office/drawing/2014/main" id="{D8E0A5A1-852F-4F23-B0BC-E61E47EF6B5D}"/>
                </a:ext>
              </a:extLst>
            </p:cNvPr>
            <p:cNvPicPr>
              <a:picLocks noChangeAspect="1"/>
            </p:cNvPicPr>
            <p:nvPr/>
          </p:nvPicPr>
          <p:blipFill>
            <a:blip r:embed="rId2"/>
            <a:stretch>
              <a:fillRect/>
            </a:stretch>
          </p:blipFill>
          <p:spPr>
            <a:xfrm>
              <a:off x="7555959" y="900751"/>
              <a:ext cx="3266716" cy="2293707"/>
            </a:xfrm>
            <a:prstGeom prst="rect">
              <a:avLst/>
            </a:prstGeom>
          </p:spPr>
        </p:pic>
        <p:grpSp>
          <p:nvGrpSpPr>
            <p:cNvPr id="22" name="Group 21">
              <a:extLst>
                <a:ext uri="{FF2B5EF4-FFF2-40B4-BE49-F238E27FC236}">
                  <a16:creationId xmlns:a16="http://schemas.microsoft.com/office/drawing/2014/main" id="{2871FBAC-04AF-4843-8B86-22B61A414332}"/>
                </a:ext>
              </a:extLst>
            </p:cNvPr>
            <p:cNvGrpSpPr/>
            <p:nvPr/>
          </p:nvGrpSpPr>
          <p:grpSpPr>
            <a:xfrm>
              <a:off x="6675307" y="284189"/>
              <a:ext cx="5021477" cy="3044352"/>
              <a:chOff x="6675307" y="284189"/>
              <a:chExt cx="5021477" cy="3044352"/>
            </a:xfrm>
          </p:grpSpPr>
          <p:pic>
            <p:nvPicPr>
              <p:cNvPr id="23" name="Picture 22">
                <a:extLst>
                  <a:ext uri="{FF2B5EF4-FFF2-40B4-BE49-F238E27FC236}">
                    <a16:creationId xmlns:a16="http://schemas.microsoft.com/office/drawing/2014/main" id="{A431E438-3723-40AD-B22A-FC6CC3CE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307" y="697672"/>
                <a:ext cx="5021477" cy="2630869"/>
              </a:xfrm>
              <a:prstGeom prst="rect">
                <a:avLst/>
              </a:prstGeom>
            </p:spPr>
          </p:pic>
          <p:sp>
            <p:nvSpPr>
              <p:cNvPr id="24" name="Rectangle 23">
                <a:extLst>
                  <a:ext uri="{FF2B5EF4-FFF2-40B4-BE49-F238E27FC236}">
                    <a16:creationId xmlns:a16="http://schemas.microsoft.com/office/drawing/2014/main" id="{22FBE365-B17E-48F1-B7BD-98812F674A0F}"/>
                  </a:ext>
                </a:extLst>
              </p:cNvPr>
              <p:cNvSpPr/>
              <p:nvPr/>
            </p:nvSpPr>
            <p:spPr>
              <a:xfrm>
                <a:off x="8017678" y="284189"/>
                <a:ext cx="2373791" cy="369332"/>
              </a:xfrm>
              <a:prstGeom prst="rect">
                <a:avLst/>
              </a:prstGeom>
            </p:spPr>
            <p:txBody>
              <a:bodyPr wrap="none">
                <a:spAutoFit/>
              </a:bodyPr>
              <a:lstStyle/>
              <a:p>
                <a:pPr marL="0" marR="0" lvl="0" indent="0" algn="ctr" defTabSz="11626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white"/>
                      </a:solidFill>
                    </a:ln>
                    <a:solidFill>
                      <a:prstClr val="white"/>
                    </a:solidFill>
                    <a:effectLst/>
                    <a:uLnTx/>
                    <a:uFillTx/>
                    <a:latin typeface="Calibri"/>
                    <a:ea typeface="+mn-ea"/>
                    <a:cs typeface="+mn-cs"/>
                  </a:rPr>
                  <a:t>MARKETAMERICA.COM</a:t>
                </a:r>
              </a:p>
            </p:txBody>
          </p:sp>
        </p:grpSp>
      </p:grpSp>
      <p:grpSp>
        <p:nvGrpSpPr>
          <p:cNvPr id="25" name="Group 24">
            <a:extLst>
              <a:ext uri="{FF2B5EF4-FFF2-40B4-BE49-F238E27FC236}">
                <a16:creationId xmlns:a16="http://schemas.microsoft.com/office/drawing/2014/main" id="{F97517A7-5B0F-4EAF-A4A3-7CDD300686C1}"/>
              </a:ext>
            </a:extLst>
          </p:cNvPr>
          <p:cNvGrpSpPr/>
          <p:nvPr/>
        </p:nvGrpSpPr>
        <p:grpSpPr>
          <a:xfrm>
            <a:off x="136478" y="1831025"/>
            <a:ext cx="5095792" cy="3134027"/>
            <a:chOff x="-203200" y="2252667"/>
            <a:chExt cx="5095792" cy="3134027"/>
          </a:xfrm>
        </p:grpSpPr>
        <p:pic>
          <p:nvPicPr>
            <p:cNvPr id="26" name="Picture 25">
              <a:extLst>
                <a:ext uri="{FF2B5EF4-FFF2-40B4-BE49-F238E27FC236}">
                  <a16:creationId xmlns:a16="http://schemas.microsoft.com/office/drawing/2014/main" id="{E815D30D-F654-4816-A7E9-47DDCBB4F111}"/>
                </a:ext>
              </a:extLst>
            </p:cNvPr>
            <p:cNvPicPr>
              <a:picLocks noChangeAspect="1"/>
            </p:cNvPicPr>
            <p:nvPr/>
          </p:nvPicPr>
          <p:blipFill>
            <a:blip r:embed="rId4"/>
            <a:stretch>
              <a:fillRect/>
            </a:stretch>
          </p:blipFill>
          <p:spPr>
            <a:xfrm>
              <a:off x="682388" y="2861100"/>
              <a:ext cx="3302758" cy="2345664"/>
            </a:xfrm>
            <a:prstGeom prst="rect">
              <a:avLst/>
            </a:prstGeom>
          </p:spPr>
        </p:pic>
        <p:pic>
          <p:nvPicPr>
            <p:cNvPr id="27" name="Picture 26">
              <a:extLst>
                <a:ext uri="{FF2B5EF4-FFF2-40B4-BE49-F238E27FC236}">
                  <a16:creationId xmlns:a16="http://schemas.microsoft.com/office/drawing/2014/main" id="{2BC849C0-A619-4EB0-9CCE-70E7B4AF8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716896"/>
              <a:ext cx="5095792" cy="2669798"/>
            </a:xfrm>
            <a:prstGeom prst="rect">
              <a:avLst/>
            </a:prstGeom>
          </p:spPr>
        </p:pic>
        <p:sp>
          <p:nvSpPr>
            <p:cNvPr id="28" name="Rectangle 27">
              <a:extLst>
                <a:ext uri="{FF2B5EF4-FFF2-40B4-BE49-F238E27FC236}">
                  <a16:creationId xmlns:a16="http://schemas.microsoft.com/office/drawing/2014/main" id="{05427C0A-CC72-443A-BF6B-6933AC9AEB7D}"/>
                </a:ext>
              </a:extLst>
            </p:cNvPr>
            <p:cNvSpPr/>
            <p:nvPr/>
          </p:nvSpPr>
          <p:spPr>
            <a:xfrm>
              <a:off x="422506" y="2252667"/>
              <a:ext cx="3844386" cy="369333"/>
            </a:xfrm>
            <a:prstGeom prst="rect">
              <a:avLst/>
            </a:prstGeom>
          </p:spPr>
          <p:txBody>
            <a:bodyPr wrap="none">
              <a:spAutoFit/>
            </a:bodyPr>
            <a:lstStyle/>
            <a:p>
              <a:pPr algn="ctr" defTabSz="1162685">
                <a:defRPr/>
              </a:pPr>
              <a:r>
                <a:rPr lang="en-US" sz="1800" dirty="0">
                  <a:solidFill>
                    <a:prstClr val="white"/>
                  </a:solidFill>
                  <a:latin typeface="Raleway" panose="020B0503030101060003" pitchFamily="34" charset="0"/>
                </a:rPr>
                <a:t>MotivesCosmetics.com /</a:t>
              </a:r>
              <a:r>
                <a:rPr lang="en-US" sz="1800" dirty="0" err="1">
                  <a:solidFill>
                    <a:srgbClr val="17C1CB"/>
                  </a:solidFill>
                  <a:latin typeface="Raleway" panose="020B0503030101060003" pitchFamily="34" charset="0"/>
                </a:rPr>
                <a:t>yoursitename</a:t>
              </a:r>
              <a:endParaRPr lang="en-US" sz="1800" dirty="0">
                <a:solidFill>
                  <a:prstClr val="white"/>
                </a:solidFill>
                <a:latin typeface="Raleway" panose="020B0503030101060003" pitchFamily="34" charset="0"/>
              </a:endParaRPr>
            </a:p>
          </p:txBody>
        </p:sp>
      </p:grpSp>
      <p:grpSp>
        <p:nvGrpSpPr>
          <p:cNvPr id="29" name="Group 28">
            <a:extLst>
              <a:ext uri="{FF2B5EF4-FFF2-40B4-BE49-F238E27FC236}">
                <a16:creationId xmlns:a16="http://schemas.microsoft.com/office/drawing/2014/main" id="{97A011AA-0A55-4693-A4CA-861C98B41999}"/>
              </a:ext>
            </a:extLst>
          </p:cNvPr>
          <p:cNvGrpSpPr/>
          <p:nvPr/>
        </p:nvGrpSpPr>
        <p:grpSpPr>
          <a:xfrm>
            <a:off x="3208472" y="2831959"/>
            <a:ext cx="5881408" cy="3458824"/>
            <a:chOff x="3085171" y="3235202"/>
            <a:chExt cx="5122344" cy="3012423"/>
          </a:xfrm>
        </p:grpSpPr>
        <p:pic>
          <p:nvPicPr>
            <p:cNvPr id="30" name="Picture 29">
              <a:extLst>
                <a:ext uri="{FF2B5EF4-FFF2-40B4-BE49-F238E27FC236}">
                  <a16:creationId xmlns:a16="http://schemas.microsoft.com/office/drawing/2014/main" id="{181B2681-A4D9-4337-A327-68F7F909470D}"/>
                </a:ext>
              </a:extLst>
            </p:cNvPr>
            <p:cNvPicPr>
              <a:picLocks noChangeAspect="1"/>
            </p:cNvPicPr>
            <p:nvPr/>
          </p:nvPicPr>
          <p:blipFill>
            <a:blip r:embed="rId5"/>
            <a:stretch>
              <a:fillRect/>
            </a:stretch>
          </p:blipFill>
          <p:spPr>
            <a:xfrm>
              <a:off x="3998793" y="3809238"/>
              <a:ext cx="3261816" cy="2303674"/>
            </a:xfrm>
            <a:prstGeom prst="rect">
              <a:avLst/>
            </a:prstGeom>
          </p:spPr>
        </p:pic>
        <p:pic>
          <p:nvPicPr>
            <p:cNvPr id="31" name="Picture 30">
              <a:extLst>
                <a:ext uri="{FF2B5EF4-FFF2-40B4-BE49-F238E27FC236}">
                  <a16:creationId xmlns:a16="http://schemas.microsoft.com/office/drawing/2014/main" id="{B2A45872-D83C-493B-9465-18AD0A0B1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171" y="3563911"/>
              <a:ext cx="5122344" cy="2683714"/>
            </a:xfrm>
            <a:prstGeom prst="rect">
              <a:avLst/>
            </a:prstGeom>
          </p:spPr>
        </p:pic>
        <p:sp>
          <p:nvSpPr>
            <p:cNvPr id="32" name="Rectangle 31">
              <a:extLst>
                <a:ext uri="{FF2B5EF4-FFF2-40B4-BE49-F238E27FC236}">
                  <a16:creationId xmlns:a16="http://schemas.microsoft.com/office/drawing/2014/main" id="{45979A8C-B5E2-4BE4-B4EA-FBED448F3609}"/>
                </a:ext>
              </a:extLst>
            </p:cNvPr>
            <p:cNvSpPr/>
            <p:nvPr/>
          </p:nvSpPr>
          <p:spPr>
            <a:xfrm>
              <a:off x="4389201" y="3235202"/>
              <a:ext cx="2629838" cy="321665"/>
            </a:xfrm>
            <a:prstGeom prst="rect">
              <a:avLst/>
            </a:prstGeom>
          </p:spPr>
          <p:txBody>
            <a:bodyPr wrap="none">
              <a:spAutoFit/>
            </a:bodyPr>
            <a:lstStyle/>
            <a:p>
              <a:pPr algn="ctr" defTabSz="1162685">
                <a:defRPr/>
              </a:pPr>
              <a:r>
                <a:rPr lang="en-US" sz="1800" dirty="0">
                  <a:ln w="3175">
                    <a:solidFill>
                      <a:prstClr val="white"/>
                    </a:solidFill>
                  </a:ln>
                  <a:solidFill>
                    <a:prstClr val="white"/>
                  </a:solidFill>
                </a:rPr>
                <a:t>MY.SHOP.COM</a:t>
              </a:r>
              <a:r>
                <a:rPr lang="en-US" sz="1800" dirty="0">
                  <a:solidFill>
                    <a:prstClr val="white"/>
                  </a:solidFill>
                  <a:latin typeface="Raleway" panose="020B0503030101060003" pitchFamily="34" charset="0"/>
                </a:rPr>
                <a:t> /</a:t>
              </a:r>
              <a:r>
                <a:rPr lang="en-US" sz="1800" dirty="0" err="1">
                  <a:solidFill>
                    <a:srgbClr val="17C1CB"/>
                  </a:solidFill>
                  <a:latin typeface="Raleway" panose="020B0503030101060003" pitchFamily="34" charset="0"/>
                </a:rPr>
                <a:t>yoursitename</a:t>
              </a:r>
              <a:endParaRPr lang="en-US" sz="1800" dirty="0">
                <a:solidFill>
                  <a:prstClr val="white"/>
                </a:solidFill>
                <a:latin typeface="Raleway" panose="020B0503030101060003" pitchFamily="34" charset="0"/>
              </a:endParaRPr>
            </a:p>
          </p:txBody>
        </p:sp>
      </p:grpSp>
    </p:spTree>
    <p:extLst>
      <p:ext uri="{BB962C8B-B14F-4D97-AF65-F5344CB8AC3E}">
        <p14:creationId xmlns:p14="http://schemas.microsoft.com/office/powerpoint/2010/main" val="66210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Rounded Rectangle 8"/>
          <p:cNvSpPr/>
          <p:nvPr/>
        </p:nvSpPr>
        <p:spPr>
          <a:xfrm>
            <a:off x="0" y="51759"/>
            <a:ext cx="4567275" cy="6805387"/>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美安</a:t>
            </a:r>
            <a:r>
              <a:rPr lang="zh-CN" altLang="en-US" sz="2800" b="1" kern="0" dirty="0">
                <a:solidFill>
                  <a:prstClr val="white"/>
                </a:solidFill>
                <a:latin typeface="Microsoft JhengHei" panose="020B0604030504040204" pitchFamily="34" charset="-120"/>
                <a:ea typeface="Microsoft JhengHei" panose="020B0604030504040204" pitchFamily="34" charset="-120"/>
              </a:rPr>
              <a:t>马来西亚</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公司所有产品及服务都不能在除美安公司官方网站以外的任何网站进行销售，包括</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Amazon.com</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0" lang="en-US" altLang="zh-CN"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eBay</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0" lang="en-US" altLang="zh-CN" sz="2800" b="1" i="0" u="none" strike="noStrike" kern="0" cap="none" spc="0" normalizeH="0" baseline="0" noProof="0" dirty="0" err="1">
                <a:ln>
                  <a:noFill/>
                </a:ln>
                <a:solidFill>
                  <a:prstClr val="white"/>
                </a:solidFill>
                <a:effectLst/>
                <a:uLnTx/>
                <a:uFillTx/>
                <a:latin typeface="Microsoft JhengHei" panose="020B0604030504040204" pitchFamily="34" charset="-120"/>
                <a:ea typeface="Microsoft JhengHei" panose="020B0604030504040204" pitchFamily="34" charset="-120"/>
                <a:cs typeface="+mn-cs"/>
              </a:rPr>
              <a:t>eBid</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0" lang="en-US" altLang="zh-CN" sz="2800" b="1" i="0" u="none" strike="noStrike" kern="0" cap="none" spc="0" normalizeH="0" baseline="0" noProof="0" dirty="0" err="1">
                <a:ln>
                  <a:noFill/>
                </a:ln>
                <a:solidFill>
                  <a:prstClr val="white"/>
                </a:solidFill>
                <a:effectLst/>
                <a:uLnTx/>
                <a:uFillTx/>
                <a:latin typeface="Microsoft JhengHei" panose="020B0604030504040204" pitchFamily="34" charset="-120"/>
                <a:ea typeface="Microsoft JhengHei" panose="020B0604030504040204" pitchFamily="34" charset="-120"/>
                <a:cs typeface="+mn-cs"/>
              </a:rPr>
              <a:t>TaoBao</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以及类似网站。</a:t>
            </a:r>
          </a:p>
          <a:p>
            <a:pPr marL="174625" marR="0" lvl="0" indent="0" algn="ctr" defTabSz="914400" rtl="0" eaLnBrk="1" fontAlgn="auto" latinLnBrk="0" hangingPunct="1">
              <a:lnSpc>
                <a:spcPct val="100000"/>
              </a:lnSpc>
              <a:spcBef>
                <a:spcPts val="0"/>
              </a:spcBef>
              <a:spcAft>
                <a:spcPts val="1200"/>
              </a:spcAft>
              <a:buClrTx/>
              <a:buSzTx/>
              <a:buFontTx/>
              <a:buNone/>
              <a:tabLst/>
              <a:defRPr/>
            </a:pPr>
            <a:endPar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174625" lvl="0" algn="ctr" defTabSz="914400">
              <a:spcAft>
                <a:spcPts val="1200"/>
              </a:spcAft>
              <a:defRPr/>
            </a:pP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无论个人网站或商业网站，一律禁止出售美安马来西亚公司的产品及服务，除非得到了美安</a:t>
            </a:r>
            <a:r>
              <a:rPr lang="zh-CN" altLang="en-US" sz="2800" b="1" kern="0" dirty="0">
                <a:solidFill>
                  <a:prstClr val="white"/>
                </a:solidFill>
                <a:latin typeface="Microsoft JhengHei" panose="020B0604030504040204" pitchFamily="34" charset="-120"/>
                <a:ea typeface="Microsoft JhengHei" panose="020B0604030504040204" pitchFamily="34" charset="-120"/>
              </a:rPr>
              <a:t>马来西亚</a:t>
            </a:r>
            <a:r>
              <a:rPr kumimoji="0" lang="zh-CN"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公司官方的书面许可。</a:t>
            </a:r>
            <a:endParaRPr kumimoji="0" lang="en-US" altLang="en-US" sz="28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2" name="Slide Number Placeholder 1"/>
          <p:cNvSpPr>
            <a:spLocks noGrp="1"/>
          </p:cNvSpPr>
          <p:nvPr>
            <p:ph type="sldNum" sz="quarter" idx="12"/>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D2B4E515-726B-47D1-88F3-AC4C1034A5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3765"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Image result for online auction webs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211412"/>
            <a:ext cx="3089069" cy="2103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bay auc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439" y="1211412"/>
            <a:ext cx="3535553" cy="2121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taob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3678171"/>
            <a:ext cx="3331087" cy="2422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mazon 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052" y="3678170"/>
            <a:ext cx="3571940" cy="2422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6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017505" y="1053620"/>
            <a:ext cx="5076825" cy="583565"/>
          </a:xfrm>
          <a:prstGeom prst="rect">
            <a:avLst/>
          </a:prstGeom>
        </p:spPr>
        <p:txBody>
          <a:bodyPr wrap="none">
            <a:spAutoFit/>
          </a:bodyPr>
          <a:lstStyle/>
          <a:p>
            <a:pPr algn="ctr" defTabSz="914400"/>
            <a:r>
              <a:rPr lang="en-US" sz="3200" dirty="0">
                <a:solidFill>
                  <a:srgbClr val="FFFFFF"/>
                </a:solidFill>
                <a:latin typeface="Arial" panose="020B0604020202020204" pitchFamily="34" charset="0"/>
                <a:ea typeface="PMingLiU" panose="02020500000000000000" pitchFamily="18" charset="-120"/>
                <a:cs typeface="Arial" panose="020B0604020202020204" pitchFamily="34" charset="0"/>
              </a:rPr>
              <a:t>www.ShoppingAnnuity.com</a:t>
            </a:r>
            <a:endParaRPr lang="en-US" sz="3200" dirty="0">
              <a:solidFill>
                <a:srgbClr val="FFFF00"/>
              </a:solidFill>
              <a:latin typeface="Arial" panose="020B0604020202020204" pitchFamily="34" charset="0"/>
              <a:ea typeface="PMingLiU" panose="02020500000000000000" pitchFamily="18" charset="-120"/>
              <a:cs typeface="Arial" panose="020B0604020202020204" pitchFamily="34" charset="0"/>
            </a:endParaRPr>
          </a:p>
        </p:txBody>
      </p:sp>
      <p:sp>
        <p:nvSpPr>
          <p:cNvPr id="9" name="Rectangle 8"/>
          <p:cNvSpPr/>
          <p:nvPr/>
        </p:nvSpPr>
        <p:spPr>
          <a:xfrm>
            <a:off x="7167586" y="2013772"/>
            <a:ext cx="4700533" cy="1430020"/>
          </a:xfrm>
          <a:prstGeom prst="rect">
            <a:avLst/>
          </a:prstGeom>
        </p:spPr>
        <p:txBody>
          <a:bodyPr wrap="square">
            <a:spAutoFit/>
          </a:bodyPr>
          <a:lstStyle/>
          <a:p>
            <a:pPr algn="ctr" defTabSz="685165"/>
            <a:r>
              <a:rPr lang="zh-TW" altLang="en-US" sz="36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传统的年金：</a:t>
            </a:r>
            <a:br>
              <a:rPr lang="en-US" altLang="zh-TW" sz="36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您必须额外支付款项以获取年金</a:t>
            </a:r>
            <a:r>
              <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algn="ctr" defTabSz="685165">
              <a:lnSpc>
                <a:spcPct val="150000"/>
              </a:lnSpc>
            </a:pPr>
            <a:endParaRPr lang="en-US" sz="1800"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
        <p:nvSpPr>
          <p:cNvPr id="11" name="Rectangle 10"/>
          <p:cNvSpPr/>
          <p:nvPr/>
        </p:nvSpPr>
        <p:spPr>
          <a:xfrm>
            <a:off x="7054244" y="3753470"/>
            <a:ext cx="4982309" cy="2122805"/>
          </a:xfrm>
          <a:prstGeom prst="rect">
            <a:avLst/>
          </a:prstGeom>
        </p:spPr>
        <p:txBody>
          <a:bodyPr wrap="square">
            <a:spAutoFit/>
          </a:bodyPr>
          <a:lstStyle/>
          <a:p>
            <a:pPr algn="ctr" defTabSz="685165"/>
            <a:r>
              <a:rPr lang="zh-CN" altLang="en-US" sz="36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购物年金</a:t>
            </a:r>
            <a:br>
              <a:rPr lang="en-US" sz="28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您只要将目前的消费转移至</a:t>
            </a:r>
            <a:r>
              <a:rPr lang="en-US" altLang="zh-TW"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MY.SHOP.COM</a:t>
            </a:r>
            <a:r>
              <a:rPr lang="zh-TW"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，即可设立您的「固定支付额」，用以</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建立</a:t>
            </a:r>
            <a:r>
              <a:rPr lang="zh-TW"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您的购物年金</a:t>
            </a:r>
            <a:r>
              <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p:txBody>
      </p:sp>
      <p:cxnSp>
        <p:nvCxnSpPr>
          <p:cNvPr id="12" name="Straight Connector 11"/>
          <p:cNvCxnSpPr/>
          <p:nvPr/>
        </p:nvCxnSpPr>
        <p:spPr>
          <a:xfrm flipH="1" flipV="1">
            <a:off x="7167586" y="3393637"/>
            <a:ext cx="4755624" cy="1454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282783" y="2072817"/>
            <a:ext cx="6658118" cy="3850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srcRect/>
          <a:stretch>
            <a:fillRect/>
          </a:stretch>
        </p:blipFill>
        <p:spPr>
          <a:xfrm rot="16200000" flipH="1">
            <a:off x="2008110" y="3159262"/>
            <a:ext cx="6860036" cy="300060"/>
          </a:xfrm>
          <a:prstGeom prst="rect">
            <a:avLst/>
          </a:prstGeom>
        </p:spPr>
      </p:pic>
      <p:pic>
        <p:nvPicPr>
          <p:cNvPr id="10" name="Picture 9"/>
          <p:cNvPicPr>
            <a:picLocks noChangeAspect="1"/>
          </p:cNvPicPr>
          <p:nvPr/>
        </p:nvPicPr>
        <p:blipFill rotWithShape="1">
          <a:blip r:embed="rId4" cstate="screen"/>
          <a:srcRect/>
          <a:stretch>
            <a:fillRect/>
          </a:stretch>
        </p:blipFill>
        <p:spPr>
          <a:xfrm>
            <a:off x="-10929" y="-11017"/>
            <a:ext cx="5299113" cy="6869017"/>
          </a:xfrm>
          <a:prstGeom prst="rect">
            <a:avLst/>
          </a:prstGeom>
        </p:spPr>
      </p:pic>
      <p:sp>
        <p:nvSpPr>
          <p:cNvPr id="3" name="Rectangle 2"/>
          <p:cNvSpPr/>
          <p:nvPr/>
        </p:nvSpPr>
        <p:spPr>
          <a:xfrm>
            <a:off x="-10793" y="998377"/>
            <a:ext cx="5298983" cy="5900057"/>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endParaRPr lang="en-US" sz="1800" dirty="0">
              <a:solidFill>
                <a:prstClr val="white"/>
              </a:solidFill>
              <a:latin typeface="Century Gothic" panose="020B0502020202020204" pitchFamily="34" charset="0"/>
            </a:endParaRPr>
          </a:p>
        </p:txBody>
      </p:sp>
      <p:sp>
        <p:nvSpPr>
          <p:cNvPr id="39" name="Rectangle 38"/>
          <p:cNvSpPr/>
          <p:nvPr/>
        </p:nvSpPr>
        <p:spPr>
          <a:xfrm>
            <a:off x="0" y="4150307"/>
            <a:ext cx="5288097" cy="1443990"/>
          </a:xfrm>
          <a:prstGeom prst="rect">
            <a:avLst/>
          </a:prstGeom>
        </p:spPr>
        <p:txBody>
          <a:bodyPr wrap="square" lIns="91436" tIns="45718" rIns="91436" bIns="45718">
            <a:spAutoFit/>
          </a:bodyPr>
          <a:lstStyle/>
          <a:p>
            <a:pPr algn="ctr" defTabSz="913765"/>
            <a:r>
              <a:rPr lang="en-US" altLang="zh-TW" sz="4400" b="1" cap="all" dirty="0">
                <a:solidFill>
                  <a:prstClr val="white"/>
                </a:solidFill>
                <a:latin typeface="Microsoft JhengHei" panose="020B0604030504040204" pitchFamily="34" charset="-120"/>
                <a:ea typeface="Microsoft JhengHei" panose="020B0604030504040204" pitchFamily="34" charset="-120"/>
              </a:rPr>
              <a:t>4</a:t>
            </a:r>
            <a:r>
              <a:rPr lang="zh-TW" altLang="en-US" sz="4400" b="1" cap="all" dirty="0">
                <a:solidFill>
                  <a:prstClr val="white"/>
                </a:solidFill>
                <a:latin typeface="Microsoft JhengHei" panose="020B0604030504040204" pitchFamily="34" charset="-120"/>
                <a:ea typeface="Microsoft JhengHei" panose="020B0604030504040204" pitchFamily="34" charset="-120"/>
              </a:rPr>
              <a:t>个简单步骤便可以建立您的购物年金</a:t>
            </a:r>
            <a:endParaRPr lang="en-US" sz="4400" b="1" cap="all" dirty="0">
              <a:solidFill>
                <a:prstClr val="white"/>
              </a:solidFill>
              <a:latin typeface="Microsoft JhengHei" panose="020B0604030504040204" pitchFamily="34" charset="-120"/>
              <a:ea typeface="Microsoft JhengHei" panose="020B0604030504040204" pitchFamily="34" charset="-120"/>
            </a:endParaRPr>
          </a:p>
        </p:txBody>
      </p:sp>
      <p:sp>
        <p:nvSpPr>
          <p:cNvPr id="2" name="TextBox 1"/>
          <p:cNvSpPr txBox="1"/>
          <p:nvPr/>
        </p:nvSpPr>
        <p:spPr>
          <a:xfrm>
            <a:off x="5702903" y="519622"/>
            <a:ext cx="6374797" cy="1754326"/>
          </a:xfrm>
          <a:prstGeom prst="rect">
            <a:avLst/>
          </a:prstGeom>
          <a:noFill/>
        </p:spPr>
        <p:txBody>
          <a:bodyPr wrap="square" rtlCol="0">
            <a:spAutoFit/>
          </a:bodyPr>
          <a:lstStyle/>
          <a:p>
            <a:pPr defTabSz="914400"/>
            <a:r>
              <a:rPr lang="zh-TW"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落实购物年金，从每一位超连锁</a:t>
            </a:r>
            <a:r>
              <a:rPr lang="en-US" altLang="zh-TW" sz="32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3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店主完成购物年金评量开始</a:t>
            </a:r>
            <a:endParaRPr lang="en-US" altLang="zh-TW" sz="3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defTabSz="914400"/>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（在</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UnFranchise.com</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的主要评量里可以找到）</a:t>
            </a:r>
          </a:p>
          <a:p>
            <a:pPr defTabSz="914400"/>
            <a:endParaRPr lang="en-US" sz="2400" dirty="0">
              <a:ln w="3175">
                <a:solidFill>
                  <a:prstClr val="white"/>
                </a:solidFill>
              </a:ln>
              <a:solidFill>
                <a:prstClr val="white"/>
              </a:solidFill>
              <a:latin typeface="Microsoft JhengHei" panose="020B0604030504040204" pitchFamily="34" charset="-120"/>
            </a:endParaRPr>
          </a:p>
        </p:txBody>
      </p:sp>
      <p:grpSp>
        <p:nvGrpSpPr>
          <p:cNvPr id="61" name="Group 60"/>
          <p:cNvGrpSpPr/>
          <p:nvPr/>
        </p:nvGrpSpPr>
        <p:grpSpPr>
          <a:xfrm>
            <a:off x="5288098" y="5325160"/>
            <a:ext cx="6904012" cy="997290"/>
            <a:chOff x="5736305" y="5223081"/>
            <a:chExt cx="6895330" cy="1099369"/>
          </a:xfrm>
        </p:grpSpPr>
        <p:sp>
          <p:nvSpPr>
            <p:cNvPr id="62" name="Rectangle 61"/>
            <p:cNvSpPr/>
            <p:nvPr/>
          </p:nvSpPr>
          <p:spPr>
            <a:xfrm>
              <a:off x="5929263" y="5223081"/>
              <a:ext cx="6702372"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63" name="Round Single Corner Rectangle 62"/>
            <p:cNvSpPr/>
            <p:nvPr/>
          </p:nvSpPr>
          <p:spPr>
            <a:xfrm flipH="1" flipV="1">
              <a:off x="5736305" y="5438401"/>
              <a:ext cx="6895329"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64" name="Right Triangle 6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65" name="Rounded Rectangle 64"/>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sz="2400" b="1" dirty="0">
                  <a:solidFill>
                    <a:prstClr val="white"/>
                  </a:solidFill>
                  <a:latin typeface="Microsoft JhengHei" panose="020B0604030504040204" pitchFamily="34" charset="-120"/>
                </a:rPr>
                <a:t>4</a:t>
              </a:r>
            </a:p>
          </p:txBody>
        </p:sp>
        <p:sp>
          <p:nvSpPr>
            <p:cNvPr id="66" name="Rectangle 65"/>
            <p:cNvSpPr/>
            <p:nvPr/>
          </p:nvSpPr>
          <p:spPr>
            <a:xfrm>
              <a:off x="6764998" y="5659095"/>
              <a:ext cx="4429443" cy="507497"/>
            </a:xfrm>
            <a:prstGeom prst="rect">
              <a:avLst/>
            </a:prstGeom>
          </p:spPr>
          <p:txBody>
            <a:bodyPr wrap="none">
              <a:spAutoFit/>
            </a:bodyPr>
            <a:lstStyle/>
            <a:p>
              <a:pPr marL="0" lvl="1" defTabSz="913765"/>
              <a:r>
                <a:rPr lang="zh-TW" altLang="en-US" sz="2400" b="1" dirty="0">
                  <a:ln w="3175">
                    <a:noFill/>
                  </a:ln>
                  <a:solidFill>
                    <a:schemeClr val="bg1"/>
                  </a:solidFill>
                  <a:latin typeface="Microsoft JhengHei" panose="020B0604030504040204" pitchFamily="34" charset="-120"/>
                  <a:ea typeface="Microsoft JhengHei" panose="020B0604030504040204" pitchFamily="34" charset="-120"/>
                </a:rPr>
                <a:t>透过优惠顾客建立</a:t>
              </a:r>
              <a:r>
                <a:rPr lang="en-US" sz="2400" b="1" dirty="0">
                  <a:ln w="3175">
                    <a:noFill/>
                  </a:ln>
                  <a:solidFill>
                    <a:schemeClr val="bg1"/>
                  </a:solidFill>
                  <a:latin typeface="Microsoft JhengHei" panose="020B0604030504040204" pitchFamily="34" charset="-120"/>
                  <a:ea typeface="Microsoft JhengHei" panose="020B0604030504040204" pitchFamily="34" charset="-120"/>
                </a:rPr>
                <a:t> BV &amp; IBV</a:t>
              </a:r>
            </a:p>
          </p:txBody>
        </p:sp>
      </p:grpSp>
      <p:grpSp>
        <p:nvGrpSpPr>
          <p:cNvPr id="67" name="Group 66"/>
          <p:cNvGrpSpPr/>
          <p:nvPr/>
        </p:nvGrpSpPr>
        <p:grpSpPr>
          <a:xfrm>
            <a:off x="5702903" y="4328112"/>
            <a:ext cx="6489153" cy="997291"/>
            <a:chOff x="6185479" y="4123712"/>
            <a:chExt cx="6446155" cy="1099370"/>
          </a:xfrm>
        </p:grpSpPr>
        <p:sp>
          <p:nvSpPr>
            <p:cNvPr id="68" name="Rectangle 67"/>
            <p:cNvSpPr/>
            <p:nvPr/>
          </p:nvSpPr>
          <p:spPr>
            <a:xfrm>
              <a:off x="6378440" y="4123712"/>
              <a:ext cx="6253194"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69" name="Rectangle 68"/>
            <p:cNvSpPr/>
            <p:nvPr/>
          </p:nvSpPr>
          <p:spPr>
            <a:xfrm>
              <a:off x="6185480" y="4339033"/>
              <a:ext cx="6446154"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70" name="Rounded Rectangle 69"/>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sz="2400" b="1" dirty="0">
                  <a:solidFill>
                    <a:prstClr val="white"/>
                  </a:solidFill>
                  <a:latin typeface="Microsoft JhengHei" panose="020B0604030504040204" pitchFamily="34" charset="-120"/>
                </a:rPr>
                <a:t>3</a:t>
              </a:r>
            </a:p>
          </p:txBody>
        </p:sp>
        <p:sp>
          <p:nvSpPr>
            <p:cNvPr id="71" name="Right Triangle 70"/>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72" name="Rectangle 71"/>
            <p:cNvSpPr/>
            <p:nvPr/>
          </p:nvSpPr>
          <p:spPr>
            <a:xfrm>
              <a:off x="7107350" y="4533398"/>
              <a:ext cx="1543350" cy="507497"/>
            </a:xfrm>
            <a:prstGeom prst="rect">
              <a:avLst/>
            </a:prstGeom>
          </p:spPr>
          <p:txBody>
            <a:bodyPr wrap="none">
              <a:spAutoFit/>
            </a:bodyPr>
            <a:lstStyle/>
            <a:p>
              <a:pPr marL="0" lvl="1" defTabSz="913765"/>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向下复制</a:t>
              </a:r>
              <a:endParaRPr lang="en-US" sz="2400" dirty="0">
                <a:ln w="3175">
                  <a:solidFill>
                    <a:prstClr val="white"/>
                  </a:solidFill>
                </a:ln>
                <a:solidFill>
                  <a:prstClr val="white"/>
                </a:solidFill>
                <a:latin typeface="Microsoft JhengHei" panose="020B0604030504040204" pitchFamily="34" charset="-120"/>
              </a:endParaRPr>
            </a:p>
          </p:txBody>
        </p:sp>
      </p:grpSp>
      <p:grpSp>
        <p:nvGrpSpPr>
          <p:cNvPr id="73" name="Group 72"/>
          <p:cNvGrpSpPr/>
          <p:nvPr/>
        </p:nvGrpSpPr>
        <p:grpSpPr>
          <a:xfrm>
            <a:off x="6211186" y="3330590"/>
            <a:ext cx="5980821" cy="1005605"/>
            <a:chOff x="6612958" y="3024344"/>
            <a:chExt cx="6018679" cy="1108535"/>
          </a:xfrm>
        </p:grpSpPr>
        <p:sp>
          <p:nvSpPr>
            <p:cNvPr id="74" name="Rectangle 73"/>
            <p:cNvSpPr/>
            <p:nvPr/>
          </p:nvSpPr>
          <p:spPr>
            <a:xfrm>
              <a:off x="6612958" y="3239664"/>
              <a:ext cx="6018679"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75" name="Rectangle 74"/>
            <p:cNvSpPr/>
            <p:nvPr/>
          </p:nvSpPr>
          <p:spPr>
            <a:xfrm>
              <a:off x="6805916" y="3024344"/>
              <a:ext cx="5825719"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76" name="Right Triangle 75"/>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77" name="Rounded Rectangle 76"/>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sz="2400" b="1" dirty="0">
                  <a:solidFill>
                    <a:prstClr val="white"/>
                  </a:solidFill>
                  <a:latin typeface="Microsoft JhengHei" panose="020B0604030504040204" pitchFamily="34" charset="-120"/>
                </a:rPr>
                <a:t>2</a:t>
              </a:r>
            </a:p>
          </p:txBody>
        </p:sp>
        <p:sp>
          <p:nvSpPr>
            <p:cNvPr id="78" name="Rectangle 77"/>
            <p:cNvSpPr/>
            <p:nvPr/>
          </p:nvSpPr>
          <p:spPr>
            <a:xfrm>
              <a:off x="7561001" y="3216825"/>
              <a:ext cx="5070628" cy="916054"/>
            </a:xfrm>
            <a:prstGeom prst="rect">
              <a:avLst/>
            </a:prstGeom>
          </p:spPr>
          <p:txBody>
            <a:bodyPr wrap="square">
              <a:spAutoFit/>
            </a:bodyPr>
            <a:lstStyle/>
            <a:p>
              <a:pPr marL="0" lvl="1" defTabSz="913765"/>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购买美安马来西亚</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MY.SHOP.COM</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伙伴商店产品，带来 </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IBV</a:t>
              </a:r>
            </a:p>
          </p:txBody>
        </p:sp>
      </p:grpSp>
      <p:grpSp>
        <p:nvGrpSpPr>
          <p:cNvPr id="79" name="Group 78"/>
          <p:cNvGrpSpPr/>
          <p:nvPr/>
        </p:nvGrpSpPr>
        <p:grpSpPr>
          <a:xfrm>
            <a:off x="6762894" y="2334465"/>
            <a:ext cx="5429106" cy="1049700"/>
            <a:chOff x="7009584" y="1925243"/>
            <a:chExt cx="5976130" cy="1157144"/>
          </a:xfrm>
        </p:grpSpPr>
        <p:sp>
          <p:nvSpPr>
            <p:cNvPr id="80" name="Rectangle 79"/>
            <p:cNvSpPr/>
            <p:nvPr/>
          </p:nvSpPr>
          <p:spPr>
            <a:xfrm>
              <a:off x="7202545" y="1925243"/>
              <a:ext cx="5783169" cy="2319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81" name="Rectangle 80"/>
            <p:cNvSpPr/>
            <p:nvPr/>
          </p:nvSpPr>
          <p:spPr>
            <a:xfrm>
              <a:off x="7009584" y="2140295"/>
              <a:ext cx="597613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82" name="Right Triangle 81"/>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sz="2400" dirty="0">
                <a:solidFill>
                  <a:prstClr val="white"/>
                </a:solidFill>
                <a:latin typeface="Microsoft JhengHei" panose="020B0604030504040204" pitchFamily="34" charset="-120"/>
              </a:endParaRPr>
            </a:p>
          </p:txBody>
        </p:sp>
        <p:sp>
          <p:nvSpPr>
            <p:cNvPr id="83" name="Rounded Rectangle 82"/>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sz="2400" b="1" dirty="0">
                  <a:solidFill>
                    <a:prstClr val="white"/>
                  </a:solidFill>
                  <a:latin typeface="Microsoft JhengHei" panose="020B0604030504040204" pitchFamily="34" charset="-120"/>
                </a:rPr>
                <a:t>1</a:t>
              </a:r>
            </a:p>
          </p:txBody>
        </p:sp>
        <p:sp>
          <p:nvSpPr>
            <p:cNvPr id="84" name="Rectangle 83"/>
            <p:cNvSpPr/>
            <p:nvPr/>
          </p:nvSpPr>
          <p:spPr>
            <a:xfrm>
              <a:off x="7915086" y="2166332"/>
              <a:ext cx="4946296" cy="916055"/>
            </a:xfrm>
            <a:prstGeom prst="rect">
              <a:avLst/>
            </a:prstGeom>
          </p:spPr>
          <p:txBody>
            <a:bodyPr wrap="none">
              <a:spAutoFit/>
            </a:bodyPr>
            <a:lstStyle/>
            <a:p>
              <a:pPr marL="0" lvl="1" defTabSz="913765"/>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购买美安马来西亚独家代理产品</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a:p>
              <a:pPr marL="0" lvl="1" defTabSz="913765"/>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带来 </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BV</a:t>
              </a:r>
            </a:p>
          </p:txBody>
        </p:sp>
      </p:grpSp>
    </p:spTree>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1299"/>
                            </p:stCondLst>
                            <p:childTnLst>
                              <p:par>
                                <p:cTn id="9" presetID="22" presetClass="entr" presetSubtype="2"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par>
                          <p:cTn id="12" fill="hold">
                            <p:stCondLst>
                              <p:cond delay="1799"/>
                            </p:stCondLst>
                            <p:childTnLst>
                              <p:par>
                                <p:cTn id="13" presetID="22" presetClass="entr" presetSubtype="2"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right)">
                                      <p:cBhvr>
                                        <p:cTn id="15" dur="500"/>
                                        <p:tgtEl>
                                          <p:spTgt spid="73"/>
                                        </p:tgtEl>
                                      </p:cBhvr>
                                    </p:animEffect>
                                  </p:childTnLst>
                                </p:cTn>
                              </p:par>
                            </p:childTnLst>
                          </p:cTn>
                        </p:par>
                        <p:par>
                          <p:cTn id="16" fill="hold">
                            <p:stCondLst>
                              <p:cond delay="2299"/>
                            </p:stCondLst>
                            <p:childTnLst>
                              <p:par>
                                <p:cTn id="17" presetID="22" presetClass="entr" presetSubtype="2"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2799"/>
                            </p:stCondLst>
                            <p:childTnLst>
                              <p:par>
                                <p:cTn id="21" presetID="22" presetClass="entr" presetSubtype="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right)">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8433" y="-128894"/>
            <a:ext cx="12366172" cy="710575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endParaRPr lang="en-US" sz="2000" dirty="0">
              <a:solidFill>
                <a:prstClr val="white"/>
              </a:solidFill>
              <a:latin typeface="+mn-ea"/>
            </a:endParaRPr>
          </a:p>
        </p:txBody>
      </p:sp>
      <p:grpSp>
        <p:nvGrpSpPr>
          <p:cNvPr id="8" name="Group 7"/>
          <p:cNvGrpSpPr/>
          <p:nvPr/>
        </p:nvGrpSpPr>
        <p:grpSpPr>
          <a:xfrm>
            <a:off x="-54140" y="-125439"/>
            <a:ext cx="7788440" cy="7102411"/>
            <a:chOff x="3429015" y="1993847"/>
            <a:chExt cx="5333986" cy="4864153"/>
          </a:xfrm>
        </p:grpSpPr>
        <p:sp>
          <p:nvSpPr>
            <p:cNvPr id="3" name="Rectangle 2"/>
            <p:cNvSpPr/>
            <p:nvPr/>
          </p:nvSpPr>
          <p:spPr>
            <a:xfrm>
              <a:off x="3429015"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endParaRPr lang="en-US" sz="2000" dirty="0">
                <a:solidFill>
                  <a:prstClr val="white"/>
                </a:solidFill>
                <a:latin typeface="+mn-ea"/>
              </a:endParaRPr>
            </a:p>
          </p:txBody>
        </p:sp>
        <p:grpSp>
          <p:nvGrpSpPr>
            <p:cNvPr id="6" name="Group 5"/>
            <p:cNvGrpSpPr/>
            <p:nvPr/>
          </p:nvGrpSpPr>
          <p:grpSpPr>
            <a:xfrm>
              <a:off x="3901448" y="2106798"/>
              <a:ext cx="4389120" cy="859971"/>
              <a:chOff x="3340647" y="2106784"/>
              <a:chExt cx="4389120" cy="859971"/>
            </a:xfrm>
          </p:grpSpPr>
          <p:sp>
            <p:nvSpPr>
              <p:cNvPr id="32" name="Rectangle 31"/>
              <p:cNvSpPr/>
              <p:nvPr/>
            </p:nvSpPr>
            <p:spPr>
              <a:xfrm>
                <a:off x="3468736" y="2106784"/>
                <a:ext cx="4132943"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3765"/>
                <a:r>
                  <a:rPr lang="zh-TW" altLang="en-US" sz="36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独家代理品牌</a:t>
                </a:r>
                <a:endParaRPr lang="en-US" sz="36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cxnSp>
            <p:nvCxnSpPr>
              <p:cNvPr id="63" name="Straight Connector 62"/>
              <p:cNvCxnSpPr/>
              <p:nvPr/>
            </p:nvCxnSpPr>
            <p:spPr>
              <a:xfrm rot="5400000">
                <a:off x="5535207" y="685031"/>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3811469" y="5316587"/>
              <a:ext cx="4951532" cy="822054"/>
            </a:xfrm>
            <a:prstGeom prst="rect">
              <a:avLst/>
            </a:prstGeom>
          </p:spPr>
          <p:txBody>
            <a:bodyPr wrap="square" lIns="91436" tIns="45718" rIns="91436" bIns="45718">
              <a:spAutoFit/>
            </a:bodyPr>
            <a:lstStyle/>
            <a:p>
              <a:pPr algn="ctr" defTabSz="913765">
                <a:buClr>
                  <a:srgbClr val="404040"/>
                </a:buClr>
                <a:buSzPct val="100000"/>
              </a:pPr>
              <a:r>
                <a:rPr lang="zh-TW" altLang="en-US" sz="2400" b="1"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现在就开始找出那些您可以在美安马来西亚购买的产品，并停止购买其他品牌，如此才是真正落实购物年金</a:t>
              </a:r>
            </a:p>
          </p:txBody>
        </p:sp>
        <p:grpSp>
          <p:nvGrpSpPr>
            <p:cNvPr id="11" name="Group 10"/>
            <p:cNvGrpSpPr/>
            <p:nvPr/>
          </p:nvGrpSpPr>
          <p:grpSpPr>
            <a:xfrm>
              <a:off x="4004271" y="3376146"/>
              <a:ext cx="1334223" cy="1607889"/>
              <a:chOff x="4030900" y="3312646"/>
              <a:chExt cx="1334223" cy="1607889"/>
            </a:xfrm>
          </p:grpSpPr>
          <p:sp>
            <p:nvSpPr>
              <p:cNvPr id="7" name="Rounded Rectangle 6"/>
              <p:cNvSpPr/>
              <p:nvPr/>
            </p:nvSpPr>
            <p:spPr>
              <a:xfrm>
                <a:off x="4057931"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mn-ea"/>
                </a:endParaRPr>
              </a:p>
            </p:txBody>
          </p:sp>
          <p:sp>
            <p:nvSpPr>
              <p:cNvPr id="60" name="Rectangle 59"/>
              <p:cNvSpPr/>
              <p:nvPr/>
            </p:nvSpPr>
            <p:spPr>
              <a:xfrm>
                <a:off x="4030900" y="4689611"/>
                <a:ext cx="1334223" cy="230924"/>
              </a:xfrm>
              <a:prstGeom prst="rect">
                <a:avLst/>
              </a:prstGeom>
            </p:spPr>
            <p:txBody>
              <a:bodyPr wrap="square">
                <a:spAutoFit/>
              </a:bodyPr>
              <a:lstStyle/>
              <a:p>
                <a:pPr algn="ctr" defTabSz="913765">
                  <a:buClr>
                    <a:srgbClr val="404040"/>
                  </a:buClr>
                  <a:buSzPct val="100000"/>
                </a:pPr>
                <a:r>
                  <a:rPr lang="zh-TW"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更优质产品</a:t>
                </a:r>
                <a:endParaRPr 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p:txBody>
          </p:sp>
          <p:pic>
            <p:nvPicPr>
              <p:cNvPr id="72" name="Picture 7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4296329" y="3777552"/>
                <a:ext cx="803365" cy="348327"/>
              </a:xfrm>
              <a:prstGeom prst="rect">
                <a:avLst/>
              </a:prstGeom>
            </p:spPr>
          </p:pic>
        </p:grpSp>
        <p:grpSp>
          <p:nvGrpSpPr>
            <p:cNvPr id="12" name="Group 11"/>
            <p:cNvGrpSpPr/>
            <p:nvPr/>
          </p:nvGrpSpPr>
          <p:grpSpPr>
            <a:xfrm>
              <a:off x="5485779" y="3376146"/>
              <a:ext cx="1280160" cy="1627115"/>
              <a:chOff x="5481876" y="3312646"/>
              <a:chExt cx="1280160" cy="1627115"/>
            </a:xfrm>
          </p:grpSpPr>
          <p:sp>
            <p:nvSpPr>
              <p:cNvPr id="56" name="Rounded Rectangle 55"/>
              <p:cNvSpPr/>
              <p:nvPr/>
            </p:nvSpPr>
            <p:spPr>
              <a:xfrm>
                <a:off x="5481876"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mn-ea"/>
                </a:endParaRPr>
              </a:p>
            </p:txBody>
          </p:sp>
          <p:sp>
            <p:nvSpPr>
              <p:cNvPr id="67" name="Rectangle 66"/>
              <p:cNvSpPr/>
              <p:nvPr/>
            </p:nvSpPr>
            <p:spPr>
              <a:xfrm>
                <a:off x="5501525" y="4708837"/>
                <a:ext cx="1239527" cy="230924"/>
              </a:xfrm>
              <a:prstGeom prst="rect">
                <a:avLst/>
              </a:prstGeom>
            </p:spPr>
            <p:txBody>
              <a:bodyPr wrap="square">
                <a:spAutoFit/>
              </a:bodyPr>
              <a:lstStyle/>
              <a:p>
                <a:pPr algn="ctr" defTabSz="913765">
                  <a:buClr>
                    <a:srgbClr val="404040"/>
                  </a:buClr>
                  <a:buSzPct val="100000"/>
                </a:pPr>
                <a:r>
                  <a:rPr lang="zh-TW"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更优惠价格</a:t>
                </a:r>
                <a:endParaRPr 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p:txBody>
          </p:sp>
          <p:sp>
            <p:nvSpPr>
              <p:cNvPr id="73" name="Freeform 20"/>
              <p:cNvSpPr>
                <a:spLocks noEditPoints="1"/>
              </p:cNvSpPr>
              <p:nvPr/>
            </p:nvSpPr>
            <p:spPr bwMode="auto">
              <a:xfrm>
                <a:off x="5735909" y="3574156"/>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grpSp>
        <p:grpSp>
          <p:nvGrpSpPr>
            <p:cNvPr id="13" name="Group 12"/>
            <p:cNvGrpSpPr/>
            <p:nvPr/>
          </p:nvGrpSpPr>
          <p:grpSpPr>
            <a:xfrm>
              <a:off x="6907586" y="3376146"/>
              <a:ext cx="1280160" cy="1622435"/>
              <a:chOff x="6934215" y="3312646"/>
              <a:chExt cx="1280160" cy="1622435"/>
            </a:xfrm>
          </p:grpSpPr>
          <p:sp>
            <p:nvSpPr>
              <p:cNvPr id="57" name="Rounded Rectangle 56"/>
              <p:cNvSpPr/>
              <p:nvPr/>
            </p:nvSpPr>
            <p:spPr>
              <a:xfrm>
                <a:off x="6934215"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mn-ea"/>
                </a:endParaRPr>
              </a:p>
            </p:txBody>
          </p:sp>
          <p:sp>
            <p:nvSpPr>
              <p:cNvPr id="71" name="Rectangle 70"/>
              <p:cNvSpPr/>
              <p:nvPr/>
            </p:nvSpPr>
            <p:spPr>
              <a:xfrm>
                <a:off x="7101404" y="4703219"/>
                <a:ext cx="1110127" cy="231862"/>
              </a:xfrm>
              <a:prstGeom prst="rect">
                <a:avLst/>
              </a:prstGeom>
            </p:spPr>
            <p:txBody>
              <a:bodyPr wrap="none">
                <a:spAutoFit/>
              </a:bodyPr>
              <a:lstStyle/>
              <a:p>
                <a:pPr algn="ctr" defTabSz="913765">
                  <a:buClr>
                    <a:srgbClr val="404040"/>
                  </a:buClr>
                  <a:buSzPct val="100000"/>
                </a:pPr>
                <a:r>
                  <a:rPr lang="zh-TW"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给顾客</a:t>
                </a:r>
                <a:r>
                  <a:rPr lang="zh-CN" alt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rPr>
                  <a:t>购物点数</a:t>
                </a:r>
                <a:endParaRPr lang="en-US" sz="1600" b="1" cap="all" dirty="0">
                  <a:solidFill>
                    <a:prstClr val="white"/>
                  </a:solidFill>
                  <a:latin typeface="Microsoft JhengHei" panose="020B0604030504040204" pitchFamily="34" charset="-120"/>
                  <a:ea typeface="Microsoft JhengHei" panose="020B0604030504040204" pitchFamily="34" charset="-120"/>
                  <a:cs typeface="Calibri" panose="020F0502020204030204"/>
                  <a:sym typeface="Century Gothic" panose="020B0502020202020204"/>
                </a:endParaRPr>
              </a:p>
            </p:txBody>
          </p:sp>
          <p:grpSp>
            <p:nvGrpSpPr>
              <p:cNvPr id="74" name="Group 4"/>
              <p:cNvGrpSpPr>
                <a:grpSpLocks noChangeAspect="1"/>
              </p:cNvGrpSpPr>
              <p:nvPr/>
            </p:nvGrpSpPr>
            <p:grpSpPr bwMode="auto">
              <a:xfrm>
                <a:off x="7286681" y="3679997"/>
                <a:ext cx="575229" cy="543436"/>
                <a:chOff x="-633" y="1403"/>
                <a:chExt cx="784" cy="749"/>
              </a:xfrm>
              <a:solidFill>
                <a:schemeClr val="bg1"/>
              </a:solidFill>
            </p:grpSpPr>
            <p:sp>
              <p:nvSpPr>
                <p:cNvPr id="75" name="Freeform 6"/>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76" name="Freeform 7"/>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77" name="Freeform 8"/>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78" name="Freeform 9"/>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79"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80"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81"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82"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83"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sp>
              <p:nvSpPr>
                <p:cNvPr id="84"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ln>
              </p:spPr>
              <p:txBody>
                <a:bodyPr vert="horz" wrap="square" lIns="91440" tIns="45720" rIns="91440" bIns="45720" numCol="1" anchor="t" anchorCtr="0" compatLnSpc="1"/>
                <a:lstStyle/>
                <a:p>
                  <a:pPr defTabSz="913765"/>
                  <a:endParaRPr lang="en-US" sz="2000">
                    <a:solidFill>
                      <a:prstClr val="white"/>
                    </a:solidFill>
                    <a:latin typeface="+mn-ea"/>
                  </a:endParaRPr>
                </a:p>
              </p:txBody>
            </p:sp>
          </p:grpSp>
        </p:grpSp>
      </p:grpSp>
      <p:pic>
        <p:nvPicPr>
          <p:cNvPr id="39" name="Picture 2" descr="M:\All Brands\Home Care\SNAP\Essential Kit\Image\HK_New Snap Packages Group Empty-New Nozzle-New-Label-Moc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747" b="18266"/>
          <a:stretch/>
        </p:blipFill>
        <p:spPr bwMode="auto">
          <a:xfrm>
            <a:off x="7661611" y="2063418"/>
            <a:ext cx="4611397" cy="26278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1279" y="118915"/>
            <a:ext cx="6858000" cy="6858000"/>
          </a:xfrm>
          <a:prstGeom prst="rect">
            <a:avLst/>
          </a:prstGeom>
        </p:spPr>
      </p:pic>
      <p:pic>
        <p:nvPicPr>
          <p:cNvPr id="41" name="Picture 40"/>
          <p:cNvPicPr>
            <a:picLocks noChangeAspect="1"/>
          </p:cNvPicPr>
          <p:nvPr/>
        </p:nvPicPr>
        <p:blipFill rotWithShape="1">
          <a:blip r:embed="rId7" cstate="print">
            <a:extLst>
              <a:ext uri="{28A0092B-C50C-407E-A947-70E740481C1C}">
                <a14:useLocalDpi xmlns:a14="http://schemas.microsoft.com/office/drawing/2010/main" val="0"/>
              </a:ext>
            </a:extLst>
          </a:blip>
          <a:srcRect l="20965" r="12940"/>
          <a:stretch/>
        </p:blipFill>
        <p:spPr>
          <a:xfrm>
            <a:off x="8114637" y="-223427"/>
            <a:ext cx="4985356" cy="75426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3000"/>
                                        <p:tgtEl>
                                          <p:spTgt spid="39"/>
                                        </p:tgtEl>
                                      </p:cBhvr>
                                    </p:animEffect>
                                    <p:anim calcmode="lin" valueType="num">
                                      <p:cBhvr>
                                        <p:cTn id="8" dur="3000" fill="hold"/>
                                        <p:tgtEl>
                                          <p:spTgt spid="39"/>
                                        </p:tgtEl>
                                        <p:attrNameLst>
                                          <p:attrName>ppt_x</p:attrName>
                                        </p:attrNameLst>
                                      </p:cBhvr>
                                      <p:tavLst>
                                        <p:tav tm="0">
                                          <p:val>
                                            <p:strVal val="#ppt_x"/>
                                          </p:val>
                                        </p:tav>
                                        <p:tav tm="100000">
                                          <p:val>
                                            <p:strVal val="#ppt_x"/>
                                          </p:val>
                                        </p:tav>
                                      </p:tavLst>
                                    </p:anim>
                                    <p:anim calcmode="lin" valueType="num">
                                      <p:cBhvr>
                                        <p:cTn id="9" dur="3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exit" presetSubtype="0" fill="hold" nodeType="afterEffect">
                                  <p:stCondLst>
                                    <p:cond delay="0"/>
                                  </p:stCondLst>
                                  <p:childTnLst>
                                    <p:set>
                                      <p:cBhvr>
                                        <p:cTn id="12" dur="1" fill="hold">
                                          <p:stCondLst>
                                            <p:cond delay="0"/>
                                          </p:stCondLst>
                                        </p:cTn>
                                        <p:tgtEl>
                                          <p:spTgt spid="39"/>
                                        </p:tgtEl>
                                        <p:attrNameLst>
                                          <p:attrName>style.visibility</p:attrName>
                                        </p:attrNameLst>
                                      </p:cBhvr>
                                      <p:to>
                                        <p:strVal val="hidden"/>
                                      </p:to>
                                    </p:set>
                                  </p:childTnLst>
                                </p:cTn>
                              </p:par>
                            </p:childTnLst>
                          </p:cTn>
                        </p:par>
                        <p:par>
                          <p:cTn id="13" fill="hold">
                            <p:stCondLst>
                              <p:cond delay="3000"/>
                            </p:stCondLst>
                            <p:childTnLst>
                              <p:par>
                                <p:cTn id="14" presetID="47"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3000"/>
                                        <p:tgtEl>
                                          <p:spTgt spid="40"/>
                                        </p:tgtEl>
                                      </p:cBhvr>
                                    </p:animEffect>
                                    <p:anim calcmode="lin" valueType="num">
                                      <p:cBhvr>
                                        <p:cTn id="17" dur="3000" fill="hold"/>
                                        <p:tgtEl>
                                          <p:spTgt spid="40"/>
                                        </p:tgtEl>
                                        <p:attrNameLst>
                                          <p:attrName>ppt_x</p:attrName>
                                        </p:attrNameLst>
                                      </p:cBhvr>
                                      <p:tavLst>
                                        <p:tav tm="0">
                                          <p:val>
                                            <p:strVal val="#ppt_x"/>
                                          </p:val>
                                        </p:tav>
                                        <p:tav tm="100000">
                                          <p:val>
                                            <p:strVal val="#ppt_x"/>
                                          </p:val>
                                        </p:tav>
                                      </p:tavLst>
                                    </p:anim>
                                    <p:anim calcmode="lin" valueType="num">
                                      <p:cBhvr>
                                        <p:cTn id="18" dur="3000" fill="hold"/>
                                        <p:tgtEl>
                                          <p:spTgt spid="40"/>
                                        </p:tgtEl>
                                        <p:attrNameLst>
                                          <p:attrName>ppt_y</p:attrName>
                                        </p:attrNameLst>
                                      </p:cBhvr>
                                      <p:tavLst>
                                        <p:tav tm="0">
                                          <p:val>
                                            <p:strVal val="#ppt_y-.1"/>
                                          </p:val>
                                        </p:tav>
                                        <p:tav tm="100000">
                                          <p:val>
                                            <p:strVal val="#ppt_y"/>
                                          </p:val>
                                        </p:tav>
                                      </p:tavLst>
                                    </p:anim>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par>
                          <p:cTn id="22" fill="hold">
                            <p:stCondLst>
                              <p:cond delay="6000"/>
                            </p:stCondLst>
                            <p:childTnLst>
                              <p:par>
                                <p:cTn id="23" presetID="47"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3000"/>
                                        <p:tgtEl>
                                          <p:spTgt spid="41"/>
                                        </p:tgtEl>
                                      </p:cBhvr>
                                    </p:animEffect>
                                    <p:anim calcmode="lin" valueType="num">
                                      <p:cBhvr>
                                        <p:cTn id="26" dur="3000" fill="hold"/>
                                        <p:tgtEl>
                                          <p:spTgt spid="41"/>
                                        </p:tgtEl>
                                        <p:attrNameLst>
                                          <p:attrName>ppt_x</p:attrName>
                                        </p:attrNameLst>
                                      </p:cBhvr>
                                      <p:tavLst>
                                        <p:tav tm="0">
                                          <p:val>
                                            <p:strVal val="#ppt_x"/>
                                          </p:val>
                                        </p:tav>
                                        <p:tav tm="100000">
                                          <p:val>
                                            <p:strVal val="#ppt_x"/>
                                          </p:val>
                                        </p:tav>
                                      </p:tavLst>
                                    </p:anim>
                                    <p:anim calcmode="lin" valueType="num">
                                      <p:cBhvr>
                                        <p:cTn id="27" dur="3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6C68-DEA3-4B7D-B827-9A0FE77D4B23}"/>
              </a:ext>
            </a:extLst>
          </p:cNvPr>
          <p:cNvPicPr>
            <a:picLocks noChangeAspect="1"/>
          </p:cNvPicPr>
          <p:nvPr/>
        </p:nvPicPr>
        <p:blipFill>
          <a:blip r:embed="rId2"/>
          <a:stretch>
            <a:fillRect/>
          </a:stretch>
        </p:blipFill>
        <p:spPr>
          <a:xfrm>
            <a:off x="3060352" y="0"/>
            <a:ext cx="9146414" cy="6858000"/>
          </a:xfrm>
          <a:prstGeom prst="rect">
            <a:avLst/>
          </a:prstGeom>
        </p:spPr>
      </p:pic>
      <p:sp>
        <p:nvSpPr>
          <p:cNvPr id="10" name="Rounded Rectangle 9"/>
          <p:cNvSpPr/>
          <p:nvPr/>
        </p:nvSpPr>
        <p:spPr>
          <a:xfrm>
            <a:off x="11523396" y="3962399"/>
            <a:ext cx="651164" cy="2043940"/>
          </a:xfrm>
          <a:prstGeom prst="roundRect">
            <a:avLst>
              <a:gd name="adj" fmla="val 10364"/>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06797" y="0"/>
            <a:ext cx="3161255"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all"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用网页来分享</a:t>
            </a:r>
            <a:br>
              <a:rPr kumimoji="0" lang="en-US" sz="4000" b="0" i="0" u="none" strike="noStrike" kern="1200" cap="all"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br>
            <a:br>
              <a:rPr kumimoji="0" lang="en-US" sz="1800" b="0" i="0" u="none" strike="noStrike" kern="1200" cap="none"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将</a:t>
            </a:r>
            <a:r>
              <a:rPr kumimoji="0" lang="zh-CN" altLang="en-US" sz="2000" b="0" i="0" u="none" strike="noStrike" kern="1200" cap="none"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您喜爱的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美安独家产品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介绍给更多人</a:t>
            </a:r>
            <a:endParaRPr kumimoji="0" lang="en-US" sz="2000" b="0" i="0" u="none" strike="noStrike" kern="1200" cap="none"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342820" y="4764061"/>
            <a:ext cx="2262020" cy="578107"/>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a:ln>
                  <a:solidFill>
                    <a:prstClr val="white"/>
                  </a:solidFill>
                </a:ln>
                <a:solidFill>
                  <a:prstClr val="white"/>
                </a:solidFill>
                <a:latin typeface="Calibri"/>
                <a:ea typeface="宋体" panose="02010600030101010101" pitchFamily="2" charset="-122"/>
              </a:rPr>
              <a:t>MY</a:t>
            </a:r>
            <a:r>
              <a:rPr kumimoji="0" lang="en-US" altLang="zh-CN" sz="1800" b="0" i="0" u="none" strike="noStrike" kern="1200" cap="none" spc="0" normalizeH="0" baseline="0" noProof="0" dirty="0">
                <a:ln>
                  <a:solidFill>
                    <a:prstClr val="white"/>
                  </a:solidFill>
                </a:ln>
                <a:solidFill>
                  <a:prstClr val="white"/>
                </a:solidFill>
                <a:effectLst/>
                <a:uLnTx/>
                <a:uFillTx/>
                <a:latin typeface="Calibri"/>
                <a:ea typeface="宋体" panose="02010600030101010101" pitchFamily="2" charset="-122"/>
                <a:cs typeface="+mn-cs"/>
              </a:rPr>
              <a:t>.</a:t>
            </a:r>
            <a:r>
              <a:rPr kumimoji="0" lang="en-US" sz="1800" b="0" i="0" u="none" strike="noStrike" kern="1200" cap="none" spc="0" normalizeH="0" baseline="0" noProof="0" dirty="0">
                <a:ln>
                  <a:solidFill>
                    <a:prstClr val="white"/>
                  </a:solidFill>
                </a:ln>
                <a:solidFill>
                  <a:prstClr val="white"/>
                </a:solidFill>
                <a:effectLst/>
                <a:uLnTx/>
                <a:uFillTx/>
                <a:latin typeface="Calibri"/>
                <a:ea typeface="+mn-ea"/>
                <a:cs typeface="+mn-cs"/>
              </a:rPr>
              <a:t>SHOP.COM</a:t>
            </a:r>
          </a:p>
        </p:txBody>
      </p:sp>
      <p:sp>
        <p:nvSpPr>
          <p:cNvPr id="11" name="Rounded Rectangle 10"/>
          <p:cNvSpPr/>
          <p:nvPr/>
        </p:nvSpPr>
        <p:spPr>
          <a:xfrm>
            <a:off x="3733800" y="3962400"/>
            <a:ext cx="7591452" cy="2759537"/>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您可以使用我们网页上为您提供的分享区域</a:t>
            </a:r>
            <a:r>
              <a:rPr kumimoji="0" lang="zh-TW"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将</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产品介绍给他人，也可以经过网站最下端的“</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Link to this Page” </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来进行分享</a:t>
            </a:r>
          </a:p>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使用我们网页提供的连接可以确保在新客户进入网站的时候，相应的超连锁店主或优惠顾客会得到奖励</a:t>
            </a:r>
          </a:p>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以上所述对行动版网页同样适用</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Rounded Rectangle 11"/>
          <p:cNvSpPr/>
          <p:nvPr/>
        </p:nvSpPr>
        <p:spPr>
          <a:xfrm>
            <a:off x="5285678" y="432689"/>
            <a:ext cx="6717056" cy="1472311"/>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在浏览器地址栏中的链接不能</a:t>
            </a:r>
            <a:r>
              <a:rPr kumimoji="0" lang="zh-TW"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将</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新顾客带往您的</a:t>
            </a:r>
            <a:r>
              <a:rPr kumimoji="0" lang="en-MY"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MY</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.SHOP.COM</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，这样您就不能得到相应奖励</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这个链接只是为搜索引擎服务的</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3" name="Rounded Rectangle 12"/>
          <p:cNvSpPr/>
          <p:nvPr/>
        </p:nvSpPr>
        <p:spPr>
          <a:xfrm>
            <a:off x="4483100" y="39003"/>
            <a:ext cx="4356100" cy="257623"/>
          </a:xfrm>
          <a:prstGeom prst="roundRect">
            <a:avLst>
              <a:gd name="adj" fmla="val 10364"/>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Down Arrow 5"/>
          <p:cNvSpPr/>
          <p:nvPr/>
        </p:nvSpPr>
        <p:spPr>
          <a:xfrm>
            <a:off x="11482137" y="2374692"/>
            <a:ext cx="709863" cy="1118015"/>
          </a:xfrm>
          <a:prstGeom prst="downArrow">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Up Arrow 7"/>
          <p:cNvSpPr/>
          <p:nvPr/>
        </p:nvSpPr>
        <p:spPr>
          <a:xfrm rot="2089400">
            <a:off x="4104609" y="501644"/>
            <a:ext cx="586994" cy="110167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6"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99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ppt_w</p:attrName>
                                        </p:attrNameLst>
                                      </p:cBhvr>
                                      <p:tavLst>
                                        <p:tav tm="0" fmla="#ppt_w*sin(2.5*pi*$)">
                                          <p:val>
                                            <p:fltVal val="0"/>
                                          </p:val>
                                        </p:tav>
                                        <p:tav tm="100000">
                                          <p:val>
                                            <p:fltVal val="1"/>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6"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1026" name="Picture 2" descr="T:\Field Training\Field Training\North America\NA_ENGLISH\NUOT update\images\20-social-media-icons\20-social-media-icons\114x114\blogg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8182">
            <a:off x="506445" y="13018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lum contrast="5000"/>
            <a:extLst>
              <a:ext uri="{28A0092B-C50C-407E-A947-70E740481C1C}">
                <a14:useLocalDpi xmlns:a14="http://schemas.microsoft.com/office/drawing/2010/main" val="0"/>
              </a:ext>
            </a:extLst>
          </a:blip>
          <a:stretch>
            <a:fillRect/>
          </a:stretch>
        </p:blipFill>
        <p:spPr>
          <a:xfrm rot="21109510">
            <a:off x="220973" y="693759"/>
            <a:ext cx="7028221" cy="2207300"/>
          </a:xfrm>
          <a:prstGeom prst="round2DiagRect">
            <a:avLst>
              <a:gd name="adj1" fmla="val 16667"/>
              <a:gd name="adj2" fmla="val 0"/>
            </a:avLst>
          </a:prstGeom>
          <a:ln w="88900" cap="sq">
            <a:solidFill>
              <a:srgbClr val="FFFFFF"/>
            </a:solidFill>
            <a:miter lim="800000"/>
            <a:headEnd/>
            <a:tailEnd/>
          </a:ln>
          <a:effectLst>
            <a:glow rad="342900">
              <a:srgbClr val="FF0000">
                <a:alpha val="79000"/>
              </a:srgbClr>
            </a:glow>
            <a:outerShdw blurRad="254000" algn="tl" rotWithShape="0">
              <a:srgbClr val="000000">
                <a:alpha val="43000"/>
              </a:srgbClr>
            </a:outerShdw>
          </a:effectLst>
        </p:spPr>
      </p:pic>
      <p:pic>
        <p:nvPicPr>
          <p:cNvPr id="1027" name="Picture 3" descr="T:\Field Training\Field Training\North America\NA_ENGLISH\NUOT update\images\20-social-media-icons\20-social-media-icons\114x114\faceboo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3574">
            <a:off x="10467833" y="12922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Field Training\Field Training\North America\NA_ENGLISH\NUOT update\images\20-social-media-icons\20-social-media-icons\114x114\email-blu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6804">
            <a:off x="9625305" y="3317187"/>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Field Training\Field Training\North America\NA_ENGLISH\NUOT update\images\20-social-media-icons\20-social-media-icons\114x114\pintere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50780">
            <a:off x="783893"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Field Training\Field Training\North America\NA_ENGLISH\NUOT update\images\20-social-media-icons\20-social-media-icons\114x114\linked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84681">
            <a:off x="10887789" y="535906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Field Training\Field Training\North America\NA_ENGLISH\NUOT update\images\20-social-media-icons\20-social-media-icons\114x114\googlepl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75652">
            <a:off x="8941525"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Field Training\Field Training\North America\NA_ENGLISH\NUOT update\images\20-social-media-icons\20-social-media-icons\114x114\instagra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58772">
            <a:off x="8129373" y="393143"/>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T:\Field Training\Field Training\North America\NA_ENGLISH\NUOT update\images\20-social-media-icons\20-social-media-icons\114x114\shar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52395">
            <a:off x="5234201" y="478992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Field Training\Field Training\North America\NA_ENGLISH\NUOT update\images\20-social-media-icons\20-social-media-icons\114x114\twitt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87102">
            <a:off x="2832085" y="5627019"/>
            <a:ext cx="1085851" cy="108585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384425" y="118638"/>
            <a:ext cx="3585373" cy="349707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JhengHei" panose="020B0604030504040204" pitchFamily="34" charset="-120"/>
            </a:endParaRPr>
          </a:p>
        </p:txBody>
      </p:sp>
      <p:sp>
        <p:nvSpPr>
          <p:cNvPr id="2" name="Rounded Rectangle 1"/>
          <p:cNvSpPr/>
          <p:nvPr/>
        </p:nvSpPr>
        <p:spPr>
          <a:xfrm>
            <a:off x="3651723" y="2273591"/>
            <a:ext cx="6789151" cy="1917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贴文中</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不要</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有</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任何</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不实</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或误导的</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声称</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内容要</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少</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而精，贴文</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不要</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过于</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频繁。</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贴文谈及</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个人</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生活的内容和谈及</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事业的</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内容</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要</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比例适当</a:t>
            </a:r>
            <a:endPar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91913">
            <a:off x="167495" y="630833"/>
            <a:ext cx="6087325" cy="1790950"/>
          </a:xfrm>
          <a:prstGeom prst="round2DiagRect">
            <a:avLst>
              <a:gd name="adj1" fmla="val 16667"/>
              <a:gd name="adj2" fmla="val 0"/>
            </a:avLst>
          </a:prstGeom>
          <a:ln w="88900" cap="sq">
            <a:solidFill>
              <a:srgbClr val="FFFFFF"/>
            </a:solidFill>
            <a:miter lim="800000"/>
            <a:headEnd/>
            <a:tailEnd/>
          </a:ln>
          <a:effectLst>
            <a:glow rad="342900">
              <a:srgbClr val="00B050">
                <a:alpha val="79000"/>
              </a:srgbClr>
            </a:glow>
            <a:outerShdw blurRad="254000" algn="tl" rotWithShape="0">
              <a:srgbClr val="000000">
                <a:alpha val="43000"/>
              </a:srgbClr>
            </a:outerShdw>
          </a:effectLst>
        </p:spPr>
      </p:pic>
      <p:pic>
        <p:nvPicPr>
          <p:cNvPr id="7" name="Picture 6"/>
          <p:cNvPicPr>
            <a:picLocks noChangeAspect="1"/>
          </p:cNvPicPr>
          <p:nvPr/>
        </p:nvPicPr>
        <p:blipFill>
          <a:blip r:embed="rId13">
            <a:lum contrast="5000"/>
            <a:extLst>
              <a:ext uri="{28A0092B-C50C-407E-A947-70E740481C1C}">
                <a14:useLocalDpi xmlns:a14="http://schemas.microsoft.com/office/drawing/2010/main" val="0"/>
              </a:ext>
            </a:extLst>
          </a:blip>
          <a:stretch>
            <a:fillRect/>
          </a:stretch>
        </p:blipFill>
        <p:spPr>
          <a:xfrm rot="706700">
            <a:off x="6112834" y="1090241"/>
            <a:ext cx="5964484" cy="1738862"/>
          </a:xfrm>
          <a:prstGeom prst="round2DiagRect">
            <a:avLst>
              <a:gd name="adj1" fmla="val 16667"/>
              <a:gd name="adj2" fmla="val 0"/>
            </a:avLst>
          </a:prstGeom>
          <a:ln w="88900" cap="sq">
            <a:solidFill>
              <a:srgbClr val="FFFFFF"/>
            </a:solidFill>
            <a:miter lim="800000"/>
            <a:headEnd/>
            <a:tailEnd/>
          </a:ln>
          <a:effectLst>
            <a:glow rad="342900">
              <a:srgbClr val="00B050">
                <a:alpha val="79000"/>
              </a:srgbClr>
            </a:glow>
            <a:outerShdw blurRad="254000" algn="tl" rotWithShape="0">
              <a:srgbClr val="000000">
                <a:alpha val="43000"/>
              </a:srgbClr>
            </a:outerShdw>
          </a:effectLst>
        </p:spPr>
      </p:pic>
      <p:pic>
        <p:nvPicPr>
          <p:cNvPr id="8" name="Picture 7"/>
          <p:cNvPicPr>
            <a:picLocks noChangeAspect="1"/>
          </p:cNvPicPr>
          <p:nvPr/>
        </p:nvPicPr>
        <p:blipFill>
          <a:blip r:embed="rId14">
            <a:lum contrast="5000"/>
            <a:extLst>
              <a:ext uri="{28A0092B-C50C-407E-A947-70E740481C1C}">
                <a14:useLocalDpi xmlns:a14="http://schemas.microsoft.com/office/drawing/2010/main" val="0"/>
              </a:ext>
            </a:extLst>
          </a:blip>
          <a:stretch>
            <a:fillRect/>
          </a:stretch>
        </p:blipFill>
        <p:spPr>
          <a:xfrm rot="557920">
            <a:off x="127834" y="4234789"/>
            <a:ext cx="6030167" cy="1771897"/>
          </a:xfrm>
          <a:prstGeom prst="round2DiagRect">
            <a:avLst>
              <a:gd name="adj1" fmla="val 16667"/>
              <a:gd name="adj2" fmla="val 0"/>
            </a:avLst>
          </a:prstGeom>
          <a:ln w="88900" cap="sq">
            <a:solidFill>
              <a:srgbClr val="FFFFFF"/>
            </a:solidFill>
            <a:miter lim="800000"/>
            <a:headEnd/>
            <a:tailEnd/>
          </a:ln>
          <a:effectLst>
            <a:glow rad="342900">
              <a:srgbClr val="00B050">
                <a:alpha val="79000"/>
              </a:srgbClr>
            </a:glow>
            <a:outerShdw blurRad="254000" algn="tl" rotWithShape="0">
              <a:srgbClr val="000000">
                <a:alpha val="43000"/>
              </a:srgbClr>
            </a:outerShdw>
          </a:effectLst>
        </p:spPr>
      </p:pic>
      <p:pic>
        <p:nvPicPr>
          <p:cNvPr id="9" name="Picture 8"/>
          <p:cNvPicPr>
            <a:picLocks noChangeAspect="1"/>
          </p:cNvPicPr>
          <p:nvPr/>
        </p:nvPicPr>
        <p:blipFill>
          <a:blip r:embed="rId15">
            <a:lum contrast="5000"/>
            <a:extLst>
              <a:ext uri="{28A0092B-C50C-407E-A947-70E740481C1C}">
                <a14:useLocalDpi xmlns:a14="http://schemas.microsoft.com/office/drawing/2010/main" val="0"/>
              </a:ext>
            </a:extLst>
          </a:blip>
          <a:stretch>
            <a:fillRect/>
          </a:stretch>
        </p:blipFill>
        <p:spPr>
          <a:xfrm rot="21108732">
            <a:off x="6046079" y="4089619"/>
            <a:ext cx="6049219" cy="1790950"/>
          </a:xfrm>
          <a:prstGeom prst="round2DiagRect">
            <a:avLst>
              <a:gd name="adj1" fmla="val 16667"/>
              <a:gd name="adj2" fmla="val 0"/>
            </a:avLst>
          </a:prstGeom>
          <a:ln w="88900" cap="sq">
            <a:solidFill>
              <a:srgbClr val="FFFFFF"/>
            </a:solidFill>
            <a:miter lim="800000"/>
            <a:headEnd/>
            <a:tailEnd/>
          </a:ln>
          <a:effectLst>
            <a:glow rad="342900">
              <a:srgbClr val="00B050">
                <a:alpha val="79000"/>
              </a:srgbClr>
            </a:glow>
            <a:outerShdw blurRad="254000" algn="tl" rotWithShape="0">
              <a:srgbClr val="000000">
                <a:alpha val="43000"/>
              </a:srgbClr>
            </a:outerShdw>
          </a:effectLst>
        </p:spPr>
      </p:pic>
      <p:sp>
        <p:nvSpPr>
          <p:cNvPr id="5" name="Rounded Rectangle 4"/>
          <p:cNvSpPr/>
          <p:nvPr/>
        </p:nvSpPr>
        <p:spPr>
          <a:xfrm>
            <a:off x="2991476" y="2240085"/>
            <a:ext cx="5842347" cy="2030741"/>
          </a:xfrm>
          <a:prstGeom prst="roundRect">
            <a:avLst/>
          </a:prstGeom>
          <a:solidFill>
            <a:srgbClr val="042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Microsoft JhengHei" panose="020B0604030504040204" pitchFamily="34" charset="-120"/>
                <a:ea typeface="Microsoft JhengHei" panose="020B0604030504040204" pitchFamily="34" charset="-120"/>
              </a:rPr>
              <a:t>激发人们的</a:t>
            </a:r>
            <a:r>
              <a:rPr lang="zh-TW" altLang="en-US" sz="3200" b="1" dirty="0">
                <a:latin typeface="Microsoft JhengHei" panose="020B0604030504040204" pitchFamily="34" charset="-120"/>
                <a:ea typeface="Microsoft JhengHei" panose="020B0604030504040204" pitchFamily="34" charset="-120"/>
              </a:rPr>
              <a:t>好奇心</a:t>
            </a:r>
            <a:r>
              <a:rPr lang="zh-CN" altLang="en-US" sz="3200" b="1" dirty="0">
                <a:latin typeface="Microsoft JhengHei" panose="020B0604030504040204" pitchFamily="34" charset="-120"/>
                <a:ea typeface="Microsoft JhengHei" panose="020B0604030504040204" pitchFamily="34" charset="-120"/>
              </a:rPr>
              <a:t>，</a:t>
            </a:r>
            <a:endParaRPr lang="en-US" altLang="zh-CN" sz="3200" b="1" dirty="0">
              <a:latin typeface="Microsoft JhengHei" panose="020B0604030504040204" pitchFamily="34" charset="-120"/>
              <a:ea typeface="Microsoft JhengHei" panose="020B0604030504040204" pitchFamily="34" charset="-120"/>
            </a:endParaRPr>
          </a:p>
          <a:p>
            <a:pPr algn="ctr"/>
            <a:r>
              <a:rPr lang="zh-TW" altLang="en-US" sz="3200" b="1" dirty="0">
                <a:latin typeface="Microsoft JhengHei" panose="020B0604030504040204" pitchFamily="34" charset="-120"/>
                <a:ea typeface="Microsoft JhengHei" panose="020B0604030504040204" pitchFamily="34" charset="-120"/>
              </a:rPr>
              <a:t>可引导</a:t>
            </a:r>
            <a:r>
              <a:rPr lang="zh-CN" altLang="en-US" sz="3200" b="1" dirty="0">
                <a:latin typeface="Microsoft JhengHei" panose="020B0604030504040204" pitchFamily="34" charset="-120"/>
                <a:ea typeface="Microsoft JhengHei" panose="020B0604030504040204" pitchFamily="34" charset="-120"/>
              </a:rPr>
              <a:t>他</a:t>
            </a:r>
            <a:r>
              <a:rPr lang="zh-TW" altLang="en-US" sz="3200" b="1" dirty="0">
                <a:latin typeface="Microsoft JhengHei" panose="020B0604030504040204" pitchFamily="34" charset="-120"/>
                <a:ea typeface="Microsoft JhengHei" panose="020B0604030504040204" pitchFamily="34" charset="-120"/>
              </a:rPr>
              <a:t>们提出问题</a:t>
            </a:r>
            <a:r>
              <a:rPr lang="zh-CN" altLang="en-US" sz="3200" b="1" dirty="0">
                <a:latin typeface="Microsoft JhengHei" panose="020B0604030504040204" pitchFamily="34" charset="-120"/>
                <a:ea typeface="Microsoft JhengHei" panose="020B0604030504040204" pitchFamily="34" charset="-120"/>
              </a:rPr>
              <a:t>，</a:t>
            </a:r>
            <a:endParaRPr lang="en-US" altLang="zh-CN" sz="3200" b="1" dirty="0">
              <a:latin typeface="Microsoft JhengHei" panose="020B0604030504040204" pitchFamily="34" charset="-120"/>
              <a:ea typeface="Microsoft JhengHei" panose="020B0604030504040204" pitchFamily="34" charset="-120"/>
            </a:endParaRPr>
          </a:p>
          <a:p>
            <a:pPr algn="ctr"/>
            <a:r>
              <a:rPr lang="zh-TW" altLang="en-US" sz="3200" b="1" dirty="0">
                <a:latin typeface="Microsoft JhengHei" panose="020B0604030504040204" pitchFamily="34" charset="-120"/>
                <a:ea typeface="Microsoft JhengHei" panose="020B0604030504040204" pitchFamily="34" charset="-120"/>
              </a:rPr>
              <a:t>并</a:t>
            </a:r>
            <a:r>
              <a:rPr lang="zh-CN" altLang="en-US" sz="3200" b="1" dirty="0">
                <a:latin typeface="Microsoft JhengHei" panose="020B0604030504040204" pitchFamily="34" charset="-120"/>
                <a:ea typeface="Microsoft JhengHei" panose="020B0604030504040204" pitchFamily="34" charset="-120"/>
              </a:rPr>
              <a:t>查看</a:t>
            </a:r>
            <a:r>
              <a:rPr lang="zh-TW" altLang="en-US" sz="3200" b="1" dirty="0">
                <a:latin typeface="Microsoft JhengHei" panose="020B0604030504040204" pitchFamily="34" charset="-120"/>
                <a:ea typeface="Microsoft JhengHei" panose="020B0604030504040204" pitchFamily="34" charset="-120"/>
              </a:rPr>
              <a:t>您</a:t>
            </a:r>
            <a:r>
              <a:rPr lang="zh-CN" altLang="en-US" sz="3200" b="1" dirty="0">
                <a:latin typeface="Microsoft JhengHei" panose="020B0604030504040204" pitchFamily="34" charset="-120"/>
                <a:ea typeface="Microsoft JhengHei" panose="020B0604030504040204" pitchFamily="34" charset="-120"/>
              </a:rPr>
              <a:t>的</a:t>
            </a:r>
            <a:r>
              <a:rPr lang="zh-TW" altLang="en-US" sz="3200" b="1" dirty="0">
                <a:latin typeface="Microsoft JhengHei" panose="020B0604030504040204" pitchFamily="34" charset="-120"/>
                <a:ea typeface="Microsoft JhengHei" panose="020B0604030504040204" pitchFamily="34" charset="-120"/>
              </a:rPr>
              <a:t>贴</a:t>
            </a:r>
            <a:r>
              <a:rPr lang="zh-CN" altLang="en-US" sz="3200" b="1" dirty="0">
                <a:latin typeface="Microsoft JhengHei" panose="020B0604030504040204" pitchFamily="34" charset="-120"/>
                <a:ea typeface="Microsoft JhengHei" panose="020B0604030504040204" pitchFamily="34" charset="-120"/>
              </a:rPr>
              <a:t>文内容</a:t>
            </a:r>
            <a:endParaRPr lang="en-US" sz="3200" b="1" dirty="0">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grpId="1" nodeType="withEffect">
                                  <p:stCondLst>
                                    <p:cond delay="200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200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nodeType="withEffect">
                                  <p:stCondLst>
                                    <p:cond delay="200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2"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53" presetClass="entr" presetSubtype="16"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70000"/>
                    </a14:imgEffect>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Rectangle 2"/>
          <p:cNvSpPr txBox="1">
            <a:spLocks noChangeArrowheads="1"/>
          </p:cNvSpPr>
          <p:nvPr/>
        </p:nvSpPr>
        <p:spPr>
          <a:xfrm>
            <a:off x="2209801" y="464367"/>
            <a:ext cx="7772400" cy="715113"/>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cap="all" dirty="0">
                <a:ln>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三项必要培训</a:t>
            </a:r>
            <a:endParaRPr lang="en-US" cap="all" dirty="0">
              <a:ln>
                <a:solidFill>
                  <a:prstClr val="white"/>
                </a:solidFill>
              </a:ln>
              <a:solidFill>
                <a:prstClr val="white"/>
              </a:solidFill>
              <a:latin typeface="Arial" panose="020B0604020202020204" pitchFamily="34" charset="0"/>
              <a:ea typeface="+mn-ea"/>
              <a:cs typeface="Arial" panose="020B0604020202020204" pitchFamily="34" charset="0"/>
            </a:endParaRPr>
          </a:p>
        </p:txBody>
      </p:sp>
      <p:sp>
        <p:nvSpPr>
          <p:cNvPr id="14" name="Rounded Rectangle 13"/>
          <p:cNvSpPr/>
          <p:nvPr/>
        </p:nvSpPr>
        <p:spPr>
          <a:xfrm>
            <a:off x="1062675" y="1704233"/>
            <a:ext cx="3126588" cy="1232229"/>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新超连锁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店主</a:t>
            </a:r>
            <a:r>
              <a:rPr lang="zh-CN" altLang="en-US" sz="2400" b="1" dirty="0">
                <a:latin typeface="Microsoft JhengHei" panose="020B0604030504040204" pitchFamily="34" charset="-120"/>
                <a:ea typeface="Microsoft JhengHei" panose="020B0604030504040204" pitchFamily="34" charset="-120"/>
              </a:rPr>
              <a:t>培训</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(NUOT)</a:t>
            </a:r>
            <a:r>
              <a:rPr lang="en-US" sz="2400" dirty="0">
                <a:ln w="3175">
                  <a:solidFill>
                    <a:prstClr val="white"/>
                  </a:solidFill>
                </a:ln>
                <a:solidFill>
                  <a:prstClr val="white"/>
                </a:solidFill>
                <a:latin typeface="Microsoft JhengHei" panose="020B0604030504040204" pitchFamily="34" charset="-120"/>
                <a:cs typeface="Arial" panose="020B0604020202020204" pitchFamily="34" charset="0"/>
              </a:rPr>
              <a:t> </a:t>
            </a:r>
          </a:p>
        </p:txBody>
      </p:sp>
      <p:sp>
        <p:nvSpPr>
          <p:cNvPr id="18" name="Rounded Rectangle 17"/>
          <p:cNvSpPr/>
          <p:nvPr/>
        </p:nvSpPr>
        <p:spPr>
          <a:xfrm>
            <a:off x="4532707" y="1703626"/>
            <a:ext cx="3126588" cy="1250635"/>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sz="2400" dirty="0">
                <a:ln>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成功五要诀</a:t>
            </a:r>
            <a:r>
              <a:rPr lang="zh-CN" altLang="en-US" sz="2400" b="1" dirty="0">
                <a:latin typeface="Microsoft JhengHei" panose="020B0604030504040204" pitchFamily="34" charset="-120"/>
                <a:ea typeface="Microsoft JhengHei" panose="020B0604030504040204" pitchFamily="34" charset="-120"/>
              </a:rPr>
              <a:t>培训</a:t>
            </a:r>
            <a:endParaRPr lang="en-US" altLang="zh-CN" sz="2400" b="1" dirty="0">
              <a:latin typeface="Microsoft JhengHei" panose="020B0604030504040204" pitchFamily="34" charset="-120"/>
              <a:ea typeface="Microsoft JhengHei" panose="020B0604030504040204" pitchFamily="34" charset="-120"/>
            </a:endParaRPr>
          </a:p>
          <a:p>
            <a:pPr algn="ctr">
              <a:defRPr/>
            </a:pPr>
            <a:r>
              <a:rPr lang="en-US" sz="2400" dirty="0">
                <a:ln>
                  <a:solidFill>
                    <a:prstClr val="white"/>
                  </a:solidFill>
                </a:ln>
                <a:solidFill>
                  <a:prstClr val="white"/>
                </a:solidFill>
                <a:latin typeface="Microsoft JhengHei" panose="020B0604030504040204" pitchFamily="34" charset="-120"/>
                <a:cs typeface="Arial" panose="020B0604020202020204" pitchFamily="34" charset="0"/>
              </a:rPr>
              <a:t>(B5)</a:t>
            </a:r>
            <a:r>
              <a:rPr lang="en-US" sz="2400" dirty="0">
                <a:ln>
                  <a:solidFill>
                    <a:prstClr val="white"/>
                  </a:solidFill>
                </a:ln>
                <a:solidFill>
                  <a:prstClr val="white"/>
                </a:solidFill>
                <a:latin typeface="Arial" panose="020B0604020202020204" pitchFamily="34" charset="0"/>
                <a:cs typeface="Arial" panose="020B0604020202020204" pitchFamily="34" charset="0"/>
              </a:rPr>
              <a:t> </a:t>
            </a:r>
          </a:p>
        </p:txBody>
      </p:sp>
      <p:sp>
        <p:nvSpPr>
          <p:cNvPr id="19" name="Rounded Rectangle 18"/>
          <p:cNvSpPr/>
          <p:nvPr/>
        </p:nvSpPr>
        <p:spPr>
          <a:xfrm>
            <a:off x="8002739" y="1703626"/>
            <a:ext cx="3126588" cy="1250635"/>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授证经理级</a:t>
            </a:r>
            <a:r>
              <a:rPr lang="zh-CN" altLang="en-US" sz="2400" b="1" dirty="0">
                <a:latin typeface="Microsoft JhengHei" panose="020B0604030504040204" pitchFamily="34" charset="-120"/>
                <a:ea typeface="Microsoft JhengHei" panose="020B0604030504040204" pitchFamily="34" charset="-120"/>
              </a:rPr>
              <a:t>培训</a:t>
            </a:r>
            <a:r>
              <a:rPr lang="en-US" sz="2400" dirty="0">
                <a:ln w="3175">
                  <a:solidFill>
                    <a:prstClr val="white"/>
                  </a:solidFill>
                </a:ln>
                <a:solidFill>
                  <a:prstClr val="white"/>
                </a:solidFill>
                <a:latin typeface="Microsoft JhengHei" panose="020B0604030504040204" pitchFamily="34" charset="-120"/>
                <a:cs typeface="Arial" panose="020B0604020202020204" pitchFamily="34" charset="0"/>
              </a:rPr>
              <a:t>(ECCT) </a:t>
            </a:r>
          </a:p>
        </p:txBody>
      </p:sp>
      <p:sp>
        <p:nvSpPr>
          <p:cNvPr id="20" name="Rectangle 19"/>
          <p:cNvSpPr/>
          <p:nvPr/>
        </p:nvSpPr>
        <p:spPr>
          <a:xfrm>
            <a:off x="1232590" y="3377794"/>
            <a:ext cx="2848708" cy="1197610"/>
          </a:xfrm>
          <a:prstGeom prst="rect">
            <a:avLst/>
          </a:prstGeom>
        </p:spPr>
        <p:txBody>
          <a:bodyPr wrap="square" lIns="91400" tIns="45718" rIns="91400" bIns="45718">
            <a:spAutoFit/>
          </a:bodyPr>
          <a:lstStyle/>
          <a:p>
            <a:pPr marL="0" lvl="1" algn="ctr" defTabSz="913765">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专有名词</a:t>
            </a:r>
            <a:endParaRPr lang="en-US" altLang="zh-TW"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3765">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及</a:t>
            </a:r>
            <a:endParaRPr lang="en-US" altLang="zh-TW"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3765">
              <a:spcAft>
                <a:spcPts val="1800"/>
              </a:spcAft>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基本要求</a:t>
            </a:r>
            <a:endParaRPr lang="en-US" sz="2400" dirty="0">
              <a:ln w="3175">
                <a:solidFill>
                  <a:prstClr val="white"/>
                </a:solidFill>
              </a:ln>
              <a:solidFill>
                <a:prstClr val="white"/>
              </a:solidFill>
              <a:latin typeface="Arial" panose="020B0604020202020204" pitchFamily="34" charset="0"/>
              <a:cs typeface="Arial" panose="020B0604020202020204" pitchFamily="34" charset="0"/>
            </a:endParaRPr>
          </a:p>
        </p:txBody>
      </p:sp>
      <p:sp>
        <p:nvSpPr>
          <p:cNvPr id="21" name="Rectangle 20"/>
          <p:cNvSpPr/>
          <p:nvPr/>
        </p:nvSpPr>
        <p:spPr>
          <a:xfrm>
            <a:off x="4579167" y="3377523"/>
            <a:ext cx="3126588" cy="828675"/>
          </a:xfrm>
          <a:prstGeom prst="rect">
            <a:avLst/>
          </a:prstGeom>
        </p:spPr>
        <p:txBody>
          <a:bodyPr wrap="square" lIns="91400" tIns="45718" rIns="91400" bIns="45718">
            <a:spAutoFit/>
          </a:bodyPr>
          <a:lstStyle/>
          <a:p>
            <a:pPr marL="0" lvl="1" algn="ctr">
              <a:defRPr/>
            </a:pPr>
            <a:r>
              <a:rPr lang="zh-CN" altLang="en-US" sz="2400" dirty="0">
                <a:ln w="3175">
                  <a:solidFill>
                    <a:prstClr val="white"/>
                  </a:solidFill>
                </a:ln>
                <a:solidFill>
                  <a:prstClr val="white"/>
                </a:solidFill>
                <a:latin typeface="Arial" panose="020B0604020202020204" pitchFamily="34" charset="0"/>
                <a:cs typeface="Arial" panose="020B0604020202020204" pitchFamily="34" charset="0"/>
              </a:rPr>
              <a:t>建立</a:t>
            </a: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超连锁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事业的</a:t>
            </a:r>
            <a:endParaRPr lang="en-US" altLang="zh-TW"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3765">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基本原则</a:t>
            </a:r>
          </a:p>
        </p:txBody>
      </p:sp>
      <p:sp>
        <p:nvSpPr>
          <p:cNvPr id="22" name="Rectangle 21"/>
          <p:cNvSpPr/>
          <p:nvPr/>
        </p:nvSpPr>
        <p:spPr>
          <a:xfrm>
            <a:off x="8002737" y="3377258"/>
            <a:ext cx="3126587" cy="1567180"/>
          </a:xfrm>
          <a:prstGeom prst="rect">
            <a:avLst/>
          </a:prstGeom>
        </p:spPr>
        <p:txBody>
          <a:bodyPr wrap="square" lIns="91400" tIns="45718" rIns="91400" bIns="45718">
            <a:spAutoFit/>
          </a:bodyPr>
          <a:lstStyle/>
          <a:p>
            <a:pPr marL="0" lvl="1" algn="ctr" defTabSz="913765">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深入了解专有名词及基本要求</a:t>
            </a:r>
            <a:endParaRPr lang="en-US" altLang="zh-TW"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3765">
              <a:defRPr/>
            </a:pPr>
            <a:endParaRPr lang="en-US" altLang="zh-TW"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3765">
              <a:defRPr/>
            </a:pPr>
            <a:r>
              <a:rPr lang="zh-TW" altLang="en-US" sz="2400" dirty="0">
                <a:ln w="3175">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深入了解政策与程序</a:t>
            </a:r>
            <a:endParaRPr lang="en-US" sz="2400" dirty="0">
              <a:ln w="3175">
                <a:solidFill>
                  <a:prstClr val="white"/>
                </a:solidFill>
              </a:ln>
              <a:solidFill>
                <a:prstClr val="white"/>
              </a:solidFill>
              <a:latin typeface="Arial" panose="020B0604020202020204" pitchFamily="34" charset="0"/>
              <a:cs typeface="Arial" panose="020B0604020202020204" pitchFamily="34" charset="0"/>
            </a:endParaRPr>
          </a:p>
        </p:txBody>
      </p:sp>
      <p:sp>
        <p:nvSpPr>
          <p:cNvPr id="9" name="Rounded Rectangle 8"/>
          <p:cNvSpPr/>
          <p:nvPr/>
        </p:nvSpPr>
        <p:spPr>
          <a:xfrm>
            <a:off x="1062675" y="4944438"/>
            <a:ext cx="9729820" cy="1459803"/>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lnSpc>
                <a:spcPct val="150000"/>
              </a:lnSpc>
              <a:defRPr/>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2400" b="1" dirty="0">
                <a:latin typeface="Microsoft JhengHei" panose="020B0604030504040204" pitchFamily="34" charset="-120"/>
                <a:ea typeface="Microsoft JhengHei" panose="020B0604030504040204" pitchFamily="34" charset="-120"/>
              </a:rPr>
              <a:t>培训</a:t>
            </a:r>
            <a:r>
              <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(NUOT)</a:t>
            </a:r>
            <a:r>
              <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以及成功五要诀投影片可在这里找到：</a:t>
            </a:r>
            <a:endParaRPr lang="en-US" altLang="zh-CN"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ct val="150000"/>
              </a:lnSpc>
              <a:defRPr/>
            </a:pPr>
            <a:r>
              <a:rPr lang="en-US" sz="1800" dirty="0">
                <a:ln>
                  <a:solidFill>
                    <a:schemeClr val="bg1"/>
                  </a:solidFill>
                </a:ln>
              </a:rPr>
              <a:t>UnFranchiseTraining.com &gt; Business Building &gt; Business Fundamentals</a:t>
            </a:r>
          </a:p>
          <a:p>
            <a:pPr algn="ctr">
              <a:lnSpc>
                <a:spcPct val="150000"/>
              </a:lnSpc>
              <a:defRPr/>
            </a:pPr>
            <a:r>
              <a:rPr lang="zh-CN" altLang="en-US" sz="1800" dirty="0">
                <a:ln>
                  <a:solidFill>
                    <a:schemeClr val="bg1"/>
                  </a:solidFill>
                </a:ln>
                <a:latin typeface="Microsoft JhengHei" panose="020B0604030504040204" pitchFamily="34" charset="-120"/>
                <a:ea typeface="Microsoft JhengHei" panose="020B0604030504040204" pitchFamily="34" charset="-120"/>
              </a:rPr>
              <a:t>完成线上训练只能作为参考联系，并不能满足训练要求</a:t>
            </a:r>
            <a:endParaRPr lang="en-US" sz="1800" dirty="0">
              <a:ln>
                <a:solidFill>
                  <a:schemeClr val="bg1"/>
                </a:solidFill>
              </a:ln>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p:bldP spid="21"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31200" y="679958"/>
            <a:ext cx="7257239" cy="6666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MY" sz="7200" b="1" i="0" u="none" strike="noStrike" kern="1200" cap="all" spc="0" normalizeH="0" baseline="0" noProof="0" dirty="0">
                <a:ln>
                  <a:noFill/>
                </a:ln>
                <a:solidFill>
                  <a:srgbClr val="5B9BD5"/>
                </a:solidFill>
                <a:effectLst/>
                <a:uLnTx/>
                <a:uFillTx/>
                <a:latin typeface="Calibri Light" panose="020F0302020204030204"/>
                <a:ea typeface="+mj-ea"/>
                <a:cs typeface="+mj-cs"/>
              </a:rPr>
              <a:t> </a:t>
            </a:r>
          </a:p>
        </p:txBody>
      </p:sp>
      <p:sp>
        <p:nvSpPr>
          <p:cNvPr id="11" name="Title 1"/>
          <p:cNvSpPr txBox="1">
            <a:spLocks/>
          </p:cNvSpPr>
          <p:nvPr/>
        </p:nvSpPr>
        <p:spPr>
          <a:xfrm>
            <a:off x="4663149" y="1512068"/>
            <a:ext cx="5349532" cy="442983"/>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zh-CN" altLang="en-US" sz="6000" b="1" i="0" u="none" strike="noStrike" kern="1200" cap="all" spc="0" normalizeH="0" baseline="0" noProof="0" dirty="0">
                <a:ln>
                  <a:noFill/>
                </a:ln>
                <a:solidFill>
                  <a:srgbClr val="2691A6"/>
                </a:solidFill>
                <a:effectLst/>
                <a:uLnTx/>
                <a:uFillTx/>
                <a:latin typeface="Microsoft Himalaya" panose="01010100010101010101" pitchFamily="2" charset="0"/>
                <a:ea typeface="宋体" panose="02010600030101010101" pitchFamily="2" charset="-122"/>
                <a:cs typeface="Microsoft Himalaya" panose="01010100010101010101" pitchFamily="2" charset="0"/>
              </a:rPr>
              <a:t>购物点数</a:t>
            </a:r>
            <a:endParaRPr kumimoji="0" lang="en-MY" sz="6000" b="1" i="0" u="none" strike="noStrike" kern="1200" cap="all" spc="0" normalizeH="0" baseline="0" noProof="0" dirty="0">
              <a:ln>
                <a:noFill/>
              </a:ln>
              <a:solidFill>
                <a:srgbClr val="2691A6"/>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Rectangle 3"/>
          <p:cNvSpPr/>
          <p:nvPr/>
        </p:nvSpPr>
        <p:spPr>
          <a:xfrm>
            <a:off x="381000" y="2120469"/>
            <a:ext cx="11079480" cy="3801041"/>
          </a:xfrm>
          <a:prstGeom prst="rect">
            <a:avLst/>
          </a:prstGeom>
        </p:spPr>
        <p:txBody>
          <a:bodyPr wrap="square">
            <a:spAutoFit/>
          </a:bodyPr>
          <a:lstStyle/>
          <a:p>
            <a:pPr marL="457200" marR="0" lvl="0" indent="-457200" algn="just" defTabSz="913765" rtl="0" eaLnBrk="1" fontAlgn="auto" latinLnBrk="0" hangingPunct="1">
              <a:lnSpc>
                <a:spcPct val="100000"/>
              </a:lnSpc>
              <a:spcBef>
                <a:spcPts val="600"/>
              </a:spcBef>
              <a:spcAft>
                <a:spcPts val="0"/>
              </a:spcAft>
              <a:buClrTx/>
              <a:buSzPts val="800"/>
              <a:buFont typeface="Wingdings" panose="05000000000000000000" pitchFamily="2" charset="2"/>
              <a:buChar char="Ø"/>
              <a:tabLst>
                <a:tab pos="2743200" algn="ctr"/>
                <a:tab pos="5486400" algn="r"/>
                <a:tab pos="228600" algn="l"/>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依照美安马来西亚购物点数计划</a:t>
            </a:r>
            <a:r>
              <a:rPr kumimoji="0" lang="en-US"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(SHOP Points)</a:t>
            </a: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，超连锁店主及优惠顾客购买美安马来西亚品牌产品，以及在美安马来西亚伙伴商店购买标有美安马来西亚购物点数标志的产品，可至少赚取</a:t>
            </a:r>
            <a:r>
              <a:rPr kumimoji="0" lang="en-US"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2%</a:t>
            </a: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购物点数。</a:t>
            </a:r>
            <a:endParaRPr kumimoji="0" lang="en-MY"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457200" marR="0" lvl="0" indent="-457200" algn="just" defTabSz="913765" rtl="0" eaLnBrk="1" fontAlgn="auto" latinLnBrk="0" hangingPunct="1">
              <a:lnSpc>
                <a:spcPct val="100000"/>
              </a:lnSpc>
              <a:spcBef>
                <a:spcPts val="600"/>
              </a:spcBef>
              <a:spcAft>
                <a:spcPts val="0"/>
              </a:spcAft>
              <a:buClrTx/>
              <a:buSzPts val="800"/>
              <a:buFont typeface="Wingdings" panose="05000000000000000000" pitchFamily="2" charset="2"/>
              <a:buChar char="Ø"/>
              <a:tabLst>
                <a:tab pos="2743200" algn="ctr"/>
                <a:tab pos="5486400" algn="r"/>
                <a:tab pos="228600" algn="l"/>
              </a:tabLst>
              <a:defRPr/>
            </a:pPr>
            <a:endParaRPr kumimoji="0" lang="en-MY"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457200" marR="0" lvl="0" indent="-457200" algn="just" defTabSz="913765" rtl="0" eaLnBrk="1" fontAlgn="auto" latinLnBrk="0" hangingPunct="1">
              <a:lnSpc>
                <a:spcPct val="100000"/>
              </a:lnSpc>
              <a:spcBef>
                <a:spcPts val="600"/>
              </a:spcBef>
              <a:spcAft>
                <a:spcPts val="0"/>
              </a:spcAft>
              <a:buClrTx/>
              <a:buSzPts val="800"/>
              <a:buFont typeface="Wingdings" panose="05000000000000000000" pitchFamily="2" charset="2"/>
              <a:buChar char="Ø"/>
              <a:tabLst>
                <a:tab pos="2743200" algn="ctr"/>
                <a:tab pos="5486400" algn="r"/>
                <a:tab pos="228600" algn="l"/>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每一购物点数相当于</a:t>
            </a:r>
            <a:r>
              <a:rPr kumimoji="0" lang="en-US"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RM1</a:t>
            </a: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。优惠顾客或超连锁店主可随时将购物点数用于购买美安马来西亚品牌产品。</a:t>
            </a:r>
            <a:endParaRPr kumimoji="0" lang="en-MY"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457200" marR="0" lvl="0" indent="-457200" algn="just" defTabSz="913765" rtl="0" eaLnBrk="1" fontAlgn="auto" latinLnBrk="0" hangingPunct="1">
              <a:lnSpc>
                <a:spcPct val="100000"/>
              </a:lnSpc>
              <a:spcBef>
                <a:spcPts val="600"/>
              </a:spcBef>
              <a:spcAft>
                <a:spcPts val="0"/>
              </a:spcAft>
              <a:buClrTx/>
              <a:buSzPts val="800"/>
              <a:buFont typeface="Wingdings" panose="05000000000000000000" pitchFamily="2" charset="2"/>
              <a:buChar char="Ø"/>
              <a:tabLst>
                <a:tab pos="2743200" algn="ctr"/>
                <a:tab pos="5486400" algn="r"/>
                <a:tab pos="228600" algn="l"/>
              </a:tabLst>
              <a:defRPr/>
            </a:pPr>
            <a:endParaRPr kumimoji="0" lang="en-MY"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457200" marR="0" lvl="0" indent="-457200" algn="just" defTabSz="913765" rtl="0" eaLnBrk="1" fontAlgn="auto" latinLnBrk="0" hangingPunct="1">
              <a:lnSpc>
                <a:spcPct val="100000"/>
              </a:lnSpc>
              <a:spcBef>
                <a:spcPts val="600"/>
              </a:spcBef>
              <a:spcAft>
                <a:spcPts val="0"/>
              </a:spcAft>
              <a:buClrTx/>
              <a:buSzPts val="800"/>
              <a:buFont typeface="Wingdings" panose="05000000000000000000" pitchFamily="2" charset="2"/>
              <a:buChar char="Ø"/>
              <a:tabLst>
                <a:tab pos="2743200" algn="ctr"/>
                <a:tab pos="5486400" algn="r"/>
                <a:tab pos="228600" algn="l"/>
              </a:tabLst>
              <a:defRPr/>
            </a:pPr>
            <a:r>
              <a:rPr kumimoji="0" lang="zh-CN" altLang="en-US"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马来西亚并没有提供现金回扣</a:t>
            </a:r>
            <a:r>
              <a:rPr kumimoji="0" lang="zh-CN" altLang="en-US" sz="2400" b="1" i="0" u="none" strike="noStrike" kern="120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计划。</a:t>
            </a:r>
            <a:endParaRPr kumimoji="0" lang="en-MY"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457200" marR="0" lvl="0" indent="-457200" algn="just" defTabSz="913765" rtl="0" eaLnBrk="1" fontAlgn="auto" latinLnBrk="0" hangingPunct="1">
              <a:lnSpc>
                <a:spcPct val="100000"/>
              </a:lnSpc>
              <a:spcBef>
                <a:spcPts val="600"/>
              </a:spcBef>
              <a:spcAft>
                <a:spcPts val="0"/>
              </a:spcAft>
              <a:buClrTx/>
              <a:buSzPts val="800"/>
              <a:buFont typeface="Wingdings" panose="05000000000000000000" pitchFamily="2" charset="2"/>
              <a:buChar char="q"/>
              <a:tabLst>
                <a:tab pos="2743200" algn="ctr"/>
                <a:tab pos="5486400" algn="r"/>
                <a:tab pos="228600" algn="l"/>
              </a:tabLst>
              <a:defRPr/>
            </a:pPr>
            <a:endParaRPr kumimoji="0" lang="en-US" altLang="zh-CN" sz="2400" b="1"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7173" y="22704"/>
            <a:ext cx="2342374" cy="2125486"/>
          </a:xfrm>
          <a:prstGeom prst="rect">
            <a:avLst/>
          </a:prstGeom>
        </p:spPr>
      </p:pic>
    </p:spTree>
    <p:extLst>
      <p:ext uri="{BB962C8B-B14F-4D97-AF65-F5344CB8AC3E}">
        <p14:creationId xmlns:p14="http://schemas.microsoft.com/office/powerpoint/2010/main" val="860005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76" b="5069"/>
          <a:stretch/>
        </p:blipFill>
        <p:spPr>
          <a:xfrm>
            <a:off x="1" y="0"/>
            <a:ext cx="12192000" cy="6857999"/>
          </a:xfrm>
          <a:prstGeom prst="rect">
            <a:avLst/>
          </a:prstGeom>
        </p:spPr>
      </p:pic>
      <p:sp>
        <p:nvSpPr>
          <p:cNvPr id="3" name="Rounded Rectangle 2"/>
          <p:cNvSpPr/>
          <p:nvPr/>
        </p:nvSpPr>
        <p:spPr>
          <a:xfrm>
            <a:off x="3307080" y="679267"/>
            <a:ext cx="5577841" cy="161979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当您在购物时，请确定您是透过您的</a:t>
            </a:r>
            <a:r>
              <a:rPr kumimoji="0" lang="en-US" altLang="zh-CN"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MY.SHOP.COM</a:t>
            </a:r>
            <a:r>
              <a:rPr kumimoji="0" lang="zh-CN" altLang="en-U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来购买，从而产生</a:t>
            </a:r>
            <a:r>
              <a:rPr kumimoji="0" lang="en-US" altLang="zh-CN"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IBV</a:t>
            </a:r>
            <a:r>
              <a:rPr kumimoji="0" lang="zh-CN" altLang="en-US"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a:t>
            </a:r>
            <a:endParaRPr kumimoji="0" lang="en-MY" sz="28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5" name="Rectangle 4"/>
          <p:cNvSpPr/>
          <p:nvPr/>
        </p:nvSpPr>
        <p:spPr>
          <a:xfrm>
            <a:off x="9052560" y="1240972"/>
            <a:ext cx="2390502" cy="35008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MY" sz="1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49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96" y="0"/>
            <a:ext cx="529814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1154863" y="2714628"/>
            <a:ext cx="6858001" cy="1428751"/>
          </a:xfrm>
          <a:prstGeom prst="rect">
            <a:avLst/>
          </a:prstGeom>
        </p:spPr>
      </p:pic>
      <p:sp>
        <p:nvSpPr>
          <p:cNvPr id="6" name="Rectangle 5"/>
          <p:cNvSpPr/>
          <p:nvPr/>
        </p:nvSpPr>
        <p:spPr>
          <a:xfrm>
            <a:off x="5410200" y="554922"/>
            <a:ext cx="6781800" cy="706755"/>
          </a:xfrm>
          <a:prstGeom prst="rect">
            <a:avLst/>
          </a:prstGeom>
        </p:spPr>
        <p:txBody>
          <a:bodyPr wrap="square">
            <a:spAutoFit/>
          </a:bodyPr>
          <a:lstStyle/>
          <a:p>
            <a:pPr defTabSz="914400"/>
            <a:r>
              <a:rPr lang="zh-TW" alt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可助于产生点数的更多信息</a:t>
            </a:r>
            <a:r>
              <a:rPr lang="zh-CN" alt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endParaRPr lang="en-US" altLang="en-US" sz="4000" cap="all"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7" name="Rounded Rectangle 6"/>
          <p:cNvSpPr/>
          <p:nvPr/>
        </p:nvSpPr>
        <p:spPr>
          <a:xfrm>
            <a:off x="5652211" y="1920657"/>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成功五要诀培训</a:t>
            </a:r>
            <a:endParaRPr lang="en-US" altLang="en-US" sz="2400" dirty="0">
              <a:ln w="3175">
                <a:solidFill>
                  <a:prstClr val="white"/>
                </a:solidFill>
              </a:ln>
              <a:solidFill>
                <a:prstClr val="white"/>
              </a:solidFill>
              <a:latin typeface="Microsoft JhengHei" panose="020B0604030504040204" pitchFamily="34" charset="-120"/>
            </a:endParaRPr>
          </a:p>
        </p:txBody>
      </p:sp>
      <p:sp>
        <p:nvSpPr>
          <p:cNvPr id="8" name="Rounded Rectangle 7"/>
          <p:cNvSpPr/>
          <p:nvPr/>
        </p:nvSpPr>
        <p:spPr>
          <a:xfrm>
            <a:off x="5652211" y="2789602"/>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一般产品培训</a:t>
            </a:r>
            <a:endParaRPr lang="en-US" altLang="en-US" sz="2400" dirty="0">
              <a:ln w="3175">
                <a:solidFill>
                  <a:prstClr val="white"/>
                </a:solidFill>
              </a:ln>
              <a:solidFill>
                <a:prstClr val="white"/>
              </a:solidFill>
              <a:latin typeface="Microsoft JhengHei" panose="020B0604030504040204" pitchFamily="34" charset="-120"/>
            </a:endParaRPr>
          </a:p>
        </p:txBody>
      </p:sp>
      <p:sp>
        <p:nvSpPr>
          <p:cNvPr id="10" name="Rounded Rectangle 9"/>
          <p:cNvSpPr/>
          <p:nvPr/>
        </p:nvSpPr>
        <p:spPr>
          <a:xfrm>
            <a:off x="5652211" y="3658547"/>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UnFranchiseTraining.com &gt;</a:t>
            </a:r>
            <a:r>
              <a:rPr lang="zh-CN"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zh-TW"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商店及产品</a:t>
            </a:r>
            <a:endParaRPr lang="en-US"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2" name="Rounded Rectangle 11"/>
          <p:cNvSpPr/>
          <p:nvPr/>
        </p:nvSpPr>
        <p:spPr>
          <a:xfrm>
            <a:off x="5652211" y="4527492"/>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rPr>
              <a:t>美安马来西亚</a:t>
            </a:r>
            <a:r>
              <a:rPr lang="zh-CN"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rPr>
              <a:t>大</a:t>
            </a:r>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rPr>
              <a:t>会</a:t>
            </a:r>
            <a:endParaRPr lang="en-US" altLang="en-US" sz="2400" dirty="0">
              <a:ln w="3175">
                <a:solidFill>
                  <a:prstClr val="white"/>
                </a:solidFill>
              </a:ln>
              <a:solidFill>
                <a:schemeClr val="bg1"/>
              </a:solidFill>
              <a:latin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6274395" y="310519"/>
            <a:ext cx="4778855" cy="6298828"/>
            <a:chOff x="6275284" y="310519"/>
            <a:chExt cx="3539116" cy="4664777"/>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b="1641"/>
            <a:stretch>
              <a:fillRect/>
            </a:stretch>
          </p:blipFill>
          <p:spPr>
            <a:xfrm>
              <a:off x="6277821" y="310519"/>
              <a:ext cx="3536579" cy="2985247"/>
            </a:xfrm>
            <a:prstGeom prst="rect">
              <a:avLst/>
            </a:prstGeom>
          </p:spPr>
        </p:pic>
        <p:grpSp>
          <p:nvGrpSpPr>
            <p:cNvPr id="15" name="Group 14"/>
            <p:cNvGrpSpPr/>
            <p:nvPr/>
          </p:nvGrpSpPr>
          <p:grpSpPr>
            <a:xfrm>
              <a:off x="6275284" y="808060"/>
              <a:ext cx="3539116" cy="4167236"/>
              <a:chOff x="6274998" y="1371600"/>
              <a:chExt cx="3539115" cy="4167236"/>
            </a:xfrm>
          </p:grpSpPr>
          <p:sp>
            <p:nvSpPr>
              <p:cNvPr id="5" name="Rectangle 4"/>
              <p:cNvSpPr/>
              <p:nvPr/>
            </p:nvSpPr>
            <p:spPr>
              <a:xfrm>
                <a:off x="6277535" y="3859307"/>
                <a:ext cx="3536578" cy="1679529"/>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b="1" dirty="0">
                    <a:ln w="3175">
                      <a:noFill/>
                    </a:ln>
                    <a:solidFill>
                      <a:prstClr val="white"/>
                    </a:solidFill>
                    <a:latin typeface="Microsoft JhengHei" panose="020B0604030504040204" pitchFamily="34" charset="-120"/>
                    <a:ea typeface="Microsoft JhengHei" panose="020B0604030504040204" pitchFamily="34" charset="-120"/>
                  </a:rPr>
                  <a:t>公司建议产品零售及服务</a:t>
                </a:r>
                <a:endParaRPr lang="en-US" altLang="zh-TW" sz="2400" b="1" dirty="0">
                  <a:ln w="3175">
                    <a:noFill/>
                  </a:ln>
                  <a:solidFill>
                    <a:prstClr val="white"/>
                  </a:solidFill>
                  <a:latin typeface="Microsoft JhengHei" panose="020B0604030504040204" pitchFamily="34" charset="-120"/>
                  <a:ea typeface="Microsoft JhengHei" panose="020B0604030504040204" pitchFamily="34" charset="-120"/>
                </a:endParaRPr>
              </a:p>
              <a:p>
                <a:pPr algn="ctr" defTabSz="914400"/>
                <a:r>
                  <a:rPr lang="zh-TW" altLang="en-US" sz="2400" b="1" dirty="0">
                    <a:ln w="3175">
                      <a:noFill/>
                    </a:ln>
                    <a:solidFill>
                      <a:prstClr val="white"/>
                    </a:solidFill>
                    <a:latin typeface="Microsoft JhengHei" panose="020B0604030504040204" pitchFamily="34" charset="-120"/>
                    <a:ea typeface="Microsoft JhengHei" panose="020B0604030504040204" pitchFamily="34" charset="-120"/>
                  </a:rPr>
                  <a:t>的价格</a:t>
                </a:r>
                <a:endParaRPr lang="en-US" altLang="en-US" sz="2400" b="1" dirty="0">
                  <a:ln w="3175">
                    <a:noFill/>
                  </a:ln>
                  <a:solidFill>
                    <a:prstClr val="white"/>
                  </a:solidFill>
                  <a:latin typeface="Microsoft JhengHei" panose="020B0604030504040204" pitchFamily="34" charset="-120"/>
                  <a:ea typeface="Microsoft JhengHei" panose="020B0604030504040204" pitchFamily="34" charset="-12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6274998" y="3867123"/>
                <a:ext cx="3536578" cy="941294"/>
              </a:xfrm>
              <a:prstGeom prst="rect">
                <a:avLst/>
              </a:prstGeom>
            </p:spPr>
          </p:pic>
          <p:sp>
            <p:nvSpPr>
              <p:cNvPr id="12" name="Rectangle 11"/>
              <p:cNvSpPr/>
              <p:nvPr/>
            </p:nvSpPr>
            <p:spPr>
              <a:xfrm>
                <a:off x="6277535" y="1371600"/>
                <a:ext cx="3536578"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prstClr val="white"/>
                  </a:solidFill>
                </a:endParaRPr>
              </a:p>
            </p:txBody>
          </p:sp>
          <p:sp>
            <p:nvSpPr>
              <p:cNvPr id="13" name="Rectangle 12"/>
              <p:cNvSpPr/>
              <p:nvPr/>
            </p:nvSpPr>
            <p:spPr>
              <a:xfrm>
                <a:off x="7413788" y="3051129"/>
                <a:ext cx="1264078" cy="340944"/>
              </a:xfrm>
              <a:prstGeom prst="rect">
                <a:avLst/>
              </a:prstGeom>
            </p:spPr>
            <p:txBody>
              <a:bodyPr wrap="none">
                <a:spAutoFit/>
              </a:bodyPr>
              <a:lstStyle/>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建议零售价</a:t>
                </a:r>
                <a:endParaRPr lang="en-US" sz="2400" dirty="0">
                  <a:ln>
                    <a:solidFill>
                      <a:prstClr val="white"/>
                    </a:solidFill>
                  </a:ln>
                  <a:solidFill>
                    <a:prstClr val="white"/>
                  </a:solidFill>
                  <a:latin typeface="Microsoft JhengHei" panose="020B0604030504040204" pitchFamily="34" charset="-120"/>
                </a:endParaRPr>
              </a:p>
            </p:txBody>
          </p:sp>
        </p:grpSp>
      </p:grpSp>
      <p:grpSp>
        <p:nvGrpSpPr>
          <p:cNvPr id="2" name="Group 1"/>
          <p:cNvGrpSpPr/>
          <p:nvPr/>
        </p:nvGrpSpPr>
        <p:grpSpPr>
          <a:xfrm>
            <a:off x="1139033" y="310519"/>
            <a:ext cx="4775435" cy="6298828"/>
            <a:chOff x="2377883" y="310519"/>
            <a:chExt cx="3536585" cy="4664777"/>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1615" b="9403"/>
            <a:stretch>
              <a:fillRect/>
            </a:stretch>
          </p:blipFill>
          <p:spPr>
            <a:xfrm>
              <a:off x="2377883" y="310519"/>
              <a:ext cx="3536584" cy="2985247"/>
            </a:xfrm>
            <a:prstGeom prst="rect">
              <a:avLst/>
            </a:prstGeom>
          </p:spPr>
        </p:pic>
        <p:grpSp>
          <p:nvGrpSpPr>
            <p:cNvPr id="14" name="Group 13"/>
            <p:cNvGrpSpPr/>
            <p:nvPr/>
          </p:nvGrpSpPr>
          <p:grpSpPr>
            <a:xfrm>
              <a:off x="2377889" y="808060"/>
              <a:ext cx="3536579" cy="4167236"/>
              <a:chOff x="2377887" y="1371600"/>
              <a:chExt cx="3536579" cy="4167236"/>
            </a:xfrm>
          </p:grpSpPr>
          <p:sp>
            <p:nvSpPr>
              <p:cNvPr id="3" name="Rectangle 2"/>
              <p:cNvSpPr/>
              <p:nvPr/>
            </p:nvSpPr>
            <p:spPr>
              <a:xfrm>
                <a:off x="2377887" y="3859307"/>
                <a:ext cx="3536578" cy="1679529"/>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b="1" dirty="0">
                    <a:ln w="3175">
                      <a:noFill/>
                    </a:ln>
                    <a:solidFill>
                      <a:prstClr val="white"/>
                    </a:solidFill>
                    <a:latin typeface="Microsoft JhengHei" panose="020B0604030504040204" pitchFamily="34" charset="-120"/>
                    <a:ea typeface="Microsoft JhengHei" panose="020B0604030504040204" pitchFamily="34" charset="-120"/>
                  </a:rPr>
                  <a:t>超连锁店主</a:t>
                </a:r>
                <a:r>
                  <a:rPr lang="en-US" altLang="zh-TW" sz="2400" b="1" baseline="30000" dirty="0">
                    <a:ln w="3175">
                      <a:noFill/>
                    </a:ln>
                    <a:solidFill>
                      <a:prstClr val="white"/>
                    </a:solidFill>
                    <a:latin typeface="Microsoft JhengHei" panose="020B0604030504040204" pitchFamily="34" charset="-120"/>
                    <a:ea typeface="Microsoft JhengHei" panose="020B0604030504040204" pitchFamily="34" charset="-120"/>
                  </a:rPr>
                  <a:t>®</a:t>
                </a:r>
                <a:r>
                  <a:rPr lang="zh-TW" altLang="en-US" sz="2400" b="1" dirty="0">
                    <a:ln w="3175">
                      <a:noFill/>
                    </a:ln>
                    <a:solidFill>
                      <a:prstClr val="white"/>
                    </a:solidFill>
                    <a:latin typeface="Microsoft JhengHei" panose="020B0604030504040204" pitchFamily="34" charset="-120"/>
                    <a:ea typeface="Microsoft JhengHei" panose="020B0604030504040204" pitchFamily="34" charset="-120"/>
                  </a:rPr>
                  <a:t>购买产品及服务的价格</a:t>
                </a:r>
                <a:endParaRPr lang="en-US" altLang="en-US" sz="2400" b="1" dirty="0">
                  <a:ln w="3175">
                    <a:noFill/>
                  </a:ln>
                  <a:solidFill>
                    <a:prstClr val="white"/>
                  </a:solidFill>
                  <a:latin typeface="Microsoft JhengHei" panose="020B0604030504040204" pitchFamily="34" charset="-120"/>
                  <a:ea typeface="Microsoft JhengHei" panose="020B0604030504040204" pitchFamily="34" charset="-12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2377888" y="3859307"/>
                <a:ext cx="3536578" cy="941294"/>
              </a:xfrm>
              <a:prstGeom prst="rect">
                <a:avLst/>
              </a:prstGeom>
            </p:spPr>
          </p:pic>
          <p:sp>
            <p:nvSpPr>
              <p:cNvPr id="10" name="Rectangle 9"/>
              <p:cNvSpPr/>
              <p:nvPr/>
            </p:nvSpPr>
            <p:spPr>
              <a:xfrm>
                <a:off x="2377887" y="1371600"/>
                <a:ext cx="3536578"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prstClr val="white"/>
                  </a:solidFill>
                </a:endParaRPr>
              </a:p>
            </p:txBody>
          </p:sp>
          <p:sp>
            <p:nvSpPr>
              <p:cNvPr id="11" name="Rectangle 10"/>
              <p:cNvSpPr/>
              <p:nvPr/>
            </p:nvSpPr>
            <p:spPr>
              <a:xfrm>
                <a:off x="3330729" y="3051129"/>
                <a:ext cx="1630887" cy="340944"/>
              </a:xfrm>
              <a:prstGeom prst="rect">
                <a:avLst/>
              </a:prstGeom>
            </p:spPr>
            <p:txBody>
              <a:bodyPr wrap="none">
                <a:spAutoFit/>
              </a:bodyPr>
              <a:lstStyle/>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超连锁</a:t>
                </a:r>
                <a:r>
                  <a:rPr lang="en-US" altLang="zh-TW" sz="2400" baseline="30000" dirty="0">
                    <a:ln>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成本价</a:t>
                </a:r>
                <a:endParaRPr lang="en-US" sz="2400" dirty="0">
                  <a:ln>
                    <a:solidFill>
                      <a:prstClr val="white"/>
                    </a:solidFill>
                  </a:ln>
                  <a:solidFill>
                    <a:prstClr val="white"/>
                  </a:solidFill>
                  <a:latin typeface="Microsoft JhengHei" panose="020B0604030504040204" pitchFamily="34" charset="-12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TextBox 1"/>
          <p:cNvSpPr txBox="1"/>
          <p:nvPr/>
        </p:nvSpPr>
        <p:spPr>
          <a:xfrm>
            <a:off x="2893567" y="190500"/>
            <a:ext cx="6404945" cy="1014730"/>
          </a:xfrm>
          <a:prstGeom prst="rect">
            <a:avLst/>
          </a:prstGeom>
          <a:noFill/>
        </p:spPr>
        <p:txBody>
          <a:bodyPr wrap="square" rtlCol="0">
            <a:spAutoFit/>
          </a:bodyPr>
          <a:lstStyle/>
          <a:p>
            <a:pPr algn="ctr" defTabSz="914400"/>
            <a:r>
              <a:rPr lang="zh-TW" altLang="en-US" sz="6000" b="1" cap="all" dirty="0">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记帐</a:t>
            </a:r>
            <a:endParaRPr lang="en-US" sz="6000" b="1" cap="all" dirty="0">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4" name="Group 13"/>
          <p:cNvGrpSpPr/>
          <p:nvPr/>
        </p:nvGrpSpPr>
        <p:grpSpPr>
          <a:xfrm>
            <a:off x="6291458" y="1313998"/>
            <a:ext cx="5271905" cy="3219902"/>
            <a:chOff x="1178858" y="2380129"/>
            <a:chExt cx="4721760" cy="3219902"/>
          </a:xfrm>
        </p:grpSpPr>
        <p:grpSp>
          <p:nvGrpSpPr>
            <p:cNvPr id="5" name="Group 4"/>
            <p:cNvGrpSpPr/>
            <p:nvPr/>
          </p:nvGrpSpPr>
          <p:grpSpPr>
            <a:xfrm>
              <a:off x="1178858" y="2380129"/>
              <a:ext cx="4721760" cy="3219902"/>
              <a:chOff x="1438834" y="2070846"/>
              <a:chExt cx="3348319" cy="3219902"/>
            </a:xfrm>
          </p:grpSpPr>
          <p:sp>
            <p:nvSpPr>
              <p:cNvPr id="3" name="Round Same Side Corner Rectangle 2"/>
              <p:cNvSpPr/>
              <p:nvPr/>
            </p:nvSpPr>
            <p:spPr>
              <a:xfrm>
                <a:off x="1438835" y="2070846"/>
                <a:ext cx="3348318" cy="610053"/>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zh-TW" altLang="en-US" sz="4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收入</a:t>
                </a:r>
                <a:endParaRPr lang="en-US" altLang="en-US" sz="4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ound Same Side Corner Rectangle 3"/>
              <p:cNvSpPr/>
              <p:nvPr/>
            </p:nvSpPr>
            <p:spPr>
              <a:xfrm flipV="1">
                <a:off x="1438834" y="2680896"/>
                <a:ext cx="3348318" cy="2609852"/>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0" name="Rectangle 9"/>
            <p:cNvSpPr/>
            <p:nvPr/>
          </p:nvSpPr>
          <p:spPr>
            <a:xfrm>
              <a:off x="1178860" y="3305644"/>
              <a:ext cx="4721758" cy="1260475"/>
            </a:xfrm>
            <a:prstGeom prst="rect">
              <a:avLst/>
            </a:prstGeom>
          </p:spPr>
          <p:txBody>
            <a:bodyPr wrap="square">
              <a:spAutoFit/>
            </a:bodyPr>
            <a:lstStyle/>
            <a:p>
              <a:pPr marL="342900" lvl="1" indent="-342900" defTabSz="914400">
                <a:spcAft>
                  <a:spcPts val="1200"/>
                </a:spcAft>
                <a:buFont typeface="Arial" panose="020B0604020202020204" pitchFamily="34" charset="0"/>
                <a:buChar char="•"/>
              </a:pPr>
              <a:r>
                <a:rPr lang="zh-CN" altLang="en-US" sz="2200" b="1" dirty="0">
                  <a:solidFill>
                    <a:schemeClr val="bg1"/>
                  </a:solidFill>
                  <a:latin typeface="Microsoft JhengHei" panose="020B0604030504040204" pitchFamily="34" charset="-120"/>
                  <a:ea typeface="Microsoft JhengHei" panose="020B0604030504040204" pitchFamily="34" charset="-120"/>
                </a:rPr>
                <a:t>产品零售</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的利润</a:t>
              </a:r>
            </a:p>
            <a:p>
              <a:pPr marL="342900" lvl="1" indent="-342900" defTabSz="914400">
                <a:spcAft>
                  <a:spcPts val="12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在管理业绩红利计划下赚取的佣金与奖金</a:t>
              </a:r>
            </a:p>
          </p:txBody>
        </p:sp>
      </p:grpSp>
      <p:grpSp>
        <p:nvGrpSpPr>
          <p:cNvPr id="13" name="Group 12"/>
          <p:cNvGrpSpPr/>
          <p:nvPr/>
        </p:nvGrpSpPr>
        <p:grpSpPr>
          <a:xfrm>
            <a:off x="655277" y="1304475"/>
            <a:ext cx="5271904" cy="5269045"/>
            <a:chOff x="6291383" y="2380130"/>
            <a:chExt cx="4721759" cy="5185209"/>
          </a:xfrm>
        </p:grpSpPr>
        <p:grpSp>
          <p:nvGrpSpPr>
            <p:cNvPr id="6" name="Group 5"/>
            <p:cNvGrpSpPr/>
            <p:nvPr/>
          </p:nvGrpSpPr>
          <p:grpSpPr>
            <a:xfrm>
              <a:off x="6291384" y="2380130"/>
              <a:ext cx="4721758" cy="4799649"/>
              <a:chOff x="1438835" y="2070847"/>
              <a:chExt cx="3348318" cy="4799649"/>
            </a:xfrm>
          </p:grpSpPr>
          <p:sp>
            <p:nvSpPr>
              <p:cNvPr id="7" name="Round Same Side Corner Rectangle 6"/>
              <p:cNvSpPr/>
              <p:nvPr/>
            </p:nvSpPr>
            <p:spPr>
              <a:xfrm>
                <a:off x="1438835" y="2070847"/>
                <a:ext cx="3348318" cy="610052"/>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zh-TW" altLang="en-US" sz="4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开销</a:t>
                </a:r>
                <a:endParaRPr lang="en-US" altLang="en-US" sz="4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Round Same Side Corner Rectangle 7"/>
              <p:cNvSpPr/>
              <p:nvPr/>
            </p:nvSpPr>
            <p:spPr>
              <a:xfrm flipV="1">
                <a:off x="1438835" y="2680898"/>
                <a:ext cx="3348318" cy="4189598"/>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20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2" name="Rectangle 11"/>
            <p:cNvSpPr/>
            <p:nvPr/>
          </p:nvSpPr>
          <p:spPr>
            <a:xfrm>
              <a:off x="6291383" y="3083581"/>
              <a:ext cx="4721759" cy="4481758"/>
            </a:xfrm>
            <a:prstGeom prst="rect">
              <a:avLst/>
            </a:prstGeom>
          </p:spPr>
          <p:txBody>
            <a:bodyPr wrap="square">
              <a:spAutoFit/>
            </a:bodyPr>
            <a:lstStyle/>
            <a:p>
              <a:pPr marL="342900" lvl="1" indent="-285750" defTabSz="914400">
                <a:spcAft>
                  <a:spcPts val="6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培训与入场费（门票）</a:t>
              </a:r>
            </a:p>
            <a:p>
              <a:pPr marL="342900" lvl="1" indent="-285750" defTabSz="914400">
                <a:spcAft>
                  <a:spcPts val="6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管理费</a:t>
              </a:r>
              <a:r>
                <a:rPr lang="zh-CN"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用</a:t>
              </a:r>
              <a:r>
                <a:rPr lang="en-US" altLang="zh-CN"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(UFMS)</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与运费</a:t>
              </a:r>
            </a:p>
            <a:p>
              <a:pPr marL="342900" lvl="1" indent="-285750" defTabSz="914400">
                <a:spcAft>
                  <a:spcPts val="6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广告与宣传资料</a:t>
              </a:r>
            </a:p>
            <a:p>
              <a:pPr marL="342900" lvl="1" indent="-285750" defTabSz="914400">
                <a:spcAft>
                  <a:spcPts val="600"/>
                </a:spcAft>
                <a:buFont typeface="Arial" panose="020B0604020202020204" pitchFamily="34" charset="0"/>
                <a:buChar char="•"/>
              </a:pPr>
              <a:r>
                <a:rPr lang="zh-CN" altLang="en-US" sz="2200" b="1" dirty="0">
                  <a:solidFill>
                    <a:schemeClr val="bg1"/>
                  </a:solidFill>
                  <a:latin typeface="Microsoft JhengHei" panose="020B0604030504040204" pitchFamily="34" charset="-120"/>
                  <a:ea typeface="Microsoft JhengHei" panose="020B0604030504040204" pitchFamily="34" charset="-120"/>
                </a:rPr>
                <a:t>交通开销（里程）</a:t>
              </a:r>
              <a:endParaRPr lang="en-US" altLang="zh-CN" sz="2200" b="1" dirty="0">
                <a:solidFill>
                  <a:schemeClr val="bg1"/>
                </a:solidFill>
                <a:latin typeface="Microsoft JhengHei" panose="020B0604030504040204" pitchFamily="34" charset="-120"/>
                <a:ea typeface="Microsoft JhengHei" panose="020B0604030504040204" pitchFamily="34" charset="-120"/>
              </a:endParaRPr>
            </a:p>
            <a:p>
              <a:pPr marL="342900" lvl="1" indent="-285750" defTabSz="914400">
                <a:spcAft>
                  <a:spcPts val="600"/>
                </a:spcAft>
                <a:buFont typeface="Arial" panose="020B0604020202020204" pitchFamily="34" charset="0"/>
                <a:buChar char="•"/>
              </a:pPr>
              <a:r>
                <a:rPr lang="zh-CN" altLang="en-US" sz="2200" b="1" dirty="0">
                  <a:solidFill>
                    <a:schemeClr val="bg1"/>
                  </a:solidFill>
                  <a:latin typeface="Microsoft JhengHei" panose="020B0604030504040204" pitchFamily="34" charset="-120"/>
                  <a:ea typeface="Microsoft JhengHei" panose="020B0604030504040204" pitchFamily="34" charset="-120"/>
                </a:rPr>
                <a:t>出差开销</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（机票）</a:t>
              </a:r>
            </a:p>
            <a:p>
              <a:pPr marL="342900" lvl="1" indent="-285750" defTabSz="914400">
                <a:spcAft>
                  <a:spcPts val="6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住宿与餐饮 </a:t>
              </a:r>
            </a:p>
            <a:p>
              <a:pPr marL="342900" lvl="1" indent="-285750" defTabSz="914400">
                <a:spcAft>
                  <a:spcPts val="600"/>
                </a:spcAft>
                <a:buFont typeface="Arial" panose="020B0604020202020204" pitchFamily="34" charset="0"/>
                <a:buChar char="•"/>
              </a:pPr>
              <a:r>
                <a:rPr lang="zh-CN"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潜在伙伴</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与</a:t>
              </a:r>
              <a:r>
                <a:rPr lang="zh-CN"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团队伙伴</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的运作支出</a:t>
              </a:r>
            </a:p>
            <a:p>
              <a:pPr marL="342900" lvl="1" indent="-285750" defTabSz="914400">
                <a:spcAft>
                  <a:spcPts val="600"/>
                </a:spcAft>
                <a:buFont typeface="Arial" panose="020B0604020202020204" pitchFamily="34" charset="0"/>
                <a:buChar char="•"/>
              </a:pPr>
              <a:r>
                <a:rPr lang="zh-CN"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事</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业设备（电脑</a:t>
              </a:r>
              <a:r>
                <a:rPr lang="zh-CN"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等</a:t>
              </a: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p>
            <a:p>
              <a:pPr marL="342900" lvl="1" indent="-285750" defTabSz="914400">
                <a:spcAft>
                  <a:spcPts val="6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办公用品 （纸、墨水）</a:t>
              </a:r>
            </a:p>
            <a:p>
              <a:pPr marL="342900" lvl="1" indent="-285750" defTabSz="914400">
                <a:spcAft>
                  <a:spcPts val="600"/>
                </a:spcAft>
                <a:buFont typeface="Arial" panose="020B0604020202020204" pitchFamily="34" charset="0"/>
                <a:buChar char="•"/>
              </a:pPr>
              <a:r>
                <a:rPr lang="zh-TW" altLang="en-US" sz="22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专业费用（报税准备等）</a:t>
              </a:r>
            </a:p>
            <a:p>
              <a:pPr marL="342900" lvl="1" indent="-285750" defTabSz="914400">
                <a:spcAft>
                  <a:spcPts val="600"/>
                </a:spcAft>
                <a:buFont typeface="Arial" panose="020B0604020202020204" pitchFamily="34" charset="0"/>
                <a:buChar char="•"/>
              </a:pPr>
              <a:endParaRPr lang="en-US"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8" name="TextBox 17"/>
          <p:cNvSpPr txBox="1"/>
          <p:nvPr/>
        </p:nvSpPr>
        <p:spPr>
          <a:xfrm>
            <a:off x="600115" y="6075913"/>
            <a:ext cx="10991849" cy="398780"/>
          </a:xfrm>
          <a:prstGeom prst="rect">
            <a:avLst/>
          </a:prstGeom>
          <a:noFill/>
        </p:spPr>
        <p:txBody>
          <a:bodyPr wrap="square" rtlCol="0">
            <a:spAutoFit/>
          </a:bodyPr>
          <a:lstStyle/>
          <a:p>
            <a:pPr marL="285750" indent="-285750" algn="r" defTabSz="914400">
              <a:buFont typeface="Arial" panose="020B0604020202020204" pitchFamily="34" charset="0"/>
              <a:buChar char="•"/>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请随时咨询您的税务顾问</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778840" y="2319708"/>
            <a:ext cx="4888535" cy="3280621"/>
          </a:xfrm>
          <a:prstGeom prst="rect">
            <a:avLst/>
          </a:prstGeom>
        </p:spPr>
        <p:txBody>
          <a:bodyPr wrap="square" lIns="91414" tIns="45718" rIns="91414" bIns="45718" anchor="t">
            <a:noAutofit/>
          </a:bodyPr>
          <a:lstStyle/>
          <a:p>
            <a:pPr defTabSz="913765">
              <a:spcAft>
                <a:spcPts val="1800"/>
              </a:spcAft>
              <a:buClr>
                <a:prstClr val="white"/>
              </a:buClr>
            </a:pPr>
            <a:r>
              <a:rPr lang="zh-CN" altLang="en-US" sz="2800" b="1" dirty="0">
                <a:solidFill>
                  <a:prstClr val="black"/>
                </a:solidFill>
                <a:latin typeface="Microsoft JhengHei" panose="020B0604030504040204" pitchFamily="34" charset="-120"/>
                <a:ea typeface="Microsoft JhengHei" panose="020B0604030504040204" pitchFamily="34" charset="-120"/>
              </a:rPr>
              <a:t>累积</a:t>
            </a:r>
            <a:r>
              <a:rPr lang="en-US" altLang="zh-CN" sz="2800" b="1" dirty="0">
                <a:solidFill>
                  <a:srgbClr val="FE4020"/>
                </a:solidFill>
                <a:latin typeface="Microsoft JhengHei" panose="020B0604030504040204" pitchFamily="34" charset="-120"/>
                <a:ea typeface="Microsoft JhengHei" panose="020B0604030504040204" pitchFamily="34" charset="-120"/>
              </a:rPr>
              <a:t>200BV</a:t>
            </a:r>
            <a:r>
              <a:rPr lang="zh-CN" altLang="en-US" sz="2800" b="1" dirty="0">
                <a:solidFill>
                  <a:prstClr val="black"/>
                </a:solidFill>
                <a:latin typeface="Microsoft JhengHei" panose="020B0604030504040204" pitchFamily="34" charset="-120"/>
                <a:ea typeface="Microsoft JhengHei" panose="020B0604030504040204" pitchFamily="34" charset="-120"/>
              </a:rPr>
              <a:t>，使您的商业发展中心</a:t>
            </a:r>
            <a:r>
              <a:rPr lang="en-US" altLang="zh-CN" sz="2800" b="1" dirty="0">
                <a:solidFill>
                  <a:prstClr val="black"/>
                </a:solidFill>
                <a:latin typeface="Microsoft JhengHei" panose="020B0604030504040204" pitchFamily="34" charset="-120"/>
                <a:ea typeface="Microsoft JhengHei" panose="020B0604030504040204" pitchFamily="34" charset="-120"/>
              </a:rPr>
              <a:t>(BDC)</a:t>
            </a:r>
            <a:r>
              <a:rPr lang="zh-CN" altLang="en-US" sz="2800" b="1" dirty="0">
                <a:solidFill>
                  <a:prstClr val="black"/>
                </a:solidFill>
                <a:latin typeface="Microsoft JhengHei" panose="020B0604030504040204" pitchFamily="34" charset="-120"/>
                <a:ea typeface="Microsoft JhengHei" panose="020B0604030504040204" pitchFamily="34" charset="-120"/>
              </a:rPr>
              <a:t>合格后，即可开始从左右两边组织累积</a:t>
            </a:r>
            <a:r>
              <a:rPr lang="en-US" altLang="zh-CN" sz="2800" b="1" dirty="0">
                <a:solidFill>
                  <a:prstClr val="black"/>
                </a:solidFill>
                <a:latin typeface="Microsoft JhengHei" panose="020B0604030504040204" pitchFamily="34" charset="-120"/>
                <a:ea typeface="Microsoft JhengHei" panose="020B0604030504040204" pitchFamily="34" charset="-120"/>
              </a:rPr>
              <a:t>BV</a:t>
            </a:r>
            <a:r>
              <a:rPr lang="zh-CN" altLang="en-US" sz="2800" b="1" dirty="0">
                <a:solidFill>
                  <a:prstClr val="black"/>
                </a:solidFill>
                <a:latin typeface="Microsoft JhengHei" panose="020B0604030504040204" pitchFamily="34" charset="-120"/>
                <a:ea typeface="Microsoft JhengHei" panose="020B0604030504040204" pitchFamily="34" charset="-120"/>
              </a:rPr>
              <a:t>与</a:t>
            </a:r>
            <a:r>
              <a:rPr lang="en-US" altLang="zh-CN" sz="2800" b="1" dirty="0">
                <a:solidFill>
                  <a:prstClr val="black"/>
                </a:solidFill>
                <a:latin typeface="Microsoft JhengHei" panose="020B0604030504040204" pitchFamily="34" charset="-120"/>
                <a:ea typeface="Microsoft JhengHei" panose="020B0604030504040204" pitchFamily="34" charset="-120"/>
              </a:rPr>
              <a:t>IBV</a:t>
            </a:r>
            <a:r>
              <a:rPr lang="zh-CN" altLang="en-US" sz="2800" b="1" dirty="0">
                <a:solidFill>
                  <a:prstClr val="black"/>
                </a:solidFill>
                <a:latin typeface="Microsoft JhengHei" panose="020B0604030504040204" pitchFamily="34" charset="-120"/>
                <a:ea typeface="Microsoft JhengHei" panose="020B0604030504040204" pitchFamily="34" charset="-120"/>
              </a:rPr>
              <a:t>。</a:t>
            </a:r>
          </a:p>
          <a:p>
            <a:pPr defTabSz="913765">
              <a:spcAft>
                <a:spcPts val="1800"/>
              </a:spcAft>
              <a:buClr>
                <a:prstClr val="white"/>
              </a:buClr>
            </a:pPr>
            <a:r>
              <a:rPr lang="zh-CN" altLang="en-US" sz="2800" b="1" dirty="0">
                <a:solidFill>
                  <a:srgbClr val="000000"/>
                </a:solidFill>
                <a:latin typeface="Microsoft JhengHei" panose="020B0604030504040204" pitchFamily="34" charset="-120"/>
                <a:ea typeface="Microsoft JhengHei" panose="020B0604030504040204" pitchFamily="34" charset="-120"/>
              </a:rPr>
              <a:t>您的商业发展中心合格（达到</a:t>
            </a:r>
            <a:r>
              <a:rPr lang="en-US" altLang="zh-CN" sz="2800" b="1" dirty="0">
                <a:solidFill>
                  <a:srgbClr val="000000"/>
                </a:solidFill>
                <a:latin typeface="Microsoft JhengHei" panose="020B0604030504040204" pitchFamily="34" charset="-120"/>
                <a:ea typeface="Microsoft JhengHei" panose="020B0604030504040204" pitchFamily="34" charset="-120"/>
              </a:rPr>
              <a:t>200 BV </a:t>
            </a:r>
            <a:r>
              <a:rPr lang="zh-CN" altLang="en-US" sz="2800" b="1" dirty="0">
                <a:solidFill>
                  <a:srgbClr val="000000"/>
                </a:solidFill>
                <a:latin typeface="Microsoft JhengHei" panose="020B0604030504040204" pitchFamily="34" charset="-120"/>
                <a:ea typeface="Microsoft JhengHei" panose="020B0604030504040204" pitchFamily="34" charset="-120"/>
              </a:rPr>
              <a:t>）后，即可开始累积</a:t>
            </a:r>
            <a:r>
              <a:rPr lang="en-US" altLang="zh-CN" sz="2800" b="1" dirty="0">
                <a:solidFill>
                  <a:srgbClr val="000000"/>
                </a:solidFill>
                <a:latin typeface="Microsoft JhengHei" panose="020B0604030504040204" pitchFamily="34" charset="-120"/>
                <a:ea typeface="Microsoft JhengHei" panose="020B0604030504040204" pitchFamily="34" charset="-120"/>
              </a:rPr>
              <a:t>BV</a:t>
            </a:r>
            <a:r>
              <a:rPr lang="zh-CN" altLang="en-US" sz="2800" b="1" dirty="0">
                <a:solidFill>
                  <a:srgbClr val="000000"/>
                </a:solidFill>
                <a:latin typeface="Microsoft JhengHei" panose="020B0604030504040204" pitchFamily="34" charset="-120"/>
                <a:ea typeface="Microsoft JhengHei" panose="020B0604030504040204" pitchFamily="34" charset="-120"/>
              </a:rPr>
              <a:t>与 </a:t>
            </a:r>
            <a:r>
              <a:rPr lang="en-US" altLang="zh-CN" sz="2800" b="1" dirty="0">
                <a:solidFill>
                  <a:srgbClr val="000000"/>
                </a:solidFill>
                <a:latin typeface="Microsoft JhengHei" panose="020B0604030504040204" pitchFamily="34" charset="-120"/>
                <a:ea typeface="Microsoft JhengHei" panose="020B0604030504040204" pitchFamily="34" charset="-120"/>
              </a:rPr>
              <a:t>IBV</a:t>
            </a:r>
            <a:r>
              <a:rPr lang="zh-CN" altLang="en-US" sz="2800" b="1" dirty="0">
                <a:solidFill>
                  <a:srgbClr val="000000"/>
                </a:solidFill>
                <a:latin typeface="Microsoft JhengHei" panose="020B0604030504040204" pitchFamily="34" charset="-120"/>
                <a:ea typeface="Microsoft JhengHei" panose="020B0604030504040204" pitchFamily="34" charset="-120"/>
              </a:rPr>
              <a:t>。</a:t>
            </a:r>
          </a:p>
          <a:p>
            <a:pPr defTabSz="913765">
              <a:spcAft>
                <a:spcPts val="1800"/>
              </a:spcAft>
              <a:buClr>
                <a:prstClr val="white"/>
              </a:buClr>
            </a:pPr>
            <a:endParaRPr lang="en-US" sz="2800" b="1" dirty="0">
              <a:ln w="3175">
                <a:noFill/>
              </a:ln>
              <a:solidFill>
                <a:prstClr val="black"/>
              </a:solidFill>
              <a:latin typeface="Microsoft JhengHei" panose="020B0604030504040204" pitchFamily="34" charset="-120"/>
              <a:ea typeface="Microsoft JhengHei" panose="020B0604030504040204" pitchFamily="34" charset="-120"/>
              <a:cs typeface="Helvetica Regular" charset="0"/>
            </a:endParaRPr>
          </a:p>
        </p:txBody>
      </p:sp>
      <p:sp>
        <p:nvSpPr>
          <p:cNvPr id="6" name="Rectangle 5"/>
          <p:cNvSpPr/>
          <p:nvPr/>
        </p:nvSpPr>
        <p:spPr>
          <a:xfrm>
            <a:off x="778840" y="680979"/>
            <a:ext cx="4888535" cy="109728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sp>
        <p:nvSpPr>
          <p:cNvPr id="33" name="TextBox 32"/>
          <p:cNvSpPr txBox="1"/>
          <p:nvPr/>
        </p:nvSpPr>
        <p:spPr>
          <a:xfrm>
            <a:off x="778840" y="921843"/>
            <a:ext cx="4888535" cy="614045"/>
          </a:xfrm>
          <a:prstGeom prst="rect">
            <a:avLst/>
          </a:prstGeom>
          <a:noFill/>
        </p:spPr>
        <p:txBody>
          <a:bodyPr wrap="square" rtlCol="0">
            <a:spAutoFit/>
          </a:bodyPr>
          <a:lstStyle/>
          <a:p>
            <a:pPr algn="ctr" defTabSz="457200"/>
            <a:r>
              <a:rPr lang="zh-CN" altLang="en-US" sz="3400" b="1" dirty="0">
                <a:solidFill>
                  <a:srgbClr val="FFFFFF"/>
                </a:solidFill>
                <a:latin typeface="Microsoft JhengHei" panose="020B0604030504040204" pitchFamily="34" charset="-120"/>
                <a:ea typeface="Microsoft JhengHei" panose="020B0604030504040204" pitchFamily="34" charset="-120"/>
              </a:rPr>
              <a:t>第</a:t>
            </a:r>
            <a:r>
              <a:rPr lang="en-US" altLang="zh-CN" sz="3400" b="1" dirty="0">
                <a:solidFill>
                  <a:srgbClr val="FFFFFF"/>
                </a:solidFill>
                <a:latin typeface="Microsoft JhengHei" panose="020B0604030504040204" pitchFamily="34" charset="-120"/>
                <a:ea typeface="Microsoft JhengHei" panose="020B0604030504040204" pitchFamily="34" charset="-120"/>
              </a:rPr>
              <a:t>3</a:t>
            </a:r>
            <a:r>
              <a:rPr lang="zh-CN" altLang="en-US" sz="3400" b="1" dirty="0">
                <a:solidFill>
                  <a:srgbClr val="FFFFFF"/>
                </a:solidFill>
                <a:latin typeface="Microsoft JhengHei" panose="020B0604030504040204" pitchFamily="34" charset="-120"/>
                <a:ea typeface="Microsoft JhengHei" panose="020B0604030504040204" pitchFamily="34" charset="-120"/>
              </a:rPr>
              <a:t>步 － 合格累积</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13" y="3426"/>
            <a:ext cx="6096000" cy="6851148"/>
          </a:xfrm>
          <a:prstGeom prst="rect">
            <a:avLst/>
          </a:prstGeom>
        </p:spPr>
      </p:pic>
      <p:pic>
        <p:nvPicPr>
          <p:cNvPr id="8" name="Picture 7"/>
          <p:cNvPicPr>
            <a:picLocks noChangeAspect="1"/>
          </p:cNvPicPr>
          <p:nvPr/>
        </p:nvPicPr>
        <p:blipFill>
          <a:blip r:embed="rId3"/>
          <a:stretch>
            <a:fillRect/>
          </a:stretch>
        </p:blipFill>
        <p:spPr>
          <a:xfrm>
            <a:off x="7285546" y="2449513"/>
            <a:ext cx="3681984" cy="13959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Field Training\Field Training\North America\NA_ENGLISH\NUOT update\images\you-3-adn-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3385" y="871310"/>
            <a:ext cx="6140355" cy="369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8" y="556278"/>
            <a:ext cx="6366931" cy="156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defTabSz="913765" fontAlgn="base">
              <a:spcBef>
                <a:spcPct val="0"/>
              </a:spcBef>
              <a:spcAft>
                <a:spcPts val="1800"/>
              </a:spcAft>
              <a:buFont typeface="Arial" panose="020B0604020202020204" pitchFamily="34" charset="0"/>
              <a:buNone/>
            </a:pPr>
            <a:r>
              <a:rPr lang="zh-TW" altLang="en-US" sz="3600" b="1" dirty="0">
                <a:solidFill>
                  <a:srgbClr val="042555"/>
                </a:solidFill>
                <a:latin typeface="Arial" panose="020B0604020202020204" pitchFamily="34" charset="0"/>
                <a:ea typeface="Microsoft JhengHei" panose="020B0604030504040204" pitchFamily="34" charset="-120"/>
                <a:cs typeface="Arial" panose="020B0604020202020204" pitchFamily="34" charset="0"/>
              </a:rPr>
              <a:t>个人点数及团体点数</a:t>
            </a:r>
            <a:br>
              <a:rPr lang="en-US" altLang="en-US" sz="2000" b="1" dirty="0">
                <a:solidFill>
                  <a:srgbClr val="042555"/>
                </a:solidFill>
                <a:latin typeface="Arial" panose="020B0604020202020204" pitchFamily="34" charset="0"/>
                <a:cs typeface="Arial" panose="020B0604020202020204" pitchFamily="34" charset="0"/>
              </a:rPr>
            </a:b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所放置的</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所有点数都是个人点数</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(PBV/PIBV)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，这些点数</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向上累积</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至</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成为团体点数</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(GBV/GIBV)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，累积</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在合格</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商业发展中心的点数库。</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TextBox 13"/>
          <p:cNvSpPr txBox="1">
            <a:spLocks noChangeArrowheads="1"/>
          </p:cNvSpPr>
          <p:nvPr/>
        </p:nvSpPr>
        <p:spPr bwMode="auto">
          <a:xfrm>
            <a:off x="209568" y="2996591"/>
            <a:ext cx="4914882" cy="28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fontAlgn="base">
              <a:spcBef>
                <a:spcPct val="0"/>
              </a:spcBef>
              <a:spcAft>
                <a:spcPts val="1200"/>
              </a:spcAft>
            </a:pP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来使</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一个</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合格</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(200 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用来实行</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每月累积选择</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通常</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是</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CN"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事业</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自动购货</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于</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spcAft>
                <a:spcPts val="1200"/>
              </a:spcAft>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此商业发展中心</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的点数库内放置的</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PBV/PIBV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不能累积用来</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为这些点数库</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赚取佣金</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仅用作保持</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够格）</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spcAft>
                <a:spcPts val="1200"/>
              </a:spcAft>
            </a:pP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GBV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于</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计算佣金和奖金之用</a:t>
            </a:r>
          </a:p>
        </p:txBody>
      </p:sp>
      <p:sp>
        <p:nvSpPr>
          <p:cNvPr id="23" name="TextBox 1"/>
          <p:cNvSpPr txBox="1">
            <a:spLocks noChangeArrowheads="1"/>
          </p:cNvSpPr>
          <p:nvPr>
            <p:custDataLst>
              <p:tags r:id="rId1"/>
            </p:custDataLst>
          </p:nvPr>
        </p:nvSpPr>
        <p:spPr bwMode="auto">
          <a:xfrm>
            <a:off x="5582075" y="4577499"/>
            <a:ext cx="1028065"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000" b="1" dirty="0">
                <a:solidFill>
                  <a:srgbClr val="042555"/>
                </a:solidFill>
                <a:latin typeface="Arial" panose="020B0604020202020204" pitchFamily="34" charset="0"/>
                <a:cs typeface="Arial" panose="020B0604020202020204" pitchFamily="34" charset="0"/>
              </a:rPr>
              <a:t>200 BV</a:t>
            </a:r>
            <a:endParaRPr lang="en-US" altLang="en-US" sz="2000" b="1" u="sng" dirty="0">
              <a:solidFill>
                <a:srgbClr val="139FC9"/>
              </a:solidFill>
              <a:latin typeface="Arial" panose="020B0604020202020204" pitchFamily="34" charset="0"/>
              <a:cs typeface="Arial" panose="020B0604020202020204" pitchFamily="34" charset="0"/>
            </a:endParaRPr>
          </a:p>
        </p:txBody>
      </p:sp>
      <p:sp>
        <p:nvSpPr>
          <p:cNvPr id="27" name="TextBox 1"/>
          <p:cNvSpPr txBox="1">
            <a:spLocks noChangeArrowheads="1"/>
          </p:cNvSpPr>
          <p:nvPr>
            <p:custDataLst>
              <p:tags r:id="rId2"/>
            </p:custDataLst>
          </p:nvPr>
        </p:nvSpPr>
        <p:spPr bwMode="auto">
          <a:xfrm>
            <a:off x="6729951" y="3621511"/>
            <a:ext cx="1028065"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000" b="1" dirty="0">
                <a:solidFill>
                  <a:srgbClr val="042555"/>
                </a:solidFill>
                <a:latin typeface="Arial" panose="020B0604020202020204" pitchFamily="34" charset="0"/>
                <a:cs typeface="Arial" panose="020B0604020202020204" pitchFamily="34" charset="0"/>
              </a:rPr>
              <a:t>200 BV</a:t>
            </a:r>
            <a:endParaRPr lang="en-US" altLang="en-US" sz="2000" b="1" u="sng" dirty="0">
              <a:solidFill>
                <a:srgbClr val="139FC9"/>
              </a:solidFill>
              <a:latin typeface="Arial" panose="020B0604020202020204" pitchFamily="34" charset="0"/>
              <a:cs typeface="Arial" panose="020B0604020202020204" pitchFamily="34" charset="0"/>
            </a:endParaRPr>
          </a:p>
        </p:txBody>
      </p:sp>
      <p:sp>
        <p:nvSpPr>
          <p:cNvPr id="28" name="TextBox 1"/>
          <p:cNvSpPr txBox="1">
            <a:spLocks noChangeArrowheads="1"/>
          </p:cNvSpPr>
          <p:nvPr>
            <p:custDataLst>
              <p:tags r:id="rId3"/>
            </p:custDataLst>
          </p:nvPr>
        </p:nvSpPr>
        <p:spPr bwMode="auto">
          <a:xfrm>
            <a:off x="7849303" y="4562870"/>
            <a:ext cx="1028065"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000" b="1" dirty="0">
                <a:solidFill>
                  <a:srgbClr val="042555"/>
                </a:solidFill>
                <a:latin typeface="Arial" panose="020B0604020202020204" pitchFamily="34" charset="0"/>
                <a:cs typeface="Arial" panose="020B0604020202020204" pitchFamily="34" charset="0"/>
              </a:rPr>
              <a:t>200 BV</a:t>
            </a:r>
            <a:endParaRPr lang="en-US" altLang="en-US" sz="2000" b="1" u="sng" dirty="0">
              <a:solidFill>
                <a:srgbClr val="139FC9"/>
              </a:solidFill>
              <a:latin typeface="Arial" panose="020B0604020202020204" pitchFamily="34" charset="0"/>
              <a:cs typeface="Arial" panose="020B0604020202020204" pitchFamily="34" charset="0"/>
            </a:endParaRPr>
          </a:p>
        </p:txBody>
      </p:sp>
      <p:pic>
        <p:nvPicPr>
          <p:cNvPr id="7171" name="Picture 3" descr="T:\Field Training\Field Training\North America\NA_ENGLISH\NUOT update\images\PB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4634" y="2056370"/>
            <a:ext cx="344967"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Field Training\Field Training\North America\NA_ENGLISH\NUOT update\images\PBV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3246" y="1964070"/>
            <a:ext cx="3057047" cy="16285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840257" y="2400784"/>
            <a:ext cx="3228755" cy="1124620"/>
          </a:xfrm>
          <a:prstGeom prst="roundRect">
            <a:avLst/>
          </a:prstGeom>
          <a:solidFill>
            <a:schemeClr val="tx2">
              <a:lumMod val="75000"/>
            </a:schemeClr>
          </a:solidFill>
          <a:ln>
            <a:noFill/>
          </a:ln>
        </p:spPr>
        <p:txBody>
          <a:bodyPr wrap="square" lIns="91284" tIns="45643" rIns="91284" bIns="45643" rtlCol="0">
            <a:spAutoFit/>
          </a:bodyPr>
          <a:lstStyle/>
          <a:p>
            <a:pPr algn="ctr" defTabSz="912495"/>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放置在</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200BV</a:t>
            </a:r>
          </a:p>
          <a:p>
            <a:pPr algn="ctr" defTabSz="912495"/>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向上累积成为</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endPar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0" name="TextBox 29"/>
          <p:cNvSpPr txBox="1"/>
          <p:nvPr/>
        </p:nvSpPr>
        <p:spPr>
          <a:xfrm>
            <a:off x="8840257" y="4711930"/>
            <a:ext cx="3228755" cy="1464938"/>
          </a:xfrm>
          <a:prstGeom prst="roundRect">
            <a:avLst/>
          </a:prstGeom>
          <a:solidFill>
            <a:schemeClr val="tx2">
              <a:lumMod val="75000"/>
            </a:schemeClr>
          </a:solidFill>
          <a:ln>
            <a:noFill/>
          </a:ln>
        </p:spPr>
        <p:txBody>
          <a:bodyPr wrap="square" lIns="91284" tIns="45643" rIns="91284" bIns="45643" rtlCol="0">
            <a:spAutoFit/>
          </a:bodyPr>
          <a:lstStyle/>
          <a:p>
            <a:pPr algn="ctr" defTabSz="912495"/>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002</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和</a:t>
            </a:r>
            <a:r>
              <a:rPr lang="en-US" altLang="zh-CN"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003</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分别放置</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200BV</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这两个</a:t>
            </a:r>
            <a:endParaRPr lang="en-US" altLang="zh-CN"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商业发展中心的</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spcAft>
                <a:spcPts val="1200"/>
              </a:spcAft>
            </a:pP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向上累积</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成为</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endParaRPr 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3" name="Rounded Rectangle 32"/>
          <p:cNvSpPr/>
          <p:nvPr/>
        </p:nvSpPr>
        <p:spPr bwMode="auto">
          <a:xfrm>
            <a:off x="6766941" y="3614222"/>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ounded Rectangle 33"/>
          <p:cNvSpPr/>
          <p:nvPr/>
        </p:nvSpPr>
        <p:spPr bwMode="auto">
          <a:xfrm>
            <a:off x="8709628"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ounded Rectangle 34"/>
          <p:cNvSpPr/>
          <p:nvPr/>
        </p:nvSpPr>
        <p:spPr bwMode="auto">
          <a:xfrm>
            <a:off x="5619053" y="4565178"/>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ounded Rectangle 35"/>
          <p:cNvSpPr/>
          <p:nvPr/>
        </p:nvSpPr>
        <p:spPr bwMode="auto">
          <a:xfrm>
            <a:off x="7856549" y="4543250"/>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ounded Rectangle 36"/>
          <p:cNvSpPr/>
          <p:nvPr/>
        </p:nvSpPr>
        <p:spPr bwMode="auto">
          <a:xfrm>
            <a:off x="5996264" y="33763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ounded Rectangle 37"/>
          <p:cNvSpPr/>
          <p:nvPr/>
        </p:nvSpPr>
        <p:spPr bwMode="auto">
          <a:xfrm>
            <a:off x="7833928" y="3360759"/>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ounded Rectangle 38"/>
          <p:cNvSpPr/>
          <p:nvPr/>
        </p:nvSpPr>
        <p:spPr bwMode="auto">
          <a:xfrm>
            <a:off x="8709628"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200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
          <p:cNvSpPr txBox="1">
            <a:spLocks noChangeArrowheads="1"/>
          </p:cNvSpPr>
          <p:nvPr>
            <p:custDataLst>
              <p:tags r:id="rId4"/>
            </p:custDataLst>
          </p:nvPr>
        </p:nvSpPr>
        <p:spPr bwMode="auto">
          <a:xfrm>
            <a:off x="7411421" y="1860448"/>
            <a:ext cx="1028065"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2000" b="1" dirty="0">
                <a:solidFill>
                  <a:srgbClr val="042555"/>
                </a:solidFill>
                <a:latin typeface="Arial" panose="020B0604020202020204" pitchFamily="34" charset="0"/>
                <a:cs typeface="Arial" panose="020B0604020202020204" pitchFamily="34" charset="0"/>
              </a:rPr>
              <a:t>600 BV</a:t>
            </a:r>
            <a:endParaRPr lang="en-US" altLang="en-US" sz="2000" b="1" u="sng" dirty="0">
              <a:solidFill>
                <a:srgbClr val="139FC9"/>
              </a:solidFill>
              <a:latin typeface="Arial" panose="020B0604020202020204" pitchFamily="34" charset="0"/>
              <a:cs typeface="Arial" panose="020B0604020202020204" pitchFamily="34" charset="0"/>
            </a:endParaRPr>
          </a:p>
        </p:txBody>
      </p:sp>
      <p:sp>
        <p:nvSpPr>
          <p:cNvPr id="3" name="Rectangle 2"/>
          <p:cNvSpPr/>
          <p:nvPr/>
        </p:nvSpPr>
        <p:spPr>
          <a:xfrm>
            <a:off x="9324817" y="825813"/>
            <a:ext cx="1221749" cy="25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ndParaRPr>
          </a:p>
        </p:txBody>
      </p:sp>
      <p:sp>
        <p:nvSpPr>
          <p:cNvPr id="22" name="Rectangle 21"/>
          <p:cNvSpPr/>
          <p:nvPr/>
        </p:nvSpPr>
        <p:spPr>
          <a:xfrm>
            <a:off x="6646810" y="2371535"/>
            <a:ext cx="1187118" cy="17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ndParaRPr>
          </a:p>
        </p:txBody>
      </p:sp>
      <p:sp>
        <p:nvSpPr>
          <p:cNvPr id="4" name="Rectangle 3"/>
          <p:cNvSpPr/>
          <p:nvPr/>
        </p:nvSpPr>
        <p:spPr>
          <a:xfrm>
            <a:off x="8025590" y="3842961"/>
            <a:ext cx="684038" cy="10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ndParaRPr>
          </a:p>
        </p:txBody>
      </p:sp>
      <p:sp>
        <p:nvSpPr>
          <p:cNvPr id="24" name="Rectangle 23"/>
          <p:cNvSpPr/>
          <p:nvPr/>
        </p:nvSpPr>
        <p:spPr>
          <a:xfrm>
            <a:off x="5768619" y="3842961"/>
            <a:ext cx="684038" cy="10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ndParaRPr>
          </a:p>
        </p:txBody>
      </p:sp>
      <p:sp>
        <p:nvSpPr>
          <p:cNvPr id="5" name="TextBox 4"/>
          <p:cNvSpPr txBox="1"/>
          <p:nvPr/>
        </p:nvSpPr>
        <p:spPr>
          <a:xfrm>
            <a:off x="5868917" y="3791959"/>
            <a:ext cx="539169" cy="213995"/>
          </a:xfrm>
          <a:prstGeom prst="rect">
            <a:avLst/>
          </a:prstGeom>
          <a:noFill/>
        </p:spPr>
        <p:txBody>
          <a:bodyPr wrap="square" rtlCol="0">
            <a:spAutoFit/>
          </a:bodyPr>
          <a:lstStyle/>
          <a:p>
            <a:r>
              <a:rPr lang="zh-CN" altLang="en-US" sz="800" b="1" dirty="0">
                <a:solidFill>
                  <a:srgbClr val="003468"/>
                </a:solidFill>
                <a:latin typeface="PMingLiU" panose="02020500000000000000" pitchFamily="18" charset="-120"/>
                <a:ea typeface="PMingLiU" panose="02020500000000000000" pitchFamily="18" charset="-120"/>
              </a:rPr>
              <a:t>您</a:t>
            </a:r>
            <a:r>
              <a:rPr lang="en-US" altLang="zh-CN" sz="800" b="1" dirty="0">
                <a:solidFill>
                  <a:srgbClr val="003468"/>
                </a:solidFill>
                <a:latin typeface="PMingLiU" panose="02020500000000000000" pitchFamily="18" charset="-120"/>
                <a:ea typeface="PMingLiU" panose="02020500000000000000" pitchFamily="18" charset="-120"/>
              </a:rPr>
              <a:t>-002</a:t>
            </a:r>
            <a:endParaRPr lang="en-US" sz="800" b="1" dirty="0">
              <a:solidFill>
                <a:srgbClr val="003468"/>
              </a:solidFill>
              <a:latin typeface="PMingLiU" panose="02020500000000000000" pitchFamily="18" charset="-120"/>
              <a:ea typeface="PMingLiU" panose="02020500000000000000" pitchFamily="18" charset="-120"/>
            </a:endParaRPr>
          </a:p>
        </p:txBody>
      </p:sp>
      <p:sp>
        <p:nvSpPr>
          <p:cNvPr id="26" name="TextBox 25"/>
          <p:cNvSpPr txBox="1"/>
          <p:nvPr/>
        </p:nvSpPr>
        <p:spPr>
          <a:xfrm>
            <a:off x="8155681" y="3791959"/>
            <a:ext cx="539169" cy="213995"/>
          </a:xfrm>
          <a:prstGeom prst="rect">
            <a:avLst/>
          </a:prstGeom>
          <a:noFill/>
        </p:spPr>
        <p:txBody>
          <a:bodyPr wrap="square" rtlCol="0">
            <a:spAutoFit/>
          </a:bodyPr>
          <a:lstStyle/>
          <a:p>
            <a:r>
              <a:rPr lang="zh-CN" altLang="en-US" sz="800" b="1" dirty="0">
                <a:solidFill>
                  <a:srgbClr val="003468"/>
                </a:solidFill>
                <a:latin typeface="PMingLiU" panose="02020500000000000000" pitchFamily="18" charset="-120"/>
                <a:ea typeface="PMingLiU" panose="02020500000000000000" pitchFamily="18" charset="-120"/>
              </a:rPr>
              <a:t>您</a:t>
            </a:r>
            <a:r>
              <a:rPr lang="en-US" altLang="zh-CN" sz="800" b="1" dirty="0">
                <a:solidFill>
                  <a:srgbClr val="003468"/>
                </a:solidFill>
                <a:latin typeface="PMingLiU" panose="02020500000000000000" pitchFamily="18" charset="-120"/>
                <a:ea typeface="PMingLiU" panose="02020500000000000000" pitchFamily="18" charset="-120"/>
              </a:rPr>
              <a:t>-003</a:t>
            </a:r>
            <a:endParaRPr lang="en-US" sz="800" b="1" dirty="0">
              <a:solidFill>
                <a:srgbClr val="003468"/>
              </a:solidFill>
              <a:latin typeface="PMingLiU" panose="02020500000000000000" pitchFamily="18" charset="-120"/>
              <a:ea typeface="PMingLiU" panose="02020500000000000000" pitchFamily="18" charset="-120"/>
            </a:endParaRPr>
          </a:p>
        </p:txBody>
      </p:sp>
      <p:sp>
        <p:nvSpPr>
          <p:cNvPr id="31" name="TextBox 30"/>
          <p:cNvSpPr txBox="1"/>
          <p:nvPr/>
        </p:nvSpPr>
        <p:spPr>
          <a:xfrm>
            <a:off x="6877049" y="2255113"/>
            <a:ext cx="965992" cy="368300"/>
          </a:xfrm>
          <a:prstGeom prst="rect">
            <a:avLst/>
          </a:prstGeom>
          <a:noFill/>
        </p:spPr>
        <p:txBody>
          <a:bodyPr wrap="square" rtlCol="0">
            <a:spAutoFit/>
          </a:bodyPr>
          <a:lstStyle/>
          <a:p>
            <a:r>
              <a:rPr lang="zh-CN" altLang="en-US" sz="1800" b="1" dirty="0">
                <a:solidFill>
                  <a:srgbClr val="003468"/>
                </a:solidFill>
                <a:latin typeface="PMingLiU" panose="02020500000000000000" pitchFamily="18" charset="-120"/>
                <a:ea typeface="PMingLiU" panose="02020500000000000000" pitchFamily="18" charset="-120"/>
              </a:rPr>
              <a:t>您</a:t>
            </a:r>
            <a:r>
              <a:rPr lang="en-US" altLang="zh-CN" sz="1800" b="1" dirty="0">
                <a:solidFill>
                  <a:srgbClr val="003468"/>
                </a:solidFill>
                <a:latin typeface="PMingLiU" panose="02020500000000000000" pitchFamily="18" charset="-120"/>
                <a:ea typeface="PMingLiU" panose="02020500000000000000" pitchFamily="18" charset="-120"/>
              </a:rPr>
              <a:t>-001</a:t>
            </a:r>
            <a:endParaRPr lang="en-US" sz="1800" b="1" dirty="0">
              <a:solidFill>
                <a:srgbClr val="003468"/>
              </a:solidFill>
              <a:latin typeface="PMingLiU" panose="02020500000000000000" pitchFamily="18" charset="-120"/>
              <a:ea typeface="PMingLiU" panose="02020500000000000000" pitchFamily="18" charset="-120"/>
            </a:endParaRPr>
          </a:p>
        </p:txBody>
      </p:sp>
      <p:sp>
        <p:nvSpPr>
          <p:cNvPr id="32" name="TextBox 31"/>
          <p:cNvSpPr txBox="1"/>
          <p:nvPr/>
        </p:nvSpPr>
        <p:spPr>
          <a:xfrm>
            <a:off x="9487502" y="759177"/>
            <a:ext cx="1328223" cy="368300"/>
          </a:xfrm>
          <a:prstGeom prst="rect">
            <a:avLst/>
          </a:prstGeom>
          <a:noFill/>
        </p:spPr>
        <p:txBody>
          <a:bodyPr wrap="square" rtlCol="0">
            <a:spAutoFit/>
          </a:bodyPr>
          <a:lstStyle/>
          <a:p>
            <a:r>
              <a:rPr lang="zh-CN" altLang="en-US" sz="1800" b="1" dirty="0">
                <a:solidFill>
                  <a:srgbClr val="003468"/>
                </a:solidFill>
                <a:latin typeface="PMingLiU" panose="02020500000000000000" pitchFamily="18" charset="-120"/>
                <a:ea typeface="PMingLiU" panose="02020500000000000000" pitchFamily="18" charset="-120"/>
              </a:rPr>
              <a:t>推荐人</a:t>
            </a:r>
            <a:endParaRPr lang="en-US" sz="1800" b="1" dirty="0">
              <a:solidFill>
                <a:srgbClr val="003468"/>
              </a:solidFill>
              <a:latin typeface="PMingLiU" panose="02020500000000000000" pitchFamily="18" charset="-120"/>
              <a:ea typeface="PMingLiU" panose="02020500000000000000" pitchFamily="18" charset="-12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wipe(down)">
                                      <p:cBhvr>
                                        <p:cTn id="13" dur="1000"/>
                                        <p:tgtEl>
                                          <p:spTgt spid="7171"/>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500"/>
                                        <p:tgtEl>
                                          <p:spTgt spid="33"/>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heel(1)">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par>
                          <p:cTn id="30" fill="hold">
                            <p:stCondLst>
                              <p:cond delay="0"/>
                            </p:stCondLst>
                            <p:childTnLst>
                              <p:par>
                                <p:cTn id="31" presetID="22" presetClass="entr" presetSubtype="4"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2" presetClass="entr" presetSubtype="4" fill="hold" nodeType="with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wipe(down)">
                                      <p:cBhvr>
                                        <p:cTn id="42" dur="1500"/>
                                        <p:tgtEl>
                                          <p:spTgt spid="7172"/>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heel(1)">
                                      <p:cBhvr>
                                        <p:cTn id="46" dur="500"/>
                                        <p:tgtEl>
                                          <p:spTgt spid="35"/>
                                        </p:tgtEl>
                                      </p:cBhvr>
                                    </p:animEffect>
                                  </p:childTnLst>
                                </p:cTn>
                              </p:par>
                            </p:childTnLst>
                          </p:cTn>
                        </p:par>
                        <p:par>
                          <p:cTn id="47" fill="hold">
                            <p:stCondLst>
                              <p:cond delay="1000"/>
                            </p:stCondLst>
                            <p:childTnLst>
                              <p:par>
                                <p:cTn id="48" presetID="21" presetClass="entr" presetSubtype="1"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heel(1)">
                                      <p:cBhvr>
                                        <p:cTn id="50" dur="500"/>
                                        <p:tgtEl>
                                          <p:spTgt spid="36"/>
                                        </p:tgtEl>
                                      </p:cBhvr>
                                    </p:animEffect>
                                  </p:childTnLst>
                                </p:cTn>
                              </p:par>
                            </p:childTnLst>
                          </p:cTn>
                        </p:par>
                        <p:par>
                          <p:cTn id="51" fill="hold">
                            <p:stCondLst>
                              <p:cond delay="1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500"/>
                                        <p:tgtEl>
                                          <p:spTgt spid="37"/>
                                        </p:tgtEl>
                                      </p:cBhvr>
                                    </p:animEffect>
                                  </p:childTnLst>
                                </p:cTn>
                              </p:par>
                            </p:childTnLst>
                          </p:cTn>
                        </p:par>
                        <p:par>
                          <p:cTn id="55" fill="hold">
                            <p:stCondLst>
                              <p:cond delay="2000"/>
                            </p:stCondLst>
                            <p:childTnLst>
                              <p:par>
                                <p:cTn id="56" presetID="21" presetClass="entr" presetSubtype="1"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heel(1)">
                                      <p:cBhvr>
                                        <p:cTn id="58" dur="500"/>
                                        <p:tgtEl>
                                          <p:spTgt spid="38"/>
                                        </p:tgtEl>
                                      </p:cBhvr>
                                    </p:animEffect>
                                  </p:childTnLst>
                                </p:cTn>
                              </p:par>
                            </p:childTnLst>
                          </p:cTn>
                        </p:par>
                        <p:par>
                          <p:cTn id="59" fill="hold">
                            <p:stCondLst>
                              <p:cond delay="2500"/>
                            </p:stCondLst>
                            <p:childTnLst>
                              <p:par>
                                <p:cTn id="60" presetID="21" presetClass="entr" presetSubtype="1"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heel(1)">
                                      <p:cBhvr>
                                        <p:cTn id="62" dur="500"/>
                                        <p:tgtEl>
                                          <p:spTgt spid="39"/>
                                        </p:tgtEl>
                                      </p:cBhvr>
                                    </p:animEffect>
                                  </p:childTnLst>
                                </p:cTn>
                              </p:par>
                            </p:childTnLst>
                          </p:cTn>
                        </p:par>
                        <p:par>
                          <p:cTn id="63" fill="hold">
                            <p:stCondLst>
                              <p:cond delay="3000"/>
                            </p:stCondLst>
                            <p:childTnLst>
                              <p:par>
                                <p:cTn id="64" presetID="22" presetClass="entr" presetSubtype="4"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7" grpId="0"/>
      <p:bldP spid="28" grpId="0"/>
      <p:bldP spid="29" grpId="0" bldLvl="0" animBg="1"/>
      <p:bldP spid="29" grpId="1" bldLvl="0" animBg="1"/>
      <p:bldP spid="30" grpId="0" bldLvl="0" animBg="1"/>
      <p:bldP spid="33" grpId="0" animBg="1"/>
      <p:bldP spid="33" grpId="1" animBg="1"/>
      <p:bldP spid="34" grpId="0" animBg="1"/>
      <p:bldP spid="34" grpId="1" animBg="1"/>
      <p:bldP spid="35" grpId="0" animBg="1"/>
      <p:bldP spid="36" grpId="0" animBg="1"/>
      <p:bldP spid="37" grpId="0" animBg="1"/>
      <p:bldP spid="38" grpId="0" animBg="1"/>
      <p:bldP spid="39" grpId="0" animBg="1"/>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118415" y="1"/>
            <a:ext cx="6073588" cy="685800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dirty="0">
              <a:solidFill>
                <a:prstClr val="white"/>
              </a:solidFill>
              <a:latin typeface="Microsoft JhengHei" panose="020B0604030504040204" pitchFamily="34" charset="-120"/>
            </a:endParaRPr>
          </a:p>
        </p:txBody>
      </p:sp>
      <p:grpSp>
        <p:nvGrpSpPr>
          <p:cNvPr id="12" name="Group 11"/>
          <p:cNvGrpSpPr/>
          <p:nvPr/>
        </p:nvGrpSpPr>
        <p:grpSpPr>
          <a:xfrm>
            <a:off x="535704" y="1156579"/>
            <a:ext cx="5047131" cy="2297016"/>
            <a:chOff x="535639" y="1156447"/>
            <a:chExt cx="5047130" cy="2297016"/>
          </a:xfrm>
        </p:grpSpPr>
        <p:sp>
          <p:nvSpPr>
            <p:cNvPr id="3" name="TextBox 2"/>
            <p:cNvSpPr txBox="1"/>
            <p:nvPr/>
          </p:nvSpPr>
          <p:spPr>
            <a:xfrm>
              <a:off x="1795182" y="1156447"/>
              <a:ext cx="2528048" cy="768350"/>
            </a:xfrm>
            <a:prstGeom prst="rect">
              <a:avLst/>
            </a:prstGeom>
            <a:noFill/>
          </p:spPr>
          <p:txBody>
            <a:bodyPr wrap="square" rtlCol="0">
              <a:spAutoFit/>
            </a:bodyPr>
            <a:lstStyle/>
            <a:p>
              <a:pPr algn="ctr" defTabSz="914400"/>
              <a:r>
                <a:rPr lang="zh-TW" altLang="en-US" sz="4400" b="1" cap="all" dirty="0">
                  <a:ln>
                    <a:solidFill>
                      <a:srgbClr val="00A9FC"/>
                    </a:solidFill>
                  </a:ln>
                  <a:solidFill>
                    <a:srgbClr val="00A9FC"/>
                  </a:solidFill>
                  <a:latin typeface="Microsoft JhengHei" panose="020B0604030504040204" pitchFamily="34" charset="-120"/>
                  <a:ea typeface="Microsoft JhengHei" panose="020B0604030504040204" pitchFamily="34" charset="-120"/>
                </a:rPr>
                <a:t>开始日</a:t>
              </a:r>
              <a:endParaRPr lang="en-US" sz="4400" b="1" cap="all" dirty="0">
                <a:ln>
                  <a:solidFill>
                    <a:srgbClr val="00A9FC"/>
                  </a:solidFill>
                </a:ln>
                <a:solidFill>
                  <a:srgbClr val="00A9FC"/>
                </a:solidFill>
                <a:latin typeface="Microsoft JhengHei" panose="020B0604030504040204" pitchFamily="34" charset="-120"/>
              </a:endParaRPr>
            </a:p>
          </p:txBody>
        </p:sp>
        <p:sp>
          <p:nvSpPr>
            <p:cNvPr id="6" name="Rectangle 5"/>
            <p:cNvSpPr/>
            <p:nvPr/>
          </p:nvSpPr>
          <p:spPr>
            <a:xfrm>
              <a:off x="535639" y="1977088"/>
              <a:ext cx="5047130" cy="1476375"/>
            </a:xfrm>
            <a:prstGeom prst="rect">
              <a:avLst/>
            </a:prstGeom>
          </p:spPr>
          <p:txBody>
            <a:bodyPr wrap="square">
              <a:spAutoFit/>
            </a:bodyPr>
            <a:lstStyle/>
            <a:p>
              <a:pPr algn="ctr" defTabSz="914400">
                <a:lnSpc>
                  <a:spcPct val="150000"/>
                </a:lnSpc>
              </a:pPr>
              <a:r>
                <a:rPr lang="zh-TW" altLang="en-US" sz="2000" b="1" dirty="0">
                  <a:solidFill>
                    <a:prstClr val="white"/>
                  </a:solidFill>
                  <a:latin typeface="Microsoft JhengHei" panose="020B0604030504040204" pitchFamily="34" charset="-120"/>
                  <a:ea typeface="Microsoft JhengHei" panose="020B0604030504040204" pitchFamily="34" charset="-120"/>
                </a:rPr>
                <a:t>独立超连锁</a:t>
              </a:r>
              <a:r>
                <a:rPr lang="en-US" altLang="zh-TW" sz="20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000" b="1" dirty="0">
                  <a:solidFill>
                    <a:prstClr val="white"/>
                  </a:solidFill>
                  <a:latin typeface="Microsoft JhengHei" panose="020B0604030504040204" pitchFamily="34" charset="-120"/>
                  <a:ea typeface="Microsoft JhengHei" panose="020B0604030504040204" pitchFamily="34" charset="-120"/>
                </a:rPr>
                <a:t>店主申请同意书进入</a:t>
              </a:r>
              <a:endParaRPr lang="en-US" altLang="zh-TW" sz="2000" b="1" dirty="0">
                <a:solidFill>
                  <a:prstClr val="white"/>
                </a:solidFill>
                <a:latin typeface="Microsoft JhengHei" panose="020B0604030504040204" pitchFamily="34" charset="-120"/>
                <a:ea typeface="Microsoft JhengHei" panose="020B0604030504040204" pitchFamily="34" charset="-120"/>
              </a:endParaRPr>
            </a:p>
            <a:p>
              <a:pPr algn="ctr" defTabSz="914400">
                <a:lnSpc>
                  <a:spcPct val="150000"/>
                </a:lnSpc>
              </a:pPr>
              <a:r>
                <a:rPr lang="zh-TW" altLang="en-US" sz="2000" b="1" dirty="0">
                  <a:solidFill>
                    <a:prstClr val="white"/>
                  </a:solidFill>
                  <a:latin typeface="Microsoft JhengHei" panose="020B0604030504040204" pitchFamily="34" charset="-120"/>
                  <a:ea typeface="Microsoft JhengHei" panose="020B0604030504040204" pitchFamily="34" charset="-120"/>
                </a:rPr>
                <a:t>美安马来西亚公司的</a:t>
              </a:r>
              <a:r>
                <a:rPr lang="zh-CN" altLang="en-US" sz="2000" b="1" dirty="0">
                  <a:solidFill>
                    <a:prstClr val="white"/>
                  </a:solidFill>
                  <a:latin typeface="Microsoft JhengHei" panose="020B0604030504040204" pitchFamily="34" charset="-120"/>
                  <a:ea typeface="Microsoft JhengHei" panose="020B0604030504040204" pitchFamily="34" charset="-120"/>
                </a:rPr>
                <a:t>电脑</a:t>
              </a:r>
              <a:r>
                <a:rPr lang="zh-TW" altLang="en-US" sz="2000" b="1" dirty="0">
                  <a:solidFill>
                    <a:prstClr val="white"/>
                  </a:solidFill>
                  <a:latin typeface="Microsoft JhengHei" panose="020B0604030504040204" pitchFamily="34" charset="-120"/>
                  <a:ea typeface="Microsoft JhengHei" panose="020B0604030504040204" pitchFamily="34" charset="-120"/>
                </a:rPr>
                <a:t>数据库建档的日期</a:t>
              </a:r>
            </a:p>
            <a:p>
              <a:pPr algn="ctr" defTabSz="914400">
                <a:lnSpc>
                  <a:spcPct val="150000"/>
                </a:lnSpc>
              </a:pPr>
              <a:endParaRPr lang="en-US" altLang="en-US" sz="2000" b="1" dirty="0">
                <a:solidFill>
                  <a:prstClr val="white"/>
                </a:solidFill>
                <a:latin typeface="Microsoft JhengHei" panose="020B0604030504040204" pitchFamily="34" charset="-120"/>
              </a:endParaRPr>
            </a:p>
          </p:txBody>
        </p:sp>
      </p:grpSp>
      <p:grpSp>
        <p:nvGrpSpPr>
          <p:cNvPr id="13" name="Group 12"/>
          <p:cNvGrpSpPr/>
          <p:nvPr/>
        </p:nvGrpSpPr>
        <p:grpSpPr>
          <a:xfrm>
            <a:off x="6450107" y="1156446"/>
            <a:ext cx="5410200" cy="1835372"/>
            <a:chOff x="6450106" y="1156446"/>
            <a:chExt cx="5410200" cy="1835372"/>
          </a:xfrm>
        </p:grpSpPr>
        <p:sp>
          <p:nvSpPr>
            <p:cNvPr id="5" name="TextBox 4"/>
            <p:cNvSpPr txBox="1"/>
            <p:nvPr/>
          </p:nvSpPr>
          <p:spPr>
            <a:xfrm>
              <a:off x="6450106" y="1156446"/>
              <a:ext cx="5410200" cy="768350"/>
            </a:xfrm>
            <a:prstGeom prst="rect">
              <a:avLst/>
            </a:prstGeom>
            <a:noFill/>
          </p:spPr>
          <p:txBody>
            <a:bodyPr wrap="square" rtlCol="0">
              <a:spAutoFit/>
            </a:bodyPr>
            <a:lstStyle/>
            <a:p>
              <a:pPr algn="ctr" defTabSz="914400"/>
              <a:r>
                <a:rPr lang="zh-TW" altLang="en-US" sz="4400" b="1" cap="all" dirty="0">
                  <a:ln>
                    <a:solidFill>
                      <a:srgbClr val="00A9FC"/>
                    </a:solidFill>
                  </a:ln>
                  <a:solidFill>
                    <a:srgbClr val="00A9FC"/>
                  </a:solidFill>
                  <a:latin typeface="Microsoft JhengHei" panose="020B0604030504040204" pitchFamily="34" charset="-120"/>
                  <a:ea typeface="Microsoft JhengHei" panose="020B0604030504040204" pitchFamily="34" charset="-120"/>
                </a:rPr>
                <a:t>合格日</a:t>
              </a:r>
              <a:endParaRPr lang="en-US" sz="4400" b="1" cap="all" dirty="0">
                <a:ln>
                  <a:solidFill>
                    <a:srgbClr val="00A9FC"/>
                  </a:solidFill>
                </a:ln>
                <a:solidFill>
                  <a:srgbClr val="00A9FC"/>
                </a:solidFill>
                <a:latin typeface="Microsoft JhengHei" panose="020B0604030504040204" pitchFamily="34" charset="-120"/>
              </a:endParaRPr>
            </a:p>
          </p:txBody>
        </p:sp>
        <p:sp>
          <p:nvSpPr>
            <p:cNvPr id="7" name="Rectangle 6"/>
            <p:cNvSpPr/>
            <p:nvPr/>
          </p:nvSpPr>
          <p:spPr>
            <a:xfrm>
              <a:off x="6678705" y="1977088"/>
              <a:ext cx="4953004" cy="1014730"/>
            </a:xfrm>
            <a:prstGeom prst="rect">
              <a:avLst/>
            </a:prstGeom>
          </p:spPr>
          <p:txBody>
            <a:bodyPr wrap="square">
              <a:spAutoFit/>
            </a:bodyPr>
            <a:lstStyle/>
            <a:p>
              <a:pPr algn="ctr" defTabSz="914400">
                <a:lnSpc>
                  <a:spcPct val="150000"/>
                </a:lnSpc>
              </a:pPr>
              <a:r>
                <a:rPr lang="zh-CN" altLang="en-US" sz="2000" b="1" dirty="0">
                  <a:solidFill>
                    <a:prstClr val="white"/>
                  </a:solidFill>
                  <a:latin typeface="Microsoft JhengHei" panose="020B0604030504040204" pitchFamily="34" charset="-120"/>
                  <a:ea typeface="Microsoft JhengHei" panose="020B0604030504040204" pitchFamily="34" charset="-120"/>
                </a:rPr>
                <a:t>超连锁</a:t>
              </a:r>
              <a:r>
                <a:rPr lang="en-US" altLang="zh-TW" sz="20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CN" altLang="en-US" sz="2000" b="1" dirty="0">
                  <a:solidFill>
                    <a:prstClr val="white"/>
                  </a:solidFill>
                  <a:latin typeface="Microsoft JhengHei" panose="020B0604030504040204" pitchFamily="34" charset="-120"/>
                  <a:ea typeface="Microsoft JhengHei" panose="020B0604030504040204" pitchFamily="34" charset="-120"/>
                </a:rPr>
                <a:t>店主的合格日为该</a:t>
              </a:r>
              <a:r>
                <a:rPr lang="zh-TW" altLang="en-US" sz="2000" b="1" dirty="0">
                  <a:solidFill>
                    <a:prstClr val="white"/>
                  </a:solidFill>
                  <a:latin typeface="Microsoft JhengHei" panose="020B0604030504040204" pitchFamily="34" charset="-120"/>
                  <a:ea typeface="Microsoft JhengHei" panose="020B0604030504040204" pitchFamily="34" charset="-120"/>
                </a:rPr>
                <a:t>超连锁</a:t>
              </a:r>
              <a:r>
                <a:rPr lang="en-US" altLang="zh-TW" sz="20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000" b="1" dirty="0">
                  <a:solidFill>
                    <a:prstClr val="white"/>
                  </a:solidFill>
                  <a:latin typeface="Microsoft JhengHei" panose="020B0604030504040204" pitchFamily="34" charset="-120"/>
                  <a:ea typeface="Microsoft JhengHei" panose="020B0604030504040204" pitchFamily="34" charset="-120"/>
                </a:rPr>
                <a:t>店主的</a:t>
              </a:r>
              <a:endParaRPr lang="en-US" altLang="zh-TW" sz="2000" b="1" dirty="0">
                <a:solidFill>
                  <a:prstClr val="white"/>
                </a:solidFill>
                <a:latin typeface="Microsoft JhengHei" panose="020B0604030504040204" pitchFamily="34" charset="-120"/>
                <a:ea typeface="Microsoft JhengHei" panose="020B0604030504040204" pitchFamily="34" charset="-120"/>
              </a:endParaRPr>
            </a:p>
            <a:p>
              <a:pPr algn="ctr" defTabSz="914400">
                <a:lnSpc>
                  <a:spcPct val="150000"/>
                </a:lnSpc>
              </a:pPr>
              <a:r>
                <a:rPr lang="zh-TW" altLang="en-US" sz="2000" b="1" dirty="0">
                  <a:solidFill>
                    <a:prstClr val="white"/>
                  </a:solidFill>
                  <a:latin typeface="Microsoft JhengHei" panose="020B0604030504040204" pitchFamily="34" charset="-120"/>
                  <a:ea typeface="Microsoft JhengHei" panose="020B0604030504040204" pitchFamily="34" charset="-120"/>
                </a:rPr>
                <a:t>首个</a:t>
              </a:r>
              <a:r>
                <a:rPr lang="zh-CN" altLang="en-US" sz="2000" b="1" dirty="0">
                  <a:solidFill>
                    <a:prstClr val="white"/>
                  </a:solidFill>
                  <a:latin typeface="Microsoft JhengHei" panose="020B0604030504040204" pitchFamily="34" charset="-120"/>
                  <a:ea typeface="Microsoft JhengHei" panose="020B0604030504040204" pitchFamily="34" charset="-120"/>
                </a:rPr>
                <a:t>商业发展中心</a:t>
              </a:r>
              <a:r>
                <a:rPr lang="zh-TW" altLang="en-US" sz="2000" b="1" dirty="0">
                  <a:solidFill>
                    <a:prstClr val="white"/>
                  </a:solidFill>
                  <a:latin typeface="Microsoft JhengHei" panose="020B0604030504040204" pitchFamily="34" charset="-120"/>
                  <a:ea typeface="Microsoft JhengHei" panose="020B0604030504040204" pitchFamily="34" charset="-120"/>
                </a:rPr>
                <a:t>合格当周的星期五</a:t>
              </a:r>
            </a:p>
          </p:txBody>
        </p:sp>
      </p:grpSp>
      <p:sp>
        <p:nvSpPr>
          <p:cNvPr id="8" name="Rounded Rectangle 7"/>
          <p:cNvSpPr/>
          <p:nvPr/>
        </p:nvSpPr>
        <p:spPr>
          <a:xfrm>
            <a:off x="837661" y="3926662"/>
            <a:ext cx="4443091" cy="739589"/>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000" b="1" dirty="0">
                <a:solidFill>
                  <a:prstClr val="white"/>
                </a:solidFill>
                <a:latin typeface="Microsoft JhengHei" panose="020B0604030504040204" pitchFamily="34" charset="-120"/>
                <a:ea typeface="Microsoft JhengHei" panose="020B0604030504040204" pitchFamily="34" charset="-120"/>
              </a:rPr>
              <a:t>用来决定</a:t>
            </a:r>
            <a:r>
              <a:rPr lang="zh-CN" altLang="en-US" sz="2000" b="1" dirty="0">
                <a:solidFill>
                  <a:prstClr val="white"/>
                </a:solidFill>
                <a:latin typeface="Microsoft JhengHei" panose="020B0604030504040204" pitchFamily="34" charset="-120"/>
                <a:ea typeface="Microsoft JhengHei" panose="020B0604030504040204" pitchFamily="34" charset="-120"/>
              </a:rPr>
              <a:t>您的起始月份</a:t>
            </a:r>
            <a:endParaRPr lang="en-US" altLang="zh-CN" sz="2000" b="1" dirty="0">
              <a:solidFill>
                <a:prstClr val="white"/>
              </a:solidFill>
              <a:latin typeface="Microsoft JhengHei" panose="020B0604030504040204" pitchFamily="34" charset="-120"/>
              <a:ea typeface="Microsoft JhengHei" panose="020B0604030504040204" pitchFamily="34" charset="-120"/>
            </a:endParaRPr>
          </a:p>
          <a:p>
            <a:pPr marL="0" lvl="1" algn="ctr" defTabSz="914400"/>
            <a:r>
              <a:rPr lang="zh-CN" altLang="en-US" sz="2000" b="1" dirty="0">
                <a:solidFill>
                  <a:prstClr val="white"/>
                </a:solidFill>
                <a:latin typeface="Microsoft JhengHei" panose="020B0604030504040204" pitchFamily="34" charset="-120"/>
                <a:ea typeface="Microsoft JhengHei" panose="020B0604030504040204" pitchFamily="34" charset="-120"/>
              </a:rPr>
              <a:t>（每年续约的时间）</a:t>
            </a:r>
            <a:endParaRPr lang="en-US" altLang="en-US" sz="2000" b="1" dirty="0">
              <a:solidFill>
                <a:prstClr val="white"/>
              </a:solidFill>
              <a:latin typeface="Microsoft JhengHei" panose="020B0604030504040204" pitchFamily="34" charset="-120"/>
              <a:ea typeface="Microsoft JhengHei" panose="020B0604030504040204" pitchFamily="34" charset="-120"/>
            </a:endParaRPr>
          </a:p>
        </p:txBody>
      </p:sp>
      <p:sp>
        <p:nvSpPr>
          <p:cNvPr id="9" name="Rounded Rectangle 8"/>
          <p:cNvSpPr/>
          <p:nvPr/>
        </p:nvSpPr>
        <p:spPr>
          <a:xfrm>
            <a:off x="837661" y="4814239"/>
            <a:ext cx="4443091" cy="739589"/>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000" b="1" dirty="0">
                <a:solidFill>
                  <a:prstClr val="white"/>
                </a:solidFill>
                <a:latin typeface="Microsoft JhengHei" panose="020B0604030504040204" pitchFamily="34" charset="-120"/>
                <a:ea typeface="Microsoft JhengHei" panose="020B0604030504040204" pitchFamily="34" charset="-120"/>
              </a:rPr>
              <a:t>相当于零售商的合格日</a:t>
            </a:r>
          </a:p>
        </p:txBody>
      </p:sp>
      <p:sp>
        <p:nvSpPr>
          <p:cNvPr id="10" name="Rounded Rectangle 9"/>
          <p:cNvSpPr/>
          <p:nvPr/>
        </p:nvSpPr>
        <p:spPr>
          <a:xfrm>
            <a:off x="6933725" y="3926662"/>
            <a:ext cx="4443091" cy="739589"/>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每月与每季要求都是以合格日为基准</a:t>
            </a:r>
          </a:p>
        </p:txBody>
      </p:sp>
      <p:sp>
        <p:nvSpPr>
          <p:cNvPr id="11" name="Rounded Rectangle 10"/>
          <p:cNvSpPr/>
          <p:nvPr/>
        </p:nvSpPr>
        <p:spPr>
          <a:xfrm>
            <a:off x="6933725" y="4814239"/>
            <a:ext cx="4443091" cy="739589"/>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endParaRPr lang="en-US" altLang="zh-TW" sz="2000" b="1" dirty="0">
              <a:solidFill>
                <a:prstClr val="black">
                  <a:lumMod val="85000"/>
                  <a:lumOff val="15000"/>
                </a:prstClr>
              </a:solidFill>
              <a:latin typeface="Microsoft JhengHei" panose="020B0604030504040204" pitchFamily="34" charset="-120"/>
              <a:ea typeface="Microsoft JhengHei" panose="020B0604030504040204" pitchFamily="34" charset="-120"/>
            </a:endParaRPr>
          </a:p>
          <a:p>
            <a:pPr marL="0" lvl="1" algn="ctr" defTabSz="914400">
              <a:lnSpc>
                <a:spcPct val="90000"/>
              </a:lnSpc>
            </a:pP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只要超连锁</a:t>
            </a:r>
            <a:r>
              <a:rPr lang="en-US" altLang="zh-TW" sz="2000" b="1" baseline="30000" dirty="0">
                <a:ln w="3175">
                  <a:noFill/>
                </a:ln>
                <a:solidFill>
                  <a:schemeClr val="tx1"/>
                </a:solidFill>
                <a:latin typeface="Microsoft JhengHei" panose="020B0604030504040204" pitchFamily="34" charset="-120"/>
                <a:ea typeface="Microsoft JhengHei" panose="020B0604030504040204" pitchFamily="34" charset="-120"/>
              </a:rPr>
              <a:t>®</a:t>
            </a: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店主保持「够格」，</a:t>
            </a:r>
            <a:endParaRPr lang="en-US" altLang="zh-TW" sz="2000" b="1" dirty="0">
              <a:solidFill>
                <a:prstClr val="black">
                  <a:lumMod val="85000"/>
                  <a:lumOff val="15000"/>
                </a:prstClr>
              </a:solidFill>
              <a:latin typeface="Microsoft JhengHei" panose="020B0604030504040204" pitchFamily="34" charset="-120"/>
              <a:ea typeface="Microsoft JhengHei" panose="020B0604030504040204" pitchFamily="34" charset="-120"/>
            </a:endParaRPr>
          </a:p>
          <a:p>
            <a:pPr marL="0" lvl="1" algn="ctr" defTabSz="914400">
              <a:lnSpc>
                <a:spcPct val="90000"/>
              </a:lnSpc>
            </a:pP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此合格日永远不会更改</a:t>
            </a:r>
          </a:p>
          <a:p>
            <a:pPr marL="0" lvl="1" algn="ctr" defTabSz="914400">
              <a:lnSpc>
                <a:spcPct val="90000"/>
              </a:lnSpc>
            </a:pPr>
            <a:endParaRPr lang="en-US" altLang="en-US" sz="2000" b="1" dirty="0">
              <a:solidFill>
                <a:prstClr val="black">
                  <a:lumMod val="85000"/>
                  <a:lumOff val="15000"/>
                </a:prstClr>
              </a:solidFill>
              <a:latin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Rectangle 1"/>
          <p:cNvSpPr/>
          <p:nvPr/>
        </p:nvSpPr>
        <p:spPr>
          <a:xfrm>
            <a:off x="1112350" y="408183"/>
            <a:ext cx="9660945" cy="795890"/>
          </a:xfrm>
          <a:prstGeom prst="rect">
            <a:avLst/>
          </a:prstGeom>
        </p:spPr>
        <p:txBody>
          <a:bodyPr lIns="119491" tIns="59745" rIns="119491" bIns="59745" anchor="ctr">
            <a:spAutoFit/>
          </a:bodyPr>
          <a:lstStyle/>
          <a:p>
            <a:pPr lvl="0" algn="ctr" defTabSz="1194875">
              <a:defRPr/>
            </a:pPr>
            <a:r>
              <a:rPr lang="en-US" altLang="zh-CN" sz="4388"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28</a:t>
            </a:r>
            <a:r>
              <a:rPr lang="zh-CN" altLang="en-US" sz="4388"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日宽限期说明</a:t>
            </a:r>
            <a:endParaRPr kumimoji="0" lang="en-US" altLang="en-US" sz="4388" b="0" i="0" u="none" strike="noStrike" kern="1200" cap="none" spc="0" normalizeH="0" baseline="0" noProof="0" dirty="0">
              <a:ln w="3175">
                <a:solidFill>
                  <a:srgbClr val="00A9FC"/>
                </a:solidFill>
              </a:ln>
              <a:solidFill>
                <a:srgbClr val="00A9FC"/>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a:spLocks noChangeArrowheads="1"/>
          </p:cNvSpPr>
          <p:nvPr/>
        </p:nvSpPr>
        <p:spPr bwMode="auto">
          <a:xfrm>
            <a:off x="1354608" y="1290229"/>
            <a:ext cx="9734498" cy="60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491" tIns="59745" rIns="119491" bIns="59745">
            <a:spAutoFit/>
          </a:bodyPr>
          <a:lstStyle>
            <a:lvl1pPr>
              <a:defRPr sz="2400">
                <a:solidFill>
                  <a:schemeClr val="tx1"/>
                </a:solidFill>
                <a:latin typeface="Calibri" panose="020F0502020204030204" pitchFamily="34" charset="0"/>
                <a:ea typeface="新細明體" panose="02020500000000000000" pitchFamily="18" charset="-120"/>
              </a:defRPr>
            </a:lvl1pPr>
            <a:lvl2pPr marL="742950" indent="-285750">
              <a:defRPr sz="2400">
                <a:solidFill>
                  <a:schemeClr val="tx1"/>
                </a:solidFill>
                <a:latin typeface="Calibri" panose="020F0502020204030204" pitchFamily="34" charset="0"/>
                <a:ea typeface="新細明體" panose="02020500000000000000" pitchFamily="18" charset="-120"/>
              </a:defRPr>
            </a:lvl2pPr>
            <a:lvl3pPr marL="1143000" indent="-228600">
              <a:defRPr sz="2400">
                <a:solidFill>
                  <a:schemeClr val="tx1"/>
                </a:solidFill>
                <a:latin typeface="Calibri" panose="020F0502020204030204" pitchFamily="34" charset="0"/>
                <a:ea typeface="新細明體" panose="02020500000000000000" pitchFamily="18" charset="-120"/>
              </a:defRPr>
            </a:lvl3pPr>
            <a:lvl4pPr marL="1600200" indent="-228600">
              <a:defRPr sz="2400">
                <a:solidFill>
                  <a:schemeClr val="tx1"/>
                </a:solidFill>
                <a:latin typeface="Calibri" panose="020F0502020204030204" pitchFamily="34" charset="0"/>
                <a:ea typeface="新細明體" panose="02020500000000000000" pitchFamily="18" charset="-120"/>
              </a:defRPr>
            </a:lvl4pPr>
            <a:lvl5pPr marL="2057400" indent="-228600">
              <a:defRPr sz="2400">
                <a:solidFill>
                  <a:schemeClr val="tx1"/>
                </a:solidFill>
                <a:latin typeface="Calibri" panose="020F0502020204030204" pitchFamily="34" charset="0"/>
                <a:ea typeface="新細明體" panose="02020500000000000000" pitchFamily="18" charset="-120"/>
              </a:defRPr>
            </a:lvl5pPr>
            <a:lvl6pPr marL="25146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6pPr>
            <a:lvl7pPr marL="29718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7pPr>
            <a:lvl8pPr marL="34290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8pPr>
            <a:lvl9pPr marL="38862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9pPr>
          </a:lstStyle>
          <a:p>
            <a:pPr lvl="0" defTabSz="1193623" fontAlgn="base">
              <a:lnSpc>
                <a:spcPct val="150000"/>
              </a:lnSpc>
              <a:spcBef>
                <a:spcPct val="0"/>
              </a:spcBef>
              <a:spcAft>
                <a:spcPct val="0"/>
              </a:spcAft>
            </a:pPr>
            <a:r>
              <a:rPr lang="zh-CN" altLang="en-US" sz="2393"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依据专业手册第八章第二节</a:t>
            </a:r>
            <a:endParaRPr kumimoji="0" lang="zh-TW" altLang="en-US" sz="2393"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1"/>
          <p:cNvSpPr/>
          <p:nvPr/>
        </p:nvSpPr>
        <p:spPr>
          <a:xfrm>
            <a:off x="1370440" y="2045369"/>
            <a:ext cx="2119775" cy="4393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19491" tIns="59745" rIns="119491" bIns="59745" anchor="ctr"/>
          <a:lstStyle>
            <a:lvl1pPr marL="107950">
              <a:defRPr sz="2400">
                <a:solidFill>
                  <a:schemeClr val="tx1"/>
                </a:solidFill>
                <a:latin typeface="Calibri" panose="020F0502020204030204" pitchFamily="34" charset="0"/>
                <a:ea typeface="新細明體" panose="02020500000000000000" pitchFamily="18" charset="-120"/>
              </a:defRPr>
            </a:lvl1pPr>
            <a:lvl2pPr marL="742950" indent="-285750">
              <a:defRPr sz="2400">
                <a:solidFill>
                  <a:schemeClr val="tx1"/>
                </a:solidFill>
                <a:latin typeface="Calibri" panose="020F0502020204030204" pitchFamily="34" charset="0"/>
                <a:ea typeface="新細明體" panose="02020500000000000000" pitchFamily="18" charset="-120"/>
              </a:defRPr>
            </a:lvl2pPr>
            <a:lvl3pPr marL="1143000" indent="-228600">
              <a:defRPr sz="2400">
                <a:solidFill>
                  <a:schemeClr val="tx1"/>
                </a:solidFill>
                <a:latin typeface="Calibri" panose="020F0502020204030204" pitchFamily="34" charset="0"/>
                <a:ea typeface="新細明體" panose="02020500000000000000" pitchFamily="18" charset="-120"/>
              </a:defRPr>
            </a:lvl3pPr>
            <a:lvl4pPr marL="1600200" indent="-228600">
              <a:defRPr sz="2400">
                <a:solidFill>
                  <a:schemeClr val="tx1"/>
                </a:solidFill>
                <a:latin typeface="Calibri" panose="020F0502020204030204" pitchFamily="34" charset="0"/>
                <a:ea typeface="新細明體" panose="02020500000000000000" pitchFamily="18" charset="-120"/>
              </a:defRPr>
            </a:lvl4pPr>
            <a:lvl5pPr marL="2057400" indent="-228600">
              <a:defRPr sz="2400">
                <a:solidFill>
                  <a:schemeClr val="tx1"/>
                </a:solidFill>
                <a:latin typeface="Calibri" panose="020F0502020204030204" pitchFamily="34" charset="0"/>
                <a:ea typeface="新細明體" panose="02020500000000000000" pitchFamily="18" charset="-120"/>
              </a:defRPr>
            </a:lvl5pPr>
            <a:lvl6pPr marL="25146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6pPr>
            <a:lvl7pPr marL="29718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7pPr>
            <a:lvl8pPr marL="34290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8pPr>
            <a:lvl9pPr marL="38862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9pPr>
          </a:lstStyle>
          <a:p>
            <a:pPr lvl="0" defTabSz="1193623" fontAlgn="base">
              <a:spcBef>
                <a:spcPct val="0"/>
              </a:spcBef>
              <a:spcAft>
                <a:spcPct val="0"/>
              </a:spcAft>
              <a:buClr>
                <a:srgbClr val="FFFFFF"/>
              </a:buClr>
            </a:pP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所有超连锁店主如果要</a:t>
            </a:r>
            <a:r>
              <a:rPr lang="en-US" altLang="zh-CN"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(1) </a:t>
            </a: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保持有推荐人，以及</a:t>
            </a:r>
            <a:r>
              <a:rPr lang="en-US" altLang="zh-CN"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(2) </a:t>
            </a: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获得个人推荐新人的权利以满足商业发展中心扩展业务的要求，就必须在宽限期间内參加并完成美安公司主办的新超连锁店主训</a:t>
            </a:r>
            <a:r>
              <a:rPr lang="en-US" altLang="zh-CN"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(NUOT)</a:t>
            </a: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a:t>
            </a:r>
            <a:endParaRPr kumimoji="0" lang="zh-TW" altLang="en-US" sz="1994"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ectangle 12"/>
          <p:cNvSpPr/>
          <p:nvPr/>
        </p:nvSpPr>
        <p:spPr>
          <a:xfrm>
            <a:off x="4332425" y="2045369"/>
            <a:ext cx="3026892" cy="4393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9491" tIns="59745" rIns="119491" bIns="59745" anchor="ctr"/>
          <a:lstStyle>
            <a:lvl1pPr marL="342900" indent="-342900">
              <a:defRPr sz="2400">
                <a:solidFill>
                  <a:schemeClr val="tx1"/>
                </a:solidFill>
                <a:latin typeface="Calibri" panose="020F0502020204030204" pitchFamily="34" charset="0"/>
                <a:ea typeface="新細明體" panose="02020500000000000000" pitchFamily="18" charset="-120"/>
              </a:defRPr>
            </a:lvl1pPr>
            <a:lvl2pPr marL="742950" indent="-285750">
              <a:defRPr sz="2400">
                <a:solidFill>
                  <a:schemeClr val="tx1"/>
                </a:solidFill>
                <a:latin typeface="Calibri" panose="020F0502020204030204" pitchFamily="34" charset="0"/>
                <a:ea typeface="新細明體" panose="02020500000000000000" pitchFamily="18" charset="-120"/>
              </a:defRPr>
            </a:lvl2pPr>
            <a:lvl3pPr marL="82550">
              <a:defRPr sz="2400">
                <a:solidFill>
                  <a:schemeClr val="tx1"/>
                </a:solidFill>
                <a:latin typeface="Calibri" panose="020F0502020204030204" pitchFamily="34" charset="0"/>
                <a:ea typeface="新細明體" panose="02020500000000000000" pitchFamily="18" charset="-120"/>
              </a:defRPr>
            </a:lvl3pPr>
            <a:lvl4pPr marL="1600200" indent="-228600">
              <a:defRPr sz="2400">
                <a:solidFill>
                  <a:schemeClr val="tx1"/>
                </a:solidFill>
                <a:latin typeface="Calibri" panose="020F0502020204030204" pitchFamily="34" charset="0"/>
                <a:ea typeface="新細明體" panose="02020500000000000000" pitchFamily="18" charset="-120"/>
              </a:defRPr>
            </a:lvl4pPr>
            <a:lvl5pPr marL="2057400" indent="-228600">
              <a:defRPr sz="2400">
                <a:solidFill>
                  <a:schemeClr val="tx1"/>
                </a:solidFill>
                <a:latin typeface="Calibri" panose="020F0502020204030204" pitchFamily="34" charset="0"/>
                <a:ea typeface="新細明體" panose="02020500000000000000" pitchFamily="18" charset="-120"/>
              </a:defRPr>
            </a:lvl5pPr>
            <a:lvl6pPr marL="25146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6pPr>
            <a:lvl7pPr marL="29718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7pPr>
            <a:lvl8pPr marL="34290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8pPr>
            <a:lvl9pPr marL="38862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9pPr>
          </a:lstStyle>
          <a:p>
            <a:pPr lvl="2" defTabSz="1193623" fontAlgn="base">
              <a:spcBef>
                <a:spcPct val="0"/>
              </a:spcBef>
              <a:spcAft>
                <a:spcPct val="0"/>
              </a:spcAft>
            </a:pP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如果一位超连锁店主没有在规定的宽限期间内完成新超连锁店主训练，其上线推荐人会失去对该超连锁店主的推荐权。只有该超连锁店主于日后完成新超连锁店主训练，其上线推荐人对该超连锁店主的推荐权才可恢复。该超连锁店主完成新超连锁店主训练之日即为此推荐权恢复之生效日。</a:t>
            </a:r>
            <a:endParaRPr kumimoji="0" lang="zh-TW" altLang="en-US" sz="1994"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Rectangle 13"/>
          <p:cNvSpPr/>
          <p:nvPr/>
        </p:nvSpPr>
        <p:spPr>
          <a:xfrm>
            <a:off x="8089127" y="2045369"/>
            <a:ext cx="2999980" cy="43931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9491" tIns="59745" rIns="119491" bIns="59745" anchor="ctr"/>
          <a:lstStyle>
            <a:lvl1pPr marL="342900" indent="-342900">
              <a:defRPr sz="2400">
                <a:solidFill>
                  <a:schemeClr val="tx1"/>
                </a:solidFill>
                <a:latin typeface="Calibri" panose="020F0502020204030204" pitchFamily="34" charset="0"/>
                <a:ea typeface="新細明體" panose="02020500000000000000" pitchFamily="18" charset="-120"/>
              </a:defRPr>
            </a:lvl1pPr>
            <a:lvl2pPr marL="742950" indent="-285750">
              <a:defRPr sz="2400">
                <a:solidFill>
                  <a:schemeClr val="tx1"/>
                </a:solidFill>
                <a:latin typeface="Calibri" panose="020F0502020204030204" pitchFamily="34" charset="0"/>
                <a:ea typeface="新細明體" panose="02020500000000000000" pitchFamily="18" charset="-120"/>
              </a:defRPr>
            </a:lvl2pPr>
            <a:lvl3pPr marL="107950">
              <a:defRPr sz="2400">
                <a:solidFill>
                  <a:schemeClr val="tx1"/>
                </a:solidFill>
                <a:latin typeface="Calibri" panose="020F0502020204030204" pitchFamily="34" charset="0"/>
                <a:ea typeface="新細明體" panose="02020500000000000000" pitchFamily="18" charset="-120"/>
              </a:defRPr>
            </a:lvl3pPr>
            <a:lvl4pPr marL="1600200" indent="-228600">
              <a:defRPr sz="2400">
                <a:solidFill>
                  <a:schemeClr val="tx1"/>
                </a:solidFill>
                <a:latin typeface="Calibri" panose="020F0502020204030204" pitchFamily="34" charset="0"/>
                <a:ea typeface="新細明體" panose="02020500000000000000" pitchFamily="18" charset="-120"/>
              </a:defRPr>
            </a:lvl4pPr>
            <a:lvl5pPr marL="2057400" indent="-228600">
              <a:defRPr sz="2400">
                <a:solidFill>
                  <a:schemeClr val="tx1"/>
                </a:solidFill>
                <a:latin typeface="Calibri" panose="020F0502020204030204" pitchFamily="34" charset="0"/>
                <a:ea typeface="新細明體" panose="02020500000000000000" pitchFamily="18" charset="-120"/>
              </a:defRPr>
            </a:lvl5pPr>
            <a:lvl6pPr marL="25146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6pPr>
            <a:lvl7pPr marL="29718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7pPr>
            <a:lvl8pPr marL="34290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8pPr>
            <a:lvl9pPr marL="3886200" indent="-228600" defTabSz="1196975" fontAlgn="base">
              <a:spcBef>
                <a:spcPct val="0"/>
              </a:spcBef>
              <a:spcAft>
                <a:spcPct val="0"/>
              </a:spcAft>
              <a:defRPr sz="2400">
                <a:solidFill>
                  <a:schemeClr val="tx1"/>
                </a:solidFill>
                <a:latin typeface="Calibri" panose="020F0502020204030204" pitchFamily="34" charset="0"/>
                <a:ea typeface="新細明體" panose="02020500000000000000" pitchFamily="18" charset="-120"/>
              </a:defRPr>
            </a:lvl9pPr>
          </a:lstStyle>
          <a:p>
            <a:pPr lvl="2" defTabSz="1193623" fontAlgn="base">
              <a:spcBef>
                <a:spcPct val="30000"/>
              </a:spcBef>
              <a:spcAft>
                <a:spcPct val="0"/>
              </a:spcAft>
            </a:pP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新超连锁店主可以在宽限期间内推荐其他新超连锁店主。宽限期间是指从缴交会费之后那个星期五后起算的</a:t>
            </a:r>
            <a:r>
              <a:rPr lang="en-US" altLang="zh-CN"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28</a:t>
            </a:r>
            <a:r>
              <a:rPr lang="zh-CN" altLang="en-US" sz="1994"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天期间内。如果该新超连锁店主没有在规定的宽限期间内完成美安公司主办的新超连锁店主训練，则在宽限期间结束后永久失去其在宽限期间所推荐的新超连锁店主的推荐权以及获得相应佣金的权利。</a:t>
            </a:r>
            <a:endParaRPr kumimoji="0" lang="zh-TW" altLang="en-US" sz="1994"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69304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37213" y="927960"/>
            <a:ext cx="3917576" cy="922020"/>
          </a:xfrm>
          <a:prstGeom prst="rect">
            <a:avLst/>
          </a:prstGeom>
          <a:noFill/>
        </p:spPr>
        <p:txBody>
          <a:bodyPr wrap="square" rtlCol="0">
            <a:spAutoFit/>
          </a:bodyPr>
          <a:lstStyle/>
          <a:p>
            <a:pPr algn="ctr" defTabSz="914400"/>
            <a:r>
              <a:rPr lang="zh-TW" altLang="en-US" sz="5400" cap="all" dirty="0">
                <a:ln>
                  <a:solidFill>
                    <a:srgbClr val="00A9FC"/>
                  </a:solidFill>
                </a:ln>
                <a:solidFill>
                  <a:srgbClr val="00A9FC"/>
                </a:solidFill>
                <a:latin typeface="Arial" panose="020B0604020202020204" pitchFamily="34" charset="0"/>
                <a:ea typeface="Microsoft JhengHei" panose="020B0604030504040204" pitchFamily="34" charset="-120"/>
                <a:cs typeface="Arial" panose="020B0604020202020204" pitchFamily="34" charset="0"/>
              </a:rPr>
              <a:t>季度</a:t>
            </a:r>
            <a:endParaRPr lang="en-US" sz="5400" cap="all" dirty="0">
              <a:ln>
                <a:solidFill>
                  <a:srgbClr val="00A9FC"/>
                </a:solidFill>
              </a:ln>
              <a:solidFill>
                <a:srgbClr val="00A9FC"/>
              </a:solidFill>
              <a:latin typeface="Arial" panose="020B0604020202020204" pitchFamily="34" charset="0"/>
              <a:cs typeface="Arial" panose="020B0604020202020204" pitchFamily="34" charset="0"/>
            </a:endParaRPr>
          </a:p>
        </p:txBody>
      </p:sp>
      <p:grpSp>
        <p:nvGrpSpPr>
          <p:cNvPr id="14" name="Group 13"/>
          <p:cNvGrpSpPr/>
          <p:nvPr/>
        </p:nvGrpSpPr>
        <p:grpSpPr>
          <a:xfrm>
            <a:off x="1178936" y="2380321"/>
            <a:ext cx="4721759" cy="1869141"/>
            <a:chOff x="1178858" y="2380129"/>
            <a:chExt cx="4721759" cy="1869141"/>
          </a:xfrm>
        </p:grpSpPr>
        <p:grpSp>
          <p:nvGrpSpPr>
            <p:cNvPr id="5" name="Group 4"/>
            <p:cNvGrpSpPr/>
            <p:nvPr/>
          </p:nvGrpSpPr>
          <p:grpSpPr>
            <a:xfrm>
              <a:off x="1178859" y="2380129"/>
              <a:ext cx="4721758" cy="1869141"/>
              <a:chOff x="1438835" y="2070846"/>
              <a:chExt cx="3348318" cy="1869141"/>
            </a:xfrm>
          </p:grpSpPr>
          <p:sp>
            <p:nvSpPr>
              <p:cNvPr id="3" name="Round Same Side Corner Rectangle 2"/>
              <p:cNvSpPr/>
              <p:nvPr/>
            </p:nvSpPr>
            <p:spPr>
              <a:xfrm>
                <a:off x="1438835" y="2070846"/>
                <a:ext cx="3348318" cy="793377"/>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rPr>
                  <a:t>合格的超连</a:t>
                </a:r>
                <a:r>
                  <a:rPr lang="zh-TW" altLang="en-US" sz="240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rPr>
                  <a:t>®</a:t>
                </a:r>
                <a:r>
                  <a:rPr lang="zh-TW" altLang="en-US" sz="2400" b="1" dirty="0">
                    <a:solidFill>
                      <a:schemeClr val="bg1"/>
                    </a:solidFill>
                    <a:latin typeface="Arial" panose="020B0604020202020204" pitchFamily="34" charset="0"/>
                    <a:ea typeface="Microsoft JhengHei" panose="020B0604030504040204" pitchFamily="34" charset="-120"/>
                    <a:cs typeface="Arial" panose="020B0604020202020204" pitchFamily="34" charset="0"/>
                  </a:rPr>
                  <a:t>店</a:t>
                </a:r>
                <a:r>
                  <a:rPr lang="zh-TW" altLang="en-US"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rPr>
                  <a:t>主</a:t>
                </a:r>
                <a:endParaRPr lang="en-US" altLang="en-US" sz="2400" b="1" dirty="0">
                  <a:solidFill>
                    <a:prstClr val="white"/>
                  </a:solidFill>
                  <a:latin typeface="Arial" panose="020B0604020202020204" pitchFamily="34" charset="0"/>
                  <a:cs typeface="Arial" panose="020B0604020202020204" pitchFamily="34" charset="0"/>
                </a:endParaRPr>
              </a:p>
            </p:txBody>
          </p:sp>
          <p:sp>
            <p:nvSpPr>
              <p:cNvPr id="4" name="Round Same Side Corner Rectangle 3"/>
              <p:cNvSpPr/>
              <p:nvPr/>
            </p:nvSpPr>
            <p:spPr>
              <a:xfrm flipV="1">
                <a:off x="1438835" y="2864222"/>
                <a:ext cx="3348318" cy="1075765"/>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200" b="1" dirty="0">
                  <a:solidFill>
                    <a:prstClr val="white"/>
                  </a:solidFill>
                  <a:latin typeface="Arial" panose="020B0604020202020204" pitchFamily="34" charset="0"/>
                  <a:cs typeface="Arial" panose="020B0604020202020204" pitchFamily="34" charset="0"/>
                </a:endParaRPr>
              </a:p>
            </p:txBody>
          </p:sp>
        </p:grpSp>
        <p:sp>
          <p:nvSpPr>
            <p:cNvPr id="10" name="Rectangle 9"/>
            <p:cNvSpPr/>
            <p:nvPr/>
          </p:nvSpPr>
          <p:spPr>
            <a:xfrm>
              <a:off x="1178858" y="3353270"/>
              <a:ext cx="4721758" cy="829945"/>
            </a:xfrm>
            <a:prstGeom prst="rect">
              <a:avLst/>
            </a:prstGeom>
          </p:spPr>
          <p:txBody>
            <a:bodyPr wrap="square">
              <a:spAutoFit/>
            </a:bodyPr>
            <a:lstStyle/>
            <a:p>
              <a:pPr marL="0" lvl="1" algn="ctr" defTabSz="914400"/>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以超连锁</a:t>
              </a:r>
              <a:r>
                <a:rPr lang="en-US" altLang="zh-TW" sz="24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店主的合格日</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(Q-date)</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起算；也称为「三个合格日期段」 </a:t>
              </a:r>
              <a:endParaRPr lang="en-US"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3" name="Group 12"/>
          <p:cNvGrpSpPr/>
          <p:nvPr/>
        </p:nvGrpSpPr>
        <p:grpSpPr>
          <a:xfrm>
            <a:off x="6291490" y="2380321"/>
            <a:ext cx="4721759" cy="1869141"/>
            <a:chOff x="6291383" y="2380129"/>
            <a:chExt cx="4721759" cy="1869141"/>
          </a:xfrm>
        </p:grpSpPr>
        <p:grpSp>
          <p:nvGrpSpPr>
            <p:cNvPr id="6" name="Group 5"/>
            <p:cNvGrpSpPr/>
            <p:nvPr/>
          </p:nvGrpSpPr>
          <p:grpSpPr>
            <a:xfrm>
              <a:off x="6291384" y="2380129"/>
              <a:ext cx="4721758" cy="1869141"/>
              <a:chOff x="1438835" y="2070846"/>
              <a:chExt cx="3348318" cy="1869141"/>
            </a:xfrm>
          </p:grpSpPr>
          <p:sp>
            <p:nvSpPr>
              <p:cNvPr id="7" name="Round Same Side Corner Rectangle 6"/>
              <p:cNvSpPr/>
              <p:nvPr/>
            </p:nvSpPr>
            <p:spPr>
              <a:xfrm>
                <a:off x="1438835" y="2070846"/>
                <a:ext cx="3348318" cy="793377"/>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rPr>
                  <a:t>零售商与不合格的超连锁</a:t>
                </a:r>
                <a:r>
                  <a:rPr lang="en-US" altLang="zh-TW" sz="24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rPr>
                  <a:t>店主</a:t>
                </a:r>
                <a:endParaRPr lang="en-US" altLang="en-US" sz="2400" b="1" dirty="0">
                  <a:solidFill>
                    <a:prstClr val="white"/>
                  </a:solidFill>
                  <a:latin typeface="Arial" panose="020B0604020202020204" pitchFamily="34" charset="0"/>
                  <a:cs typeface="Arial" panose="020B0604020202020204" pitchFamily="34" charset="0"/>
                </a:endParaRPr>
              </a:p>
            </p:txBody>
          </p:sp>
          <p:sp>
            <p:nvSpPr>
              <p:cNvPr id="8" name="Round Same Side Corner Rectangle 7"/>
              <p:cNvSpPr/>
              <p:nvPr/>
            </p:nvSpPr>
            <p:spPr>
              <a:xfrm flipV="1">
                <a:off x="1438835" y="2864222"/>
                <a:ext cx="3348318" cy="1075765"/>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200" b="1">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6291383" y="3353270"/>
              <a:ext cx="4721759" cy="829945"/>
            </a:xfrm>
            <a:prstGeom prst="rect">
              <a:avLst/>
            </a:prstGeom>
          </p:spPr>
          <p:txBody>
            <a:bodyPr wrap="square">
              <a:spAutoFit/>
            </a:bodyPr>
            <a:lstStyle/>
            <a:p>
              <a:pPr marL="0" lvl="1" algn="ctr" defTabSz="914400"/>
              <a:r>
                <a:rPr lang="zh-TW" altLang="en-US"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rPr>
                <a:t>以开始日起算；也称为  </a:t>
              </a:r>
              <a:endParaRPr lang="en-US" altLang="zh-TW"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0" lvl="1" algn="ctr" defTabSz="914400"/>
              <a:r>
                <a:rPr lang="zh-TW" altLang="en-US" sz="2400" b="1" dirty="0">
                  <a:solidFill>
                    <a:prstClr val="white"/>
                  </a:solidFill>
                  <a:latin typeface="Arial" panose="020B0604020202020204" pitchFamily="34" charset="0"/>
                  <a:ea typeface="Microsoft JhengHei" panose="020B0604030504040204" pitchFamily="34" charset="-120"/>
                  <a:cs typeface="Arial" panose="020B0604020202020204" pitchFamily="34" charset="0"/>
                </a:rPr>
                <a:t>「三个开始日期段」</a:t>
              </a:r>
              <a:endParaRPr lang="en-US" altLang="en-US" sz="2400" b="1" dirty="0">
                <a:solidFill>
                  <a:prstClr val="white"/>
                </a:solidFill>
                <a:latin typeface="Arial" panose="020B0604020202020204" pitchFamily="34" charset="0"/>
                <a:cs typeface="Arial" panose="020B0604020202020204" pitchFamily="34" charset="0"/>
              </a:endParaRPr>
            </a:p>
          </p:txBody>
        </p:sp>
      </p:grpSp>
      <p:grpSp>
        <p:nvGrpSpPr>
          <p:cNvPr id="19" name="Group 18"/>
          <p:cNvGrpSpPr/>
          <p:nvPr/>
        </p:nvGrpSpPr>
        <p:grpSpPr>
          <a:xfrm>
            <a:off x="1178964" y="4572000"/>
            <a:ext cx="9363239" cy="1753235"/>
            <a:chOff x="1178857" y="4572000"/>
            <a:chExt cx="9363238" cy="1753235"/>
          </a:xfrm>
        </p:grpSpPr>
        <p:sp>
          <p:nvSpPr>
            <p:cNvPr id="15" name="Rectangle 14"/>
            <p:cNvSpPr/>
            <p:nvPr/>
          </p:nvSpPr>
          <p:spPr>
            <a:xfrm>
              <a:off x="3563471" y="4572000"/>
              <a:ext cx="6978624" cy="1753235"/>
            </a:xfrm>
            <a:prstGeom prst="rect">
              <a:avLst/>
            </a:prstGeom>
          </p:spPr>
          <p:txBody>
            <a:bodyPr wrap="square">
              <a:spAutoFit/>
            </a:bodyPr>
            <a:lstStyle/>
            <a:p>
              <a:pPr marL="0" lvl="1" defTabSz="914400">
                <a:lnSpc>
                  <a:spcPct val="150000"/>
                </a:lnSpc>
              </a:pPr>
              <a:r>
                <a:rPr lang="zh-TW" altLang="en-US" sz="2400" b="1" dirty="0">
                  <a:ln w="3175">
                    <a:noFill/>
                  </a:ln>
                  <a:solidFill>
                    <a:prstClr val="white"/>
                  </a:solidFill>
                  <a:latin typeface="Arial" panose="020B0604020202020204" pitchFamily="34" charset="0"/>
                  <a:ea typeface="Microsoft JhengHei" panose="020B0604030504040204" pitchFamily="34" charset="-120"/>
                  <a:cs typeface="Arial" panose="020B0604020202020204" pitchFamily="34" charset="0"/>
                </a:rPr>
                <a:t>始于星期六</a:t>
              </a:r>
              <a:endParaRPr lang="en-US" altLang="en-US" sz="2400" b="1" dirty="0">
                <a:ln w="3175">
                  <a:noFill/>
                </a:ln>
                <a:solidFill>
                  <a:prstClr val="white"/>
                </a:solidFill>
                <a:latin typeface="Arial" panose="020B0604020202020204" pitchFamily="34" charset="0"/>
                <a:cs typeface="Arial" panose="020B0604020202020204" pitchFamily="34" charset="0"/>
              </a:endParaRPr>
            </a:p>
            <a:p>
              <a:pPr marL="0" lvl="1" defTabSz="914400">
                <a:lnSpc>
                  <a:spcPct val="150000"/>
                </a:lnSpc>
              </a:pPr>
              <a:r>
                <a:rPr lang="zh-TW" altLang="en-US" sz="2400" b="1" dirty="0">
                  <a:ln w="3175">
                    <a:noFill/>
                  </a:ln>
                  <a:solidFill>
                    <a:prstClr val="white"/>
                  </a:solidFill>
                  <a:latin typeface="Arial" panose="020B0604020202020204" pitchFamily="34" charset="0"/>
                  <a:ea typeface="Microsoft JhengHei" panose="020B0604030504040204" pitchFamily="34" charset="-120"/>
                  <a:cs typeface="Arial" panose="020B0604020202020204" pitchFamily="34" charset="0"/>
                </a:rPr>
                <a:t>终于三个月后合格日当周的星期五</a:t>
              </a:r>
              <a:endParaRPr lang="en-US" altLang="en-US" sz="2400" b="1" dirty="0">
                <a:ln w="3175">
                  <a:noFill/>
                </a:ln>
                <a:solidFill>
                  <a:prstClr val="white"/>
                </a:solidFill>
                <a:latin typeface="Arial" panose="020B0604020202020204" pitchFamily="34" charset="0"/>
                <a:cs typeface="Arial" panose="020B0604020202020204" pitchFamily="34" charset="0"/>
              </a:endParaRPr>
            </a:p>
            <a:p>
              <a:pPr marL="0" lvl="1" defTabSz="914400">
                <a:lnSpc>
                  <a:spcPct val="150000"/>
                </a:lnSpc>
              </a:pPr>
              <a:r>
                <a:rPr lang="zh-TW" altLang="en-US" sz="2400" b="1" dirty="0">
                  <a:ln w="3175">
                    <a:noFill/>
                  </a:ln>
                  <a:solidFill>
                    <a:prstClr val="white"/>
                  </a:solidFill>
                  <a:latin typeface="Arial" panose="020B0604020202020204" pitchFamily="34" charset="0"/>
                  <a:ea typeface="Microsoft JhengHei" panose="020B0604030504040204" pitchFamily="34" charset="-120"/>
                  <a:cs typeface="Arial" panose="020B0604020202020204" pitchFamily="34" charset="0"/>
                </a:rPr>
                <a:t>下一季度开始于次日（星期六）</a:t>
              </a:r>
              <a:endParaRPr lang="en-US" altLang="en-US" sz="2400" b="1" dirty="0">
                <a:ln w="3175">
                  <a:noFill/>
                </a:ln>
                <a:solidFill>
                  <a:prstClr val="white"/>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3291167" y="4806886"/>
              <a:ext cx="0" cy="113722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857" y="5113888"/>
              <a:ext cx="1840007" cy="706755"/>
            </a:xfrm>
            <a:prstGeom prst="rect">
              <a:avLst/>
            </a:prstGeom>
            <a:noFill/>
          </p:spPr>
          <p:txBody>
            <a:bodyPr wrap="square" rtlCol="0">
              <a:spAutoFit/>
            </a:bodyPr>
            <a:lstStyle/>
            <a:p>
              <a:pPr algn="r" defTabSz="914400"/>
              <a:r>
                <a:rPr lang="zh-TW" altLang="en-US" sz="4000" b="1" dirty="0">
                  <a:ln>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季度</a:t>
              </a:r>
              <a:endParaRPr lang="en-US" sz="4000" b="1" dirty="0">
                <a:ln>
                  <a:solidFill>
                    <a:prstClr val="white"/>
                  </a:solidFill>
                </a:ln>
                <a:solidFill>
                  <a:prstClr val="white"/>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70000"/>
                    </a14:imgEffect>
                    <a14:imgEffect>
                      <a14:sharpenSoften amount="-1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2209801" y="1043984"/>
            <a:ext cx="7772400" cy="801908"/>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cap="all" dirty="0">
                <a:ln>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持续教育</a:t>
            </a:r>
            <a:endParaRPr lang="en-US" cap="all" dirty="0">
              <a:ln>
                <a:solidFill>
                  <a:prstClr val="white"/>
                </a:solidFill>
              </a:ln>
              <a:solidFill>
                <a:prstClr val="white"/>
              </a:solidFill>
              <a:latin typeface="Arial" panose="020B0604020202020204" pitchFamily="34" charset="0"/>
              <a:ea typeface="+mn-ea"/>
              <a:cs typeface="Arial" panose="020B0604020202020204" pitchFamily="34" charset="0"/>
            </a:endParaRPr>
          </a:p>
        </p:txBody>
      </p:sp>
      <p:sp>
        <p:nvSpPr>
          <p:cNvPr id="9" name="Rounded Rectangle 8"/>
          <p:cNvSpPr/>
          <p:nvPr/>
        </p:nvSpPr>
        <p:spPr>
          <a:xfrm>
            <a:off x="1062675" y="2283930"/>
            <a:ext cx="3126588" cy="1232229"/>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zh-CN" alt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是否应该</a:t>
            </a:r>
            <a:endParaRPr lang="en-US" altLang="zh-CN"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多次参加</a:t>
            </a:r>
            <a:r>
              <a:rPr lang="zh-CN" altLang="en-US" sz="2800" b="1" dirty="0">
                <a:latin typeface="Microsoft JhengHei" panose="020B0604030504040204" pitchFamily="34" charset="-120"/>
                <a:ea typeface="Microsoft JhengHei" panose="020B0604030504040204" pitchFamily="34" charset="-120"/>
              </a:rPr>
              <a:t>培训</a:t>
            </a:r>
            <a:r>
              <a:rPr lang="zh-CN" alt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ounded Rectangle 11"/>
          <p:cNvSpPr/>
          <p:nvPr/>
        </p:nvSpPr>
        <p:spPr>
          <a:xfrm>
            <a:off x="4532707" y="2283323"/>
            <a:ext cx="3126588" cy="1250635"/>
          </a:xfrm>
          <a:prstGeom prst="roundRect">
            <a:avLst>
              <a:gd name="adj" fmla="val 7510"/>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在什么时候</a:t>
            </a:r>
            <a:r>
              <a:rPr lang="zh-CN"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应该</a:t>
            </a:r>
            <a:endParaRPr lang="en-US" altLang="zh-CN" sz="28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defRPr/>
            </a:pPr>
            <a:r>
              <a:rPr lang="zh-CN"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再次参加</a:t>
            </a:r>
            <a:r>
              <a:rPr lang="zh-CN" altLang="en-US" sz="2800" b="1" dirty="0">
                <a:latin typeface="Microsoft JhengHei" panose="020B0604030504040204" pitchFamily="34" charset="-120"/>
                <a:ea typeface="Microsoft JhengHei" panose="020B0604030504040204" pitchFamily="34" charset="-120"/>
              </a:rPr>
              <a:t>培训</a:t>
            </a:r>
            <a:r>
              <a:rPr lang="zh-TW" alt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28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ounded Rectangle 12"/>
          <p:cNvSpPr/>
          <p:nvPr/>
        </p:nvSpPr>
        <p:spPr>
          <a:xfrm>
            <a:off x="8002739" y="2283323"/>
            <a:ext cx="3126588" cy="1250635"/>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还有其他建议的</a:t>
            </a:r>
            <a:endParaRPr lang="en-US" altLang="zh-TW"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defRPr/>
            </a:pPr>
            <a:r>
              <a:rPr lang="zh-CN" altLang="en-US" sz="2800" b="1" dirty="0">
                <a:latin typeface="Microsoft JhengHei" panose="020B0604030504040204" pitchFamily="34" charset="-120"/>
                <a:ea typeface="Microsoft JhengHei" panose="020B0604030504040204" pitchFamily="34" charset="-120"/>
              </a:rPr>
              <a:t>培训</a:t>
            </a:r>
            <a:r>
              <a:rPr lang="zh-TW" alt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吗？</a:t>
            </a:r>
            <a:endParaRPr lang="en-US" sz="2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Rectangle 14"/>
          <p:cNvSpPr/>
          <p:nvPr/>
        </p:nvSpPr>
        <p:spPr>
          <a:xfrm>
            <a:off x="1232590" y="3957343"/>
            <a:ext cx="2848708" cy="828675"/>
          </a:xfrm>
          <a:prstGeom prst="rect">
            <a:avLst/>
          </a:prstGeom>
        </p:spPr>
        <p:txBody>
          <a:bodyPr wrap="square" lIns="91400" tIns="45718" rIns="91400" bIns="45718">
            <a:spAutoFit/>
          </a:bodyPr>
          <a:lstStyle/>
          <a:p>
            <a:pPr marL="0" lvl="1" algn="ctr">
              <a:spcAft>
                <a:spcPts val="1800"/>
              </a:spcAft>
              <a:defRPr/>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的，要成功就要</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持续</a:t>
            </a:r>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接受</a:t>
            </a:r>
            <a:r>
              <a:rPr lang="zh-CN" altLang="en-US" sz="2400" b="1" dirty="0">
                <a:solidFill>
                  <a:schemeClr val="bg1"/>
                </a:solidFill>
                <a:latin typeface="Microsoft JhengHei" panose="020B0604030504040204" pitchFamily="34" charset="-120"/>
                <a:ea typeface="Microsoft JhengHei" panose="020B0604030504040204" pitchFamily="34" charset="-120"/>
              </a:rPr>
              <a:t>培训</a:t>
            </a:r>
            <a:endParaRPr 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Rectangle 15"/>
          <p:cNvSpPr/>
          <p:nvPr/>
        </p:nvSpPr>
        <p:spPr>
          <a:xfrm>
            <a:off x="4401084" y="3957119"/>
            <a:ext cx="3384135" cy="1567180"/>
          </a:xfrm>
          <a:prstGeom prst="rect">
            <a:avLst/>
          </a:prstGeom>
        </p:spPr>
        <p:txBody>
          <a:bodyPr wrap="square" lIns="91400" tIns="45718" rIns="91400" bIns="45718">
            <a:spAutoFit/>
          </a:bodyPr>
          <a:lstStyle/>
          <a:p>
            <a:pPr marL="0" lvl="1" algn="ctr">
              <a:defRPr/>
            </a:pPr>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携</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带新</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伙伴</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一齐参与</a:t>
            </a:r>
            <a:endParaRPr lang="en-US" altLang="zh-CN"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a:defRPr/>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如</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a:t>
            </a:r>
            <a:r>
              <a:rPr lang="zh-TW"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锁</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店主计划</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所建议的，</a:t>
            </a:r>
            <a:endParaRPr lang="en-US" altLang="zh-CN"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a:defRPr/>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至</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少</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季度一次</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ectangle 16"/>
          <p:cNvSpPr/>
          <p:nvPr/>
        </p:nvSpPr>
        <p:spPr>
          <a:xfrm>
            <a:off x="8002801" y="3956763"/>
            <a:ext cx="3320377" cy="459105"/>
          </a:xfrm>
          <a:prstGeom prst="rect">
            <a:avLst/>
          </a:prstGeom>
          <a:ln w="63500">
            <a:noFill/>
          </a:ln>
        </p:spPr>
        <p:txBody>
          <a:bodyPr wrap="square" lIns="91400" tIns="45718" rIns="91400" bIns="45718">
            <a:spAutoFit/>
          </a:bodyPr>
          <a:lstStyle/>
          <a:p>
            <a:pPr marL="0" lvl="1" algn="ctr">
              <a:defRPr/>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地方</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研讨会</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及大</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会</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6"/>
            <a:ext cx="12192000" cy="6705599"/>
          </a:xfrm>
          <a:prstGeom prst="rect">
            <a:avLst/>
          </a:prstGeom>
        </p:spPr>
      </p:pic>
      <p:sp>
        <p:nvSpPr>
          <p:cNvPr id="2" name="Slide Number Placeholder 1"/>
          <p:cNvSpPr>
            <a:spLocks noGrp="1"/>
          </p:cNvSpPr>
          <p:nvPr>
            <p:ph type="sldNum" sz="quarter" idx="12"/>
          </p:nvPr>
        </p:nvSpPr>
        <p:spPr>
          <a:xfrm>
            <a:off x="8737600" y="6095999"/>
            <a:ext cx="2540000" cy="457200"/>
          </a:xfrm>
        </p:spPr>
        <p:txBody>
          <a:bodyPr/>
          <a:lstStyle/>
          <a:p>
            <a:pPr>
              <a:defRPr/>
            </a:pPr>
            <a:fld id="{93351994-359B-4F42-B70F-EFD1062BB087}" type="slidenum">
              <a:rPr lang="en-US" smtClean="0">
                <a:latin typeface="Microsoft JhengHei" panose="020B0604030504040204" pitchFamily="34" charset="-120"/>
                <a:ea typeface="Microsoft JhengHei" panose="020B0604030504040204" pitchFamily="34" charset="-120"/>
              </a:rPr>
              <a:t>60</a:t>
            </a:fld>
            <a:endParaRPr lang="en-US" dirty="0">
              <a:latin typeface="Microsoft JhengHei" panose="020B0604030504040204" pitchFamily="34" charset="-120"/>
              <a:ea typeface="Microsoft JhengHei" panose="020B0604030504040204" pitchFamily="34" charset="-120"/>
            </a:endParaRPr>
          </a:p>
        </p:txBody>
      </p:sp>
      <p:sp>
        <p:nvSpPr>
          <p:cNvPr id="4" name="Oval 3"/>
          <p:cNvSpPr/>
          <p:nvPr/>
        </p:nvSpPr>
        <p:spPr>
          <a:xfrm>
            <a:off x="1185533" y="772632"/>
            <a:ext cx="338468" cy="321634"/>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0" name="Oval 29"/>
          <p:cNvSpPr/>
          <p:nvPr/>
        </p:nvSpPr>
        <p:spPr>
          <a:xfrm>
            <a:off x="2244818" y="746897"/>
            <a:ext cx="390769" cy="3713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1" name="Oval 30"/>
          <p:cNvSpPr/>
          <p:nvPr/>
        </p:nvSpPr>
        <p:spPr>
          <a:xfrm>
            <a:off x="11015332" y="77174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2" name="Oval 31"/>
          <p:cNvSpPr/>
          <p:nvPr/>
        </p:nvSpPr>
        <p:spPr>
          <a:xfrm>
            <a:off x="10985209" y="727447"/>
            <a:ext cx="417204"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3" name="Oval 32"/>
          <p:cNvSpPr/>
          <p:nvPr/>
        </p:nvSpPr>
        <p:spPr>
          <a:xfrm>
            <a:off x="8120939" y="2982875"/>
            <a:ext cx="307698"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4" name="Oval 33"/>
          <p:cNvSpPr/>
          <p:nvPr/>
        </p:nvSpPr>
        <p:spPr>
          <a:xfrm>
            <a:off x="8081851" y="2932889"/>
            <a:ext cx="390769" cy="36401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5" name="Rounded Rectangle 34"/>
          <p:cNvSpPr/>
          <p:nvPr/>
        </p:nvSpPr>
        <p:spPr>
          <a:xfrm>
            <a:off x="152400" y="1371599"/>
            <a:ext cx="3048000" cy="8382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开始日为</a:t>
            </a:r>
            <a:r>
              <a:rPr lang="en-US" altLang="zh-CN" sz="2200" b="1" kern="0" dirty="0">
                <a:solidFill>
                  <a:prstClr val="white"/>
                </a:solidFill>
                <a:latin typeface="Microsoft JhengHei" panose="020B0604030504040204" pitchFamily="34" charset="-120"/>
                <a:ea typeface="Microsoft JhengHei" panose="020B0604030504040204" pitchFamily="34" charset="-120"/>
              </a:rPr>
              <a:t>1</a:t>
            </a:r>
            <a:r>
              <a:rPr lang="zh-CN" altLang="en-US" sz="2200" b="1" kern="0" dirty="0">
                <a:solidFill>
                  <a:prstClr val="white"/>
                </a:solidFill>
                <a:latin typeface="Microsoft JhengHei" panose="020B0604030504040204" pitchFamily="34" charset="-120"/>
                <a:ea typeface="Microsoft JhengHei" panose="020B0604030504040204" pitchFamily="34" charset="-120"/>
              </a:rPr>
              <a:t>月</a:t>
            </a:r>
            <a:r>
              <a:rPr lang="en-US" altLang="zh-CN" sz="2200" b="1" kern="0" dirty="0">
                <a:solidFill>
                  <a:prstClr val="white"/>
                </a:solidFill>
                <a:latin typeface="Microsoft JhengHei" panose="020B0604030504040204" pitchFamily="34" charset="-120"/>
                <a:ea typeface="Microsoft JhengHei" panose="020B0604030504040204" pitchFamily="34" charset="-120"/>
              </a:rPr>
              <a:t>10</a:t>
            </a:r>
            <a:r>
              <a:rPr lang="zh-CN" altLang="en-US" sz="2200" b="1" kern="0" dirty="0">
                <a:solidFill>
                  <a:prstClr val="white"/>
                </a:solidFill>
                <a:latin typeface="Microsoft JhengHei" panose="020B0604030504040204" pitchFamily="34" charset="-120"/>
                <a:ea typeface="Microsoft JhengHei" panose="020B0604030504040204" pitchFamily="34" charset="-120"/>
              </a:rPr>
              <a:t>日</a:t>
            </a:r>
            <a:br>
              <a:rPr lang="en-US" altLang="en-US" sz="2200" b="1" kern="0" dirty="0">
                <a:solidFill>
                  <a:prstClr val="white"/>
                </a:solidFill>
                <a:latin typeface="Microsoft JhengHei" panose="020B0604030504040204" pitchFamily="34" charset="-120"/>
                <a:ea typeface="Microsoft JhengHei" panose="020B0604030504040204" pitchFamily="34" charset="-120"/>
              </a:rPr>
            </a:br>
            <a:r>
              <a:rPr lang="zh-CN" altLang="en-US" sz="2200" b="1" kern="0" dirty="0">
                <a:solidFill>
                  <a:prstClr val="white"/>
                </a:solidFill>
                <a:latin typeface="Microsoft JhengHei" panose="020B0604030504040204" pitchFamily="34" charset="-120"/>
                <a:ea typeface="Microsoft JhengHei" panose="020B0604030504040204" pitchFamily="34" charset="-120"/>
              </a:rPr>
              <a:t>合格日为</a:t>
            </a:r>
            <a:r>
              <a:rPr lang="en-US" altLang="zh-CN" sz="2200" b="1" kern="0" dirty="0">
                <a:solidFill>
                  <a:prstClr val="white"/>
                </a:solidFill>
                <a:latin typeface="Microsoft JhengHei" panose="020B0604030504040204" pitchFamily="34" charset="-120"/>
                <a:ea typeface="Microsoft JhengHei" panose="020B0604030504040204" pitchFamily="34" charset="-120"/>
              </a:rPr>
              <a:t>1</a:t>
            </a:r>
            <a:r>
              <a:rPr lang="zh-CN" altLang="en-US" sz="2200" b="1" kern="0" dirty="0">
                <a:solidFill>
                  <a:prstClr val="white"/>
                </a:solidFill>
                <a:latin typeface="Microsoft JhengHei" panose="020B0604030504040204" pitchFamily="34" charset="-120"/>
                <a:ea typeface="Microsoft JhengHei" panose="020B0604030504040204" pitchFamily="34" charset="-120"/>
              </a:rPr>
              <a:t>月</a:t>
            </a:r>
            <a:r>
              <a:rPr lang="en-US" altLang="en-US" sz="2200" b="1" kern="0" dirty="0">
                <a:solidFill>
                  <a:prstClr val="white"/>
                </a:solidFill>
                <a:latin typeface="Microsoft JhengHei" panose="020B0604030504040204" pitchFamily="34" charset="-120"/>
                <a:ea typeface="Microsoft JhengHei" panose="020B0604030504040204" pitchFamily="34" charset="-120"/>
              </a:rPr>
              <a:t>13</a:t>
            </a:r>
            <a:r>
              <a:rPr lang="zh-CN" altLang="en-US" sz="2200" b="1" kern="0" dirty="0">
                <a:solidFill>
                  <a:prstClr val="white"/>
                </a:solidFill>
                <a:latin typeface="Microsoft JhengHei" panose="020B0604030504040204" pitchFamily="34" charset="-120"/>
                <a:ea typeface="Microsoft JhengHei" panose="020B0604030504040204" pitchFamily="34" charset="-120"/>
              </a:rPr>
              <a:t>日</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6" name="Rounded Rectangle 35"/>
          <p:cNvSpPr/>
          <p:nvPr/>
        </p:nvSpPr>
        <p:spPr>
          <a:xfrm>
            <a:off x="9144000" y="167374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8" name="Rounded Rectangle 37"/>
          <p:cNvSpPr/>
          <p:nvPr/>
        </p:nvSpPr>
        <p:spPr>
          <a:xfrm>
            <a:off x="6248400" y="3821971"/>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9" name="Rounded Rectangle 38"/>
          <p:cNvSpPr/>
          <p:nvPr/>
        </p:nvSpPr>
        <p:spPr>
          <a:xfrm>
            <a:off x="3325333" y="601227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7" name="Oval 36"/>
          <p:cNvSpPr/>
          <p:nvPr/>
        </p:nvSpPr>
        <p:spPr>
          <a:xfrm>
            <a:off x="3721398"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0" name="Oval 39"/>
          <p:cNvSpPr/>
          <p:nvPr/>
        </p:nvSpPr>
        <p:spPr>
          <a:xfrm>
            <a:off x="7008631"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1" name="Oval 40"/>
          <p:cNvSpPr/>
          <p:nvPr/>
        </p:nvSpPr>
        <p:spPr>
          <a:xfrm>
            <a:off x="45720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2" name="Oval 41"/>
          <p:cNvSpPr/>
          <p:nvPr/>
        </p:nvSpPr>
        <p:spPr>
          <a:xfrm>
            <a:off x="445149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3" name="Oval 42"/>
          <p:cNvSpPr/>
          <p:nvPr/>
        </p:nvSpPr>
        <p:spPr>
          <a:xfrm>
            <a:off x="95586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4" name="Oval 43"/>
          <p:cNvSpPr/>
          <p:nvPr/>
        </p:nvSpPr>
        <p:spPr>
          <a:xfrm>
            <a:off x="1902824"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5" name="Oval 44"/>
          <p:cNvSpPr/>
          <p:nvPr/>
        </p:nvSpPr>
        <p:spPr>
          <a:xfrm>
            <a:off x="5539564" y="510596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6" name="Oval 45"/>
          <p:cNvSpPr/>
          <p:nvPr/>
        </p:nvSpPr>
        <p:spPr>
          <a:xfrm>
            <a:off x="7008631"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7" name="Oval 46"/>
          <p:cNvSpPr/>
          <p:nvPr/>
        </p:nvSpPr>
        <p:spPr>
          <a:xfrm>
            <a:off x="10639650" y="535955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grpSp>
        <p:nvGrpSpPr>
          <p:cNvPr id="53" name="Group 52"/>
          <p:cNvGrpSpPr/>
          <p:nvPr/>
        </p:nvGrpSpPr>
        <p:grpSpPr>
          <a:xfrm>
            <a:off x="6828779" y="6470799"/>
            <a:ext cx="4629516" cy="337185"/>
            <a:chOff x="4764572" y="6991059"/>
            <a:chExt cx="4629516" cy="337185"/>
          </a:xfrm>
        </p:grpSpPr>
        <p:sp>
          <p:nvSpPr>
            <p:cNvPr id="54" name="TextBox 53"/>
            <p:cNvSpPr txBox="1"/>
            <p:nvPr/>
          </p:nvSpPr>
          <p:spPr>
            <a:xfrm>
              <a:off x="5096408" y="6991059"/>
              <a:ext cx="4297680" cy="337185"/>
            </a:xfrm>
            <a:prstGeom prst="rect">
              <a:avLst/>
            </a:prstGeom>
            <a:noFill/>
          </p:spPr>
          <p:txBody>
            <a:bodyPr wrap="none" rtlCol="0">
              <a:spAutoFit/>
            </a:bodyPr>
            <a:lstStyle/>
            <a:p>
              <a:pPr defTabSz="914400" fontAlgn="base">
                <a:spcBef>
                  <a:spcPct val="0"/>
                </a:spcBef>
                <a:spcAft>
                  <a:spcPct val="0"/>
                </a:spcAft>
              </a:pPr>
              <a:r>
                <a:rPr lang="zh-CN" altLang="en-US" sz="1600" dirty="0">
                  <a:solidFill>
                    <a:srgbClr val="000000"/>
                  </a:solidFill>
                  <a:latin typeface="Microsoft JhengHei" panose="020B0604030504040204" pitchFamily="34" charset="-120"/>
                  <a:ea typeface="Microsoft JhengHei" panose="020B0604030504040204" pitchFamily="34" charset="-120"/>
                </a:rPr>
                <a:t>合格日</a:t>
              </a:r>
              <a:r>
                <a:rPr lang="en-US" sz="1600" dirty="0">
                  <a:solidFill>
                    <a:srgbClr val="000000"/>
                  </a:solidFill>
                  <a:latin typeface="Microsoft JhengHei" panose="020B0604030504040204" pitchFamily="34" charset="-120"/>
                  <a:ea typeface="Microsoft JhengHei" panose="020B0604030504040204" pitchFamily="34" charset="-120"/>
                </a:rPr>
                <a:t>           </a:t>
              </a:r>
              <a:r>
                <a:rPr lang="zh-CN" altLang="en-US" sz="1600" dirty="0">
                  <a:solidFill>
                    <a:srgbClr val="000000"/>
                  </a:solidFill>
                  <a:latin typeface="Microsoft JhengHei" panose="020B0604030504040204" pitchFamily="34" charset="-120"/>
                  <a:ea typeface="Microsoft JhengHei" panose="020B0604030504040204" pitchFamily="34" charset="-120"/>
                </a:rPr>
                <a:t>合格月结束</a:t>
              </a:r>
              <a:r>
                <a:rPr lang="en-US" sz="1600" dirty="0">
                  <a:solidFill>
                    <a:srgbClr val="000000"/>
                  </a:solidFill>
                  <a:latin typeface="Microsoft JhengHei" panose="020B0604030504040204" pitchFamily="34" charset="-120"/>
                  <a:ea typeface="Microsoft JhengHei" panose="020B0604030504040204" pitchFamily="34" charset="-120"/>
                </a:rPr>
                <a:t>          </a:t>
              </a:r>
              <a:r>
                <a:rPr lang="zh-CN" altLang="en-US" sz="1600" dirty="0">
                  <a:solidFill>
                    <a:srgbClr val="000000"/>
                  </a:solidFill>
                  <a:latin typeface="Microsoft JhengHei" panose="020B0604030504040204" pitchFamily="34" charset="-120"/>
                  <a:ea typeface="Microsoft JhengHei" panose="020B0604030504040204" pitchFamily="34" charset="-120"/>
                </a:rPr>
                <a:t>自动购货出款日</a:t>
              </a:r>
              <a:endParaRPr lang="en-US" sz="1600" dirty="0">
                <a:solidFill>
                  <a:srgbClr val="000000"/>
                </a:solidFill>
                <a:latin typeface="Microsoft JhengHei" panose="020B0604030504040204" pitchFamily="34" charset="-120"/>
                <a:ea typeface="Microsoft JhengHei" panose="020B0604030504040204" pitchFamily="34" charset="-120"/>
              </a:endParaRPr>
            </a:p>
          </p:txBody>
        </p:sp>
        <p:sp>
          <p:nvSpPr>
            <p:cNvPr id="55" name="Oval 54"/>
            <p:cNvSpPr/>
            <p:nvPr/>
          </p:nvSpPr>
          <p:spPr>
            <a:xfrm>
              <a:off x="4764572" y="7020186"/>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6" name="Oval 55"/>
            <p:cNvSpPr/>
            <p:nvPr/>
          </p:nvSpPr>
          <p:spPr>
            <a:xfrm>
              <a:off x="6006361" y="7021586"/>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7" name="Rectangle 56"/>
            <p:cNvSpPr/>
            <p:nvPr/>
          </p:nvSpPr>
          <p:spPr>
            <a:xfrm>
              <a:off x="7581642" y="7018008"/>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42" presetClass="path" presetSubtype="0" accel="50000" decel="50000" fill="hold" grpId="1" nodeType="afterEffect">
                                  <p:stCondLst>
                                    <p:cond delay="0"/>
                                  </p:stCondLst>
                                  <p:childTnLst>
                                    <p:animMotion origin="layout" path="M 0.00313 0.00416 L 0.11849 2.59259E-6 " pathEditMode="relative" rAng="0" ptsTypes="AA">
                                      <p:cBhvr>
                                        <p:cTn id="20" dur="2000" fill="hold"/>
                                        <p:tgtEl>
                                          <p:spTgt spid="37"/>
                                        </p:tgtEl>
                                        <p:attrNameLst>
                                          <p:attrName>ppt_x</p:attrName>
                                          <p:attrName>ppt_y</p:attrName>
                                        </p:attrNameLst>
                                      </p:cBhvr>
                                      <p:rCtr x="5768" y="-208"/>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1" nodeType="afterEffect">
                                  <p:stCondLst>
                                    <p:cond delay="0"/>
                                  </p:stCondLst>
                                  <p:childTnLst>
                                    <p:animMotion origin="layout" path="M -1.875E-6 2.59259E-6 L 0.08633 -0.00324 " pathEditMode="relative" rAng="0" ptsTypes="AA">
                                      <p:cBhvr>
                                        <p:cTn id="32" dur="2000" fill="hold"/>
                                        <p:tgtEl>
                                          <p:spTgt spid="40"/>
                                        </p:tgtEl>
                                        <p:attrNameLst>
                                          <p:attrName>ppt_x</p:attrName>
                                          <p:attrName>ppt_y</p:attrName>
                                        </p:attrNameLst>
                                      </p:cBhvr>
                                      <p:rCtr x="4310" y="-162"/>
                                    </p:animMotion>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heel(1)">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1000"/>
                                        <p:tgtEl>
                                          <p:spTgt spid="31"/>
                                        </p:tgtEl>
                                      </p:cBhvr>
                                    </p:animEffect>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par>
                          <p:cTn id="57" fill="hold">
                            <p:stCondLst>
                              <p:cond delay="0"/>
                            </p:stCondLst>
                            <p:childTnLst>
                              <p:par>
                                <p:cTn id="58" presetID="42" presetClass="path" presetSubtype="0" accel="50000" decel="50000" fill="hold" grpId="1" nodeType="afterEffect">
                                  <p:stCondLst>
                                    <p:cond delay="0"/>
                                  </p:stCondLst>
                                  <p:childTnLst>
                                    <p:animMotion origin="layout" path="M -0.00013 0.00139 L 0.14987 0.00139 " pathEditMode="relative" rAng="0" ptsTypes="AA">
                                      <p:cBhvr>
                                        <p:cTn id="59" dur="2000" fill="hold"/>
                                        <p:tgtEl>
                                          <p:spTgt spid="41"/>
                                        </p:tgtEl>
                                        <p:attrNameLst>
                                          <p:attrName>ppt_x</p:attrName>
                                          <p:attrName>ppt_y</p:attrName>
                                        </p:attrNameLst>
                                      </p:cBhvr>
                                      <p:rCtr x="7500" y="0"/>
                                    </p:animMotion>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heel(1)">
                                      <p:cBhvr>
                                        <p:cTn id="64" dur="10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par>
                          <p:cTn id="69" fill="hold">
                            <p:stCondLst>
                              <p:cond delay="0"/>
                            </p:stCondLst>
                            <p:childTnLst>
                              <p:par>
                                <p:cTn id="70" presetID="42" presetClass="path" presetSubtype="0" accel="50000" decel="50000" fill="hold" grpId="1" nodeType="afterEffect">
                                  <p:stCondLst>
                                    <p:cond delay="0"/>
                                  </p:stCondLst>
                                  <p:childTnLst>
                                    <p:animMotion origin="layout" path="M 3.75E-6 3.33333E-6 L 0.0625 3.33333E-6 " pathEditMode="relative" rAng="0" ptsTypes="AA">
                                      <p:cBhvr>
                                        <p:cTn id="71" dur="2000" fill="hold"/>
                                        <p:tgtEl>
                                          <p:spTgt spid="42"/>
                                        </p:tgtEl>
                                        <p:attrNameLst>
                                          <p:attrName>ppt_x</p:attrName>
                                          <p:attrName>ppt_y</p:attrName>
                                        </p:attrNameLst>
                                      </p:cBhvr>
                                      <p:rCtr x="3125" y="0"/>
                                    </p:animMotion>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0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heel(1)">
                                      <p:cBhvr>
                                        <p:cTn id="81" dur="1000"/>
                                        <p:tgtEl>
                                          <p:spTgt spid="33"/>
                                        </p:tgtEl>
                                      </p:cBhvr>
                                    </p:animEffect>
                                  </p:childTnLst>
                                </p:cTn>
                              </p:par>
                            </p:childTnLst>
                          </p:cTn>
                        </p:par>
                        <p:par>
                          <p:cTn id="82" fill="hold">
                            <p:stCondLst>
                              <p:cond delay="1000"/>
                            </p:stCondLst>
                            <p:childTnLst>
                              <p:par>
                                <p:cTn id="83" presetID="2" presetClass="entr" presetSubtype="4"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heel(1)">
                                      <p:cBhvr>
                                        <p:cTn id="91" dur="10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grpId="1" nodeType="afterEffect">
                                  <p:stCondLst>
                                    <p:cond delay="0"/>
                                  </p:stCondLst>
                                  <p:childTnLst>
                                    <p:animMotion origin="layout" path="M -0.00404 0.00115 L 0.12096 3.33333E-6 " pathEditMode="relative" rAng="0" ptsTypes="AA">
                                      <p:cBhvr>
                                        <p:cTn id="98" dur="2000" fill="hold"/>
                                        <p:tgtEl>
                                          <p:spTgt spid="43"/>
                                        </p:tgtEl>
                                        <p:attrNameLst>
                                          <p:attrName>ppt_x</p:attrName>
                                          <p:attrName>ppt_y</p:attrName>
                                        </p:attrNameLst>
                                      </p:cBhvr>
                                      <p:rCtr x="6250" y="-69"/>
                                    </p:animMotion>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par>
                          <p:cTn id="108" fill="hold">
                            <p:stCondLst>
                              <p:cond delay="0"/>
                            </p:stCondLst>
                            <p:childTnLst>
                              <p:par>
                                <p:cTn id="109" presetID="42" presetClass="path" presetSubtype="0" accel="50000" decel="50000" fill="hold" grpId="1" nodeType="afterEffect">
                                  <p:stCondLst>
                                    <p:cond delay="0"/>
                                  </p:stCondLst>
                                  <p:childTnLst>
                                    <p:animMotion origin="layout" path="M -1.875E-6 -0.00046 L 0.03125 -0.00046 " pathEditMode="relative" rAng="0" ptsTypes="AA">
                                      <p:cBhvr>
                                        <p:cTn id="110" dur="2000" fill="hold"/>
                                        <p:tgtEl>
                                          <p:spTgt spid="44"/>
                                        </p:tgtEl>
                                        <p:attrNameLst>
                                          <p:attrName>ppt_x</p:attrName>
                                          <p:attrName>ppt_y</p:attrName>
                                        </p:attrNameLst>
                                      </p:cBhvr>
                                      <p:rCtr x="1563" y="0"/>
                                    </p:animMotion>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heel(1)">
                                      <p:cBhvr>
                                        <p:cTn id="115" dur="10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0"/>
                            </p:stCondLst>
                            <p:childTnLst>
                              <p:par>
                                <p:cTn id="121" presetID="42" presetClass="path" presetSubtype="0" accel="50000" decel="50000" fill="hold" grpId="1" nodeType="afterEffect">
                                  <p:stCondLst>
                                    <p:cond delay="0"/>
                                  </p:stCondLst>
                                  <p:childTnLst>
                                    <p:animMotion origin="layout" path="M 8.33333E-7 -4.07407E-6 L -0.03073 0.03218 " pathEditMode="relative" rAng="0" ptsTypes="AA">
                                      <p:cBhvr>
                                        <p:cTn id="122" dur="2000" fill="hold"/>
                                        <p:tgtEl>
                                          <p:spTgt spid="45"/>
                                        </p:tgtEl>
                                        <p:attrNameLst>
                                          <p:attrName>ppt_x</p:attrName>
                                          <p:attrName>ppt_y</p:attrName>
                                        </p:attrNameLst>
                                      </p:cBhvr>
                                      <p:rCtr x="-1536" y="1597"/>
                                    </p:animMotion>
                                  </p:childTnLst>
                                </p:cTn>
                              </p:par>
                            </p:childTnLst>
                          </p:cTn>
                        </p:par>
                        <p:par>
                          <p:cTn id="123" fill="hold">
                            <p:stCondLst>
                              <p:cond delay="2000"/>
                            </p:stCondLst>
                            <p:childTnLst>
                              <p:par>
                                <p:cTn id="124" presetID="2" presetClass="entr" presetSubtype="4" fill="hold" grpId="0" nodeType="after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ppt_x"/>
                                          </p:val>
                                        </p:tav>
                                        <p:tav tm="100000">
                                          <p:val>
                                            <p:strVal val="#ppt_x"/>
                                          </p:val>
                                        </p:tav>
                                      </p:tavLst>
                                    </p:anim>
                                    <p:anim calcmode="lin" valueType="num">
                                      <p:cBhvr additive="base">
                                        <p:cTn id="1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heel(1)">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6"/>
                                        </p:tgtEl>
                                        <p:attrNameLst>
                                          <p:attrName>style.visibility</p:attrName>
                                        </p:attrNameLst>
                                      </p:cBhvr>
                                      <p:to>
                                        <p:strVal val="visible"/>
                                      </p:to>
                                    </p:set>
                                  </p:childTnLst>
                                </p:cTn>
                              </p:par>
                            </p:childTnLst>
                          </p:cTn>
                        </p:par>
                        <p:par>
                          <p:cTn id="137" fill="hold">
                            <p:stCondLst>
                              <p:cond delay="0"/>
                            </p:stCondLst>
                            <p:childTnLst>
                              <p:par>
                                <p:cTn id="138" presetID="42" presetClass="path" presetSubtype="0" accel="50000" decel="50000" fill="hold" grpId="1" nodeType="afterEffect">
                                  <p:stCondLst>
                                    <p:cond delay="0"/>
                                  </p:stCondLst>
                                  <p:childTnLst>
                                    <p:animMotion origin="layout" path="M 0.00352 0.00023 L 0.09102 0.00023 " pathEditMode="relative" rAng="0" ptsTypes="AA">
                                      <p:cBhvr>
                                        <p:cTn id="139" dur="2000" fill="hold"/>
                                        <p:tgtEl>
                                          <p:spTgt spid="46"/>
                                        </p:tgtEl>
                                        <p:attrNameLst>
                                          <p:attrName>ppt_x</p:attrName>
                                          <p:attrName>ppt_y</p:attrName>
                                        </p:attrNameLst>
                                      </p:cBhvr>
                                      <p:rCtr x="4375" y="0"/>
                                    </p:animMotion>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heel(1)">
                                      <p:cBhvr>
                                        <p:cTn id="144" dur="10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par>
                          <p:cTn id="149" fill="hold">
                            <p:stCondLst>
                              <p:cond delay="0"/>
                            </p:stCondLst>
                            <p:childTnLst>
                              <p:par>
                                <p:cTn id="150" presetID="42" presetClass="path" presetSubtype="0" accel="50000" decel="50000" fill="hold" grpId="1" nodeType="afterEffect">
                                  <p:stCondLst>
                                    <p:cond delay="0"/>
                                  </p:stCondLst>
                                  <p:childTnLst>
                                    <p:animMotion origin="layout" path="M 1.66667E-6 -1.11111E-6 L 0.02734 0.00162 " pathEditMode="relative" rAng="0" ptsTypes="AA">
                                      <p:cBhvr>
                                        <p:cTn id="151" dur="2000" fill="hold"/>
                                        <p:tgtEl>
                                          <p:spTgt spid="47"/>
                                        </p:tgtEl>
                                        <p:attrNameLst>
                                          <p:attrName>ppt_x</p:attrName>
                                          <p:attrName>ppt_y</p:attrName>
                                        </p:attrNameLst>
                                      </p:cBhvr>
                                      <p:rCtr x="136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P spid="20" grpId="0" animBg="1"/>
      <p:bldP spid="22" grpId="0" animBg="1"/>
      <p:bldP spid="24" grpId="0" animBg="1"/>
      <p:bldP spid="26" grpId="0" animBg="1"/>
      <p:bldP spid="28" grpId="0" animBg="1"/>
      <p:bldP spid="31" grpId="0" animBg="1"/>
      <p:bldP spid="32" grpId="0" animBg="1"/>
      <p:bldP spid="33" grpId="0" animBg="1"/>
      <p:bldP spid="34" grpId="0" animBg="1"/>
      <p:bldP spid="35" grpId="0" animBg="1"/>
      <p:bldP spid="36" grpId="0" animBg="1"/>
      <p:bldP spid="38" grpId="0" animBg="1"/>
      <p:bldP spid="39" grpId="0"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Rectangle 1"/>
          <p:cNvSpPr/>
          <p:nvPr/>
        </p:nvSpPr>
        <p:spPr>
          <a:xfrm>
            <a:off x="954369" y="640095"/>
            <a:ext cx="9970806" cy="645160"/>
          </a:xfrm>
          <a:prstGeom prst="rect">
            <a:avLst/>
          </a:prstGeom>
        </p:spPr>
        <p:txBody>
          <a:bodyPr wrap="square">
            <a:spAutoFit/>
          </a:bodyPr>
          <a:lstStyle/>
          <a:p>
            <a:pPr algn="ctr" defTabSz="914400"/>
            <a:r>
              <a:rPr lang="zh-TW" altLang="en-US" sz="3600" dirty="0">
                <a:ln w="3175">
                  <a:solidFill>
                    <a:srgbClr val="00A9FC"/>
                  </a:solidFill>
                </a:ln>
                <a:solidFill>
                  <a:srgbClr val="02A2EF"/>
                </a:solidFill>
                <a:latin typeface="Microsoft JhengHei" panose="020B0604030504040204" pitchFamily="34" charset="-120"/>
                <a:ea typeface="Microsoft JhengHei" panose="020B0604030504040204" pitchFamily="34" charset="-120"/>
                <a:cs typeface="Arial" panose="020B0604020202020204" pitchFamily="34" charset="0"/>
              </a:rPr>
              <a:t>每月累积选择</a:t>
            </a:r>
            <a:r>
              <a:rPr lang="zh-CN" altLang="en-US" sz="3600" dirty="0">
                <a:ln w="3175">
                  <a:solidFill>
                    <a:srgbClr val="00A9FC"/>
                  </a:solidFill>
                </a:ln>
                <a:solidFill>
                  <a:srgbClr val="02A2EF"/>
                </a:solidFill>
                <a:latin typeface="Microsoft JhengHei" panose="020B0604030504040204" pitchFamily="34" charset="-120"/>
                <a:ea typeface="Microsoft JhengHei" panose="020B0604030504040204" pitchFamily="34" charset="-120"/>
                <a:cs typeface="Arial" panose="020B0604020202020204" pitchFamily="34" charset="0"/>
              </a:rPr>
              <a:t>（利</a:t>
            </a:r>
            <a:r>
              <a:rPr lang="zh-TW" altLang="en-US" sz="3600" dirty="0">
                <a:ln w="3175">
                  <a:solidFill>
                    <a:srgbClr val="00A9FC"/>
                  </a:solidFill>
                </a:ln>
                <a:solidFill>
                  <a:srgbClr val="02A2EF"/>
                </a:solidFill>
                <a:latin typeface="Microsoft JhengHei" panose="020B0604030504040204" pitchFamily="34" charset="-120"/>
                <a:ea typeface="Microsoft JhengHei" panose="020B0604030504040204" pitchFamily="34" charset="-120"/>
                <a:cs typeface="Arial" panose="020B0604020202020204" pitchFamily="34" charset="0"/>
              </a:rPr>
              <a:t>用超连锁</a:t>
            </a:r>
            <a:r>
              <a:rPr lang="en-US" sz="3600" b="1" spc="-30" baseline="30000" dirty="0">
                <a:ln w="3175">
                  <a:noFill/>
                </a:ln>
                <a:solidFill>
                  <a:srgbClr val="02A2EF"/>
                </a:solidFill>
                <a:latin typeface="Arial" panose="020B0604020202020204" pitchFamily="34" charset="0"/>
                <a:cs typeface="Arial" panose="020B0604020202020204" pitchFamily="34" charset="0"/>
              </a:rPr>
              <a:t>®</a:t>
            </a:r>
            <a:r>
              <a:rPr lang="zh-TW" altLang="en-US" sz="3600" dirty="0">
                <a:ln w="3175">
                  <a:solidFill>
                    <a:srgbClr val="00A9FC"/>
                  </a:solidFill>
                </a:ln>
                <a:solidFill>
                  <a:srgbClr val="02A2EF"/>
                </a:solidFill>
                <a:latin typeface="Microsoft JhengHei" panose="020B0604030504040204" pitchFamily="34" charset="-120"/>
                <a:ea typeface="Microsoft JhengHei" panose="020B0604030504040204" pitchFamily="34" charset="-120"/>
                <a:cs typeface="Arial" panose="020B0604020202020204" pitchFamily="34" charset="0"/>
              </a:rPr>
              <a:t>事业自动购货</a:t>
            </a:r>
            <a:r>
              <a:rPr lang="zh-CN" altLang="en-US" sz="3600" dirty="0">
                <a:ln w="3175">
                  <a:solidFill>
                    <a:srgbClr val="00A9FC"/>
                  </a:solidFill>
                </a:ln>
                <a:solidFill>
                  <a:srgbClr val="02A2EF"/>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3600" dirty="0">
              <a:ln w="3175">
                <a:solidFill>
                  <a:srgbClr val="00A9FC"/>
                </a:solidFill>
              </a:ln>
              <a:solidFill>
                <a:srgbClr val="02A2EF"/>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1203158" y="1290936"/>
            <a:ext cx="10046368" cy="872418"/>
          </a:xfrm>
          <a:prstGeom prst="rect">
            <a:avLst/>
          </a:prstGeom>
        </p:spPr>
        <p:txBody>
          <a:bodyPr wrap="square">
            <a:spAutoFit/>
          </a:bodyPr>
          <a:lstStyle/>
          <a:p>
            <a:pPr algn="ctr" defTabSz="914400">
              <a:lnSpc>
                <a:spcPct val="150000"/>
              </a:lnSpc>
            </a:pP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使超连锁</a:t>
            </a:r>
            <a:r>
              <a:rPr lang="en-US" sz="1800" b="1" spc="-30" baseline="30000" dirty="0">
                <a:ln w="3175">
                  <a:noFill/>
                </a:ln>
                <a:solidFill>
                  <a:schemeClr val="bg1"/>
                </a:solidFill>
                <a:latin typeface="Arial" panose="020B0604020202020204" pitchFamily="34" charset="0"/>
                <a:cs typeface="Arial" panose="020B0604020202020204" pitchFamily="34" charset="0"/>
              </a:rPr>
              <a:t>®</a:t>
            </a: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店主能够持续每月累积团体业绩点数 </a:t>
            </a:r>
            <a:r>
              <a:rPr lang="en-US" altLang="zh-TW"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(GBV </a:t>
            </a: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连续</a:t>
            </a:r>
            <a:r>
              <a:rPr lang="en-US" altLang="zh-TW"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365</a:t>
            </a: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日累积</a:t>
            </a:r>
            <a:r>
              <a:rPr lang="zh-CN"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CN"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lnSpc>
                <a:spcPct val="150000"/>
              </a:lnSpc>
            </a:pP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及每月累积团体奖励业绩点数</a:t>
            </a:r>
            <a:r>
              <a:rPr lang="en-US" altLang="zh-TW"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(GIBV </a:t>
            </a: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连续</a:t>
            </a:r>
            <a:r>
              <a:rPr lang="en-US" altLang="zh-CN"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365</a:t>
            </a:r>
            <a:r>
              <a:rPr lang="zh-TW"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日累积</a:t>
            </a:r>
            <a:r>
              <a:rPr lang="zh-CN"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18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0" name="Group 19"/>
          <p:cNvGrpSpPr/>
          <p:nvPr/>
        </p:nvGrpSpPr>
        <p:grpSpPr>
          <a:xfrm>
            <a:off x="582895" y="2304121"/>
            <a:ext cx="10956103" cy="1193345"/>
            <a:chOff x="954367" y="2662515"/>
            <a:chExt cx="10151553" cy="1089214"/>
          </a:xfrm>
        </p:grpSpPr>
        <p:sp>
          <p:nvSpPr>
            <p:cNvPr id="4" name="Rectangle 3"/>
            <p:cNvSpPr/>
            <p:nvPr/>
          </p:nvSpPr>
          <p:spPr>
            <a:xfrm>
              <a:off x="954367" y="2662516"/>
              <a:ext cx="3228433" cy="10892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indent="-342900" defTabSz="914400">
                <a:buFontTx/>
                <a:buAutoNum type="arabicPeriod"/>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须持续订</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用超连锁</a:t>
              </a:r>
              <a:r>
                <a:rPr lang="en-US" sz="1800" b="1" spc="-30" baseline="30000" dirty="0">
                  <a:ln w="3175">
                    <a:noFill/>
                  </a:ln>
                  <a:latin typeface="Arial" panose="020B0604020202020204" pitchFamily="34" charset="0"/>
                  <a:cs typeface="Arial" panose="020B0604020202020204" pitchFamily="34" charset="0"/>
                </a:rPr>
                <a:t>®</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管理系统</a:t>
              </a:r>
              <a:r>
                <a:rPr lang="en-US" altLang="zh-CN"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UFMS) – </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CN"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80</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403225" indent="-342900" defTabSz="914400">
                <a:buFontTx/>
                <a:buAutoNum type="arabicPeriod"/>
              </a:pPr>
              <a:endParaRPr 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1"/>
            <p:cNvSpPr/>
            <p:nvPr/>
          </p:nvSpPr>
          <p:spPr>
            <a:xfrm>
              <a:off x="4153791" y="2662515"/>
              <a:ext cx="6952129" cy="1089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defTabSz="914400">
                <a:lnSpc>
                  <a:spcPct val="90000"/>
                </a:lnSpc>
                <a:buClr>
                  <a:srgbClr val="FFFFFF"/>
                </a:buClr>
              </a:pP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UFMS</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是一套管理服务</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报告及工具系统，可帮助管理您的超连锁</a:t>
              </a:r>
              <a:r>
                <a:rPr lang="en-US" sz="1800" b="1" spc="-30" baseline="30000" dirty="0">
                  <a:ln w="3175">
                    <a:noFill/>
                  </a:ln>
                  <a:latin typeface="Arial" panose="020B0604020202020204" pitchFamily="34" charset="0"/>
                  <a:cs typeface="Arial" panose="020B0604020202020204" pitchFamily="34" charset="0"/>
                </a:rPr>
                <a:t>®</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事业。</a:t>
              </a:r>
              <a:endParaRPr lang="en-US"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Isosceles Triangle 14"/>
            <p:cNvSpPr/>
            <p:nvPr/>
          </p:nvSpPr>
          <p:spPr>
            <a:xfrm rot="5400000">
              <a:off x="4126268" y="3126440"/>
              <a:ext cx="215153" cy="16136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9" name="Group 18"/>
          <p:cNvGrpSpPr/>
          <p:nvPr/>
        </p:nvGrpSpPr>
        <p:grpSpPr>
          <a:xfrm>
            <a:off x="582895" y="3705250"/>
            <a:ext cx="10985088" cy="1193345"/>
            <a:chOff x="956609" y="3876112"/>
            <a:chExt cx="10178410" cy="1089214"/>
          </a:xfrm>
        </p:grpSpPr>
        <p:sp>
          <p:nvSpPr>
            <p:cNvPr id="10" name="Rectangle 9"/>
            <p:cNvSpPr/>
            <p:nvPr/>
          </p:nvSpPr>
          <p:spPr>
            <a:xfrm>
              <a:off x="956609" y="3876113"/>
              <a:ext cx="3226370" cy="10892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1305" indent="-220980" defTabSz="914400"/>
              <a:r>
                <a:rPr lang="en-US"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	</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须每月</a:t>
              </a:r>
              <a:r>
                <a:rPr lang="zh-CN" altLang="en-US" sz="1800" b="1" dirty="0"/>
                <a:t>将</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达到最低标准的</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置于其</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BDC- 001</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上以累积</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endPar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ectangle 12"/>
            <p:cNvSpPr/>
            <p:nvPr/>
          </p:nvSpPr>
          <p:spPr>
            <a:xfrm>
              <a:off x="4182889" y="3876112"/>
              <a:ext cx="6952130" cy="1089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buFont typeface="Arial" panose="020B0604020202020204" pitchFamily="34" charset="0"/>
                <a:buChar char="•"/>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800" b="1" spc="-30" baseline="30000" dirty="0">
                  <a:ln w="3175">
                    <a:noFill/>
                  </a:ln>
                  <a:latin typeface="Arial" panose="020B0604020202020204" pitchFamily="34" charset="0"/>
                  <a:cs typeface="Arial" panose="020B0604020202020204" pitchFamily="34" charset="0"/>
                </a:rPr>
                <a:t>®</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尚未赚取佣金</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 50</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p>
            <a:p>
              <a:pPr marL="514350" lvl="2" indent="-285750" defTabSz="914400">
                <a:buFont typeface="Arial" panose="020B0604020202020204" pitchFamily="34" charset="0"/>
                <a:buChar char="•"/>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助理级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已赚取第一次</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RM1,200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 100</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p>
            <a:p>
              <a:pPr marL="514350" lvl="2" indent="-285750" defTabSz="914400">
                <a:buFont typeface="Arial" panose="020B0604020202020204" pitchFamily="34" charset="0"/>
                <a:buChar char="•"/>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经理级或以上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完成一个佣金周期</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(5000/5000)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已赚取</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CN"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2,400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150</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endPar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Isosceles Triangle 15"/>
            <p:cNvSpPr/>
            <p:nvPr/>
          </p:nvSpPr>
          <p:spPr>
            <a:xfrm rot="5400000">
              <a:off x="4156085" y="4340037"/>
              <a:ext cx="215153" cy="16136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8" name="Group 17"/>
          <p:cNvGrpSpPr/>
          <p:nvPr/>
        </p:nvGrpSpPr>
        <p:grpSpPr>
          <a:xfrm>
            <a:off x="582895" y="5104261"/>
            <a:ext cx="10956151" cy="1571491"/>
            <a:chOff x="954367" y="4983755"/>
            <a:chExt cx="10151598" cy="1434363"/>
          </a:xfrm>
        </p:grpSpPr>
        <p:sp>
          <p:nvSpPr>
            <p:cNvPr id="11" name="Rectangle 10"/>
            <p:cNvSpPr/>
            <p:nvPr/>
          </p:nvSpPr>
          <p:spPr>
            <a:xfrm>
              <a:off x="954367" y="4983755"/>
              <a:ext cx="3228522" cy="14343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1305" indent="-220980" defTabSz="914400"/>
              <a:r>
                <a:rPr lang="en-US"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	</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须每月</a:t>
              </a:r>
              <a:r>
                <a:rPr lang="zh-CN" altLang="en-US" sz="1800" b="1" dirty="0"/>
                <a:t>将</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达到最低标准的</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置于其</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BDC- 001</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上以累积</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GIBV</a:t>
              </a:r>
            </a:p>
          </p:txBody>
        </p:sp>
        <p:sp>
          <p:nvSpPr>
            <p:cNvPr id="14" name="Rectangle 13"/>
            <p:cNvSpPr/>
            <p:nvPr/>
          </p:nvSpPr>
          <p:spPr>
            <a:xfrm>
              <a:off x="4153746" y="4983756"/>
              <a:ext cx="6952219" cy="14343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lnSpc>
                  <a:spcPct val="80000"/>
                </a:lnSpc>
                <a:spcBef>
                  <a:spcPct val="30000"/>
                </a:spcBef>
                <a:buFont typeface="Arial" panose="020B0604020202020204" pitchFamily="34" charset="0"/>
                <a:buChar char="•"/>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sz="1800" b="1" spc="-30" baseline="30000" dirty="0">
                  <a:ln w="3175">
                    <a:noFill/>
                  </a:ln>
                  <a:latin typeface="Arial" panose="020B0604020202020204" pitchFamily="34" charset="0"/>
                  <a:cs typeface="Arial" panose="020B0604020202020204" pitchFamily="34" charset="0"/>
                </a:rPr>
                <a:t>®</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 </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尚未赚取</a:t>
              </a:r>
              <a:r>
                <a:rPr lang="en-US" altLang="zh-TW" sz="1800" b="1" u="sng"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–10 IBV</a:t>
              </a:r>
            </a:p>
            <a:p>
              <a:pPr marL="514350" lvl="2" indent="-285750" defTabSz="914400">
                <a:lnSpc>
                  <a:spcPct val="80000"/>
                </a:lnSpc>
                <a:spcBef>
                  <a:spcPct val="30000"/>
                </a:spcBef>
                <a:buFont typeface="Arial" panose="020B0604020202020204" pitchFamily="34" charset="0"/>
                <a:buChar char="•"/>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已赚取第一次</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RM1,200 </a:t>
              </a:r>
              <a:r>
                <a:rPr lang="en-US" altLang="zh-TW" sz="1800" b="1" u="sng"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20 IBV</a:t>
              </a:r>
            </a:p>
            <a:p>
              <a:pPr marL="514350" lvl="2" indent="-285750" defTabSz="914400">
                <a:lnSpc>
                  <a:spcPct val="80000"/>
                </a:lnSpc>
                <a:spcBef>
                  <a:spcPct val="30000"/>
                </a:spcBef>
                <a:buFont typeface="Arial" panose="020B0604020202020204" pitchFamily="34" charset="0"/>
                <a:buChar char="•"/>
              </a:pP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完成一个</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佣金周期</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(5000/5000)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已赚取</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CN"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2,400</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u="sng"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30 IBV</a:t>
              </a:r>
            </a:p>
            <a:p>
              <a:pPr marL="514350" lvl="2" indent="-285750" defTabSz="914400">
                <a:lnSpc>
                  <a:spcPct val="80000"/>
                </a:lnSpc>
                <a:spcBef>
                  <a:spcPct val="30000"/>
                </a:spcBef>
                <a:buFont typeface="Arial" panose="020B0604020202020204" pitchFamily="34" charset="0"/>
                <a:buChar char="•"/>
              </a:pP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的每月要求不</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随</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佣金的变更而增加</a:t>
              </a:r>
            </a:p>
          </p:txBody>
        </p:sp>
        <p:sp>
          <p:nvSpPr>
            <p:cNvPr id="17" name="Isosceles Triangle 16"/>
            <p:cNvSpPr/>
            <p:nvPr/>
          </p:nvSpPr>
          <p:spPr>
            <a:xfrm rot="5400000">
              <a:off x="4126178" y="5529479"/>
              <a:ext cx="215153" cy="161365"/>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0"/>
            <a:ext cx="6575612"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Arial" panose="020B0604020202020204" pitchFamily="34" charset="0"/>
              <a:cs typeface="Arial" panose="020B0604020202020204" pitchFamily="34" charset="0"/>
            </a:endParaRPr>
          </a:p>
        </p:txBody>
      </p:sp>
      <p:sp>
        <p:nvSpPr>
          <p:cNvPr id="13" name="Rectangle 12"/>
          <p:cNvSpPr/>
          <p:nvPr/>
        </p:nvSpPr>
        <p:spPr>
          <a:xfrm>
            <a:off x="618068" y="1709458"/>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pP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持续</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订购来</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达到</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每月累积选择</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的要求</a:t>
            </a:r>
            <a:endParaRPr lang="en-US"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64" y="421692"/>
            <a:ext cx="6575612" cy="1198245"/>
          </a:xfrm>
          <a:prstGeom prst="rect">
            <a:avLst/>
          </a:prstGeom>
        </p:spPr>
        <p:txBody>
          <a:bodyPr wrap="square">
            <a:spAutoFit/>
          </a:bodyPr>
          <a:lstStyle/>
          <a:p>
            <a:pPr algn="ctr" defTabSz="914400">
              <a:lnSpc>
                <a:spcPct val="90000"/>
              </a:lnSpc>
            </a:pPr>
            <a:r>
              <a:rPr lang="zh-CN" altLang="en-US" sz="3600" dirty="0">
                <a:ln w="3175">
                  <a:solidFill>
                    <a:srgbClr val="00A9FC"/>
                  </a:solidFill>
                </a:ln>
                <a:solidFill>
                  <a:srgbClr val="00A9FC"/>
                </a:solidFill>
                <a:latin typeface="Microsoft JhengHei" panose="020B0604030504040204" pitchFamily="34" charset="-120"/>
                <a:ea typeface="Microsoft JhengHei" panose="020B0604030504040204" pitchFamily="34" charset="-120"/>
              </a:rPr>
              <a:t>超连锁</a:t>
            </a:r>
            <a:r>
              <a:rPr lang="en-US" altLang="zh-TW" sz="3600" baseline="30000" dirty="0">
                <a:ln w="3175">
                  <a:solidFill>
                    <a:srgbClr val="02A2EF"/>
                  </a:solidFill>
                </a:ln>
                <a:solidFill>
                  <a:srgbClr val="02A2EF"/>
                </a:solidFill>
                <a:latin typeface="Microsoft JhengHei" panose="020B0604030504040204" pitchFamily="34" charset="-120"/>
                <a:ea typeface="Microsoft JhengHei" panose="020B0604030504040204" pitchFamily="34" charset="-120"/>
              </a:rPr>
              <a:t>®</a:t>
            </a:r>
            <a:r>
              <a:rPr lang="zh-CN" altLang="en-US" sz="3600" dirty="0">
                <a:ln w="3175">
                  <a:solidFill>
                    <a:srgbClr val="00A9FC"/>
                  </a:solidFill>
                </a:ln>
                <a:solidFill>
                  <a:srgbClr val="00A9FC"/>
                </a:solidFill>
                <a:latin typeface="Microsoft JhengHei" panose="020B0604030504040204" pitchFamily="34" charset="-120"/>
                <a:ea typeface="Microsoft JhengHei" panose="020B0604030504040204" pitchFamily="34" charset="-120"/>
              </a:rPr>
              <a:t>事业自动购货</a:t>
            </a:r>
            <a:endParaRPr lang="en-US" altLang="zh-TW" sz="3600" dirty="0">
              <a:ln w="3175">
                <a:solidFill>
                  <a:prstClr val="white"/>
                </a:solidFill>
              </a:ln>
              <a:solidFill>
                <a:prstClr val="black"/>
              </a:solidFill>
              <a:effectLst>
                <a:outerShdw blurRad="50800" dist="50800" dir="5400000" algn="ctr" rotWithShape="0">
                  <a:srgbClr val="227DAC"/>
                </a:outerShdw>
              </a:effectLst>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lnSpc>
                <a:spcPct val="90000"/>
              </a:lnSpc>
            </a:pPr>
            <a:endPar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lnSpc>
                <a:spcPct val="90000"/>
              </a:lnSpc>
            </a:pP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设定在</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最初的</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第三个</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合格月自动开始</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ectangle 5"/>
          <p:cNvSpPr/>
          <p:nvPr/>
        </p:nvSpPr>
        <p:spPr>
          <a:xfrm>
            <a:off x="618068" y="2671019"/>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自动购货产品</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可在购买新人快速</a:t>
            </a:r>
            <a:endParaRPr lang="en-US" altLang="zh-CN"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4400"/>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啓动组合时</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预先选定</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如有需要可更改产品</a:t>
            </a:r>
            <a:endParaRPr lang="en-US"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Rectangle 6"/>
          <p:cNvSpPr/>
          <p:nvPr/>
        </p:nvSpPr>
        <p:spPr>
          <a:xfrm>
            <a:off x="618068" y="3632580"/>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用信用卡支付</a:t>
            </a:r>
          </a:p>
          <a:p>
            <a:pPr marL="0" lvl="1" algn="ctr" defTabSz="914400"/>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建议有</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两张信用卡</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在公司存档）</a:t>
            </a:r>
            <a:endPar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Rectangle 7"/>
          <p:cNvSpPr/>
          <p:nvPr/>
        </p:nvSpPr>
        <p:spPr>
          <a:xfrm>
            <a:off x="618068" y="4594141"/>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CN" altLang="en-US" sz="2200" b="1" dirty="0">
                <a:solidFill>
                  <a:prstClr val="white"/>
                </a:solidFill>
                <a:latin typeface="Microsoft JhengHei" panose="020B0604030504040204" pitchFamily="34" charset="-120"/>
                <a:ea typeface="Microsoft JhengHei" panose="020B0604030504040204" pitchFamily="34" charset="-120"/>
              </a:rPr>
              <a:t>于每个合格日（星期五）之前</a:t>
            </a:r>
            <a:r>
              <a:rPr lang="en-US" altLang="zh-CN" sz="2200" b="1" dirty="0">
                <a:solidFill>
                  <a:prstClr val="white"/>
                </a:solidFill>
                <a:latin typeface="Microsoft JhengHei" panose="020B0604030504040204" pitchFamily="34" charset="-120"/>
                <a:ea typeface="Microsoft JhengHei" panose="020B0604030504040204" pitchFamily="34" charset="-120"/>
              </a:rPr>
              <a:t>17</a:t>
            </a:r>
            <a:r>
              <a:rPr lang="zh-CN" altLang="en-US" sz="2200" b="1" dirty="0">
                <a:solidFill>
                  <a:prstClr val="white"/>
                </a:solidFill>
                <a:latin typeface="Microsoft JhengHei" panose="020B0604030504040204" pitchFamily="34" charset="-120"/>
                <a:ea typeface="Microsoft JhengHei" panose="020B0604030504040204" pitchFamily="34" charset="-120"/>
              </a:rPr>
              <a:t>天</a:t>
            </a:r>
            <a:r>
              <a:rPr lang="zh-TW" altLang="en-US" sz="2200" b="1" dirty="0">
                <a:solidFill>
                  <a:prstClr val="white"/>
                </a:solidFill>
                <a:latin typeface="Microsoft JhengHei" panose="020B0604030504040204" pitchFamily="34" charset="-120"/>
                <a:ea typeface="Microsoft JhengHei" panose="020B0604030504040204" pitchFamily="34" charset="-120"/>
              </a:rPr>
              <a:t>的那个星期二扣款</a:t>
            </a:r>
            <a:r>
              <a:rPr lang="zh-CN" altLang="en-US" sz="2200" b="1" dirty="0">
                <a:solidFill>
                  <a:prstClr val="white"/>
                </a:solidFill>
                <a:latin typeface="Microsoft JhengHei" panose="020B0604030504040204" pitchFamily="34" charset="-120"/>
                <a:ea typeface="Microsoft JhengHei" panose="020B0604030504040204" pitchFamily="34" charset="-120"/>
              </a:rPr>
              <a:t>（</a:t>
            </a:r>
            <a:r>
              <a:rPr lang="zh-TW" altLang="en-US" sz="2200" b="1" dirty="0">
                <a:solidFill>
                  <a:prstClr val="white"/>
                </a:solidFill>
                <a:latin typeface="Microsoft JhengHei" panose="020B0604030504040204" pitchFamily="34" charset="-120"/>
                <a:ea typeface="Microsoft JhengHei" panose="020B0604030504040204" pitchFamily="34" charset="-120"/>
              </a:rPr>
              <a:t>星期三出货</a:t>
            </a:r>
            <a:r>
              <a:rPr lang="zh-CN" altLang="en-US" sz="2200" b="1" dirty="0">
                <a:solidFill>
                  <a:prstClr val="white"/>
                </a:solidFill>
                <a:latin typeface="Microsoft JhengHei" panose="020B0604030504040204" pitchFamily="34" charset="-120"/>
                <a:ea typeface="Microsoft JhengHei" panose="020B0604030504040204" pitchFamily="34" charset="-120"/>
              </a:rPr>
              <a:t>）</a:t>
            </a:r>
            <a:endParaRPr lang="en-US" altLang="en-US" sz="2200" b="1" dirty="0">
              <a:solidFill>
                <a:prstClr val="white"/>
              </a:solidFill>
              <a:latin typeface="Microsoft JhengHei" panose="020B0604030504040204" pitchFamily="34" charset="-120"/>
              <a:ea typeface="Microsoft JhengHei" panose="020B0604030504040204" pitchFamily="34" charset="-120"/>
            </a:endParaRPr>
          </a:p>
        </p:txBody>
      </p:sp>
      <p:sp>
        <p:nvSpPr>
          <p:cNvPr id="9" name="Rectangle 8"/>
          <p:cNvSpPr/>
          <p:nvPr/>
        </p:nvSpPr>
        <p:spPr>
          <a:xfrm>
            <a:off x="618068" y="5555704"/>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可</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依需求</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更改产品（但不能迟于出货的那个星期二之前那一周的星期五</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中午</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1"/>
          <p:cNvSpPr/>
          <p:nvPr/>
        </p:nvSpPr>
        <p:spPr>
          <a:xfrm>
            <a:off x="6999165" y="4876800"/>
            <a:ext cx="5040435" cy="1630045"/>
          </a:xfrm>
          <a:prstGeom prst="rect">
            <a:avLst/>
          </a:prstGeom>
        </p:spPr>
        <p:txBody>
          <a:bodyPr wrap="square">
            <a:spAutoFit/>
          </a:bodyPr>
          <a:lstStyle/>
          <a:p>
            <a:pPr marL="0" lvl="1" defTabSz="914400"/>
            <a:r>
              <a:rPr lang="zh-CN"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设立超连锁</a:t>
            </a:r>
            <a:r>
              <a:rPr lang="en-US" altLang="zh-CN" sz="2000" b="1" baseline="30000"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事业自动购货可达到</a:t>
            </a:r>
            <a:r>
              <a:rPr lang="en-US" altLang="zh-TW"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BV/IBV</a:t>
            </a:r>
            <a:r>
              <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和 </a:t>
            </a:r>
            <a:r>
              <a:rPr lang="en-US" altLang="zh-TW"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UFMS</a:t>
            </a:r>
            <a:r>
              <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的要求</a:t>
            </a:r>
            <a:br>
              <a:rPr lang="en-US" altLang="zh-TW"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br>
            <a:endPar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defTabSz="914400"/>
            <a:r>
              <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可助您维持每月累积选择，</a:t>
            </a:r>
            <a:r>
              <a:rPr lang="zh-CN"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使</a:t>
            </a:r>
            <a:r>
              <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点数</a:t>
            </a:r>
            <a:r>
              <a:rPr lang="zh-CN"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每月持续</a:t>
            </a:r>
            <a:r>
              <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累积（防止</a:t>
            </a:r>
            <a:r>
              <a:rPr lang="zh-CN"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失误</a:t>
            </a:r>
            <a:r>
              <a:rPr lang="zh-TW"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rPr>
              <a:t>归零）</a:t>
            </a:r>
            <a:endParaRPr lang="en-US" altLang="en-US" sz="2000" b="1" dirty="0">
              <a:solidFill>
                <a:prstClr val="black">
                  <a:lumMod val="75000"/>
                  <a:lumOff val="25000"/>
                </a:prst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166" y="860166"/>
            <a:ext cx="4791782" cy="328533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P spid="9" grpId="0" animBg="1"/>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1"/>
            <a:ext cx="12192000" cy="6705599"/>
          </a:xfrm>
          <a:prstGeom prst="rect">
            <a:avLst/>
          </a:prstGeom>
        </p:spPr>
      </p:pic>
      <p:sp>
        <p:nvSpPr>
          <p:cNvPr id="2" name="Slide Number Placeholder 1"/>
          <p:cNvSpPr>
            <a:spLocks noGrp="1"/>
          </p:cNvSpPr>
          <p:nvPr>
            <p:ph type="sldNum" sz="quarter" idx="12"/>
          </p:nvPr>
        </p:nvSpPr>
        <p:spPr>
          <a:xfrm>
            <a:off x="8737600" y="6248399"/>
            <a:ext cx="2540000" cy="457200"/>
          </a:xfrm>
        </p:spPr>
        <p:txBody>
          <a:bodyPr/>
          <a:lstStyle/>
          <a:p>
            <a:pPr>
              <a:defRPr/>
            </a:pPr>
            <a:fld id="{93351994-359B-4F42-B70F-EFD1062BB087}" type="slidenum">
              <a:rPr lang="en-US" smtClean="0">
                <a:latin typeface="Microsoft JhengHei" panose="020B0604030504040204" pitchFamily="34" charset="-120"/>
                <a:ea typeface="Microsoft JhengHei" panose="020B0604030504040204" pitchFamily="34" charset="-120"/>
              </a:rPr>
              <a:t>63</a:t>
            </a:fld>
            <a:endParaRPr lang="en-US" dirty="0">
              <a:latin typeface="Microsoft JhengHei" panose="020B0604030504040204" pitchFamily="34" charset="-120"/>
              <a:ea typeface="Microsoft JhengHei" panose="020B0604030504040204" pitchFamily="34" charset="-120"/>
            </a:endParaRPr>
          </a:p>
        </p:txBody>
      </p:sp>
      <p:sp>
        <p:nvSpPr>
          <p:cNvPr id="7" name="Oval 6"/>
          <p:cNvSpPr/>
          <p:nvPr/>
        </p:nvSpPr>
        <p:spPr>
          <a:xfrm>
            <a:off x="2260151" y="539027"/>
            <a:ext cx="338468" cy="32163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8" name="Oval 7"/>
          <p:cNvSpPr/>
          <p:nvPr/>
        </p:nvSpPr>
        <p:spPr>
          <a:xfrm>
            <a:off x="3721398" y="768722"/>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9" name="Oval 8"/>
          <p:cNvSpPr/>
          <p:nvPr/>
        </p:nvSpPr>
        <p:spPr>
          <a:xfrm>
            <a:off x="5170969" y="76872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0" name="Oval 9"/>
          <p:cNvSpPr/>
          <p:nvPr/>
        </p:nvSpPr>
        <p:spPr>
          <a:xfrm>
            <a:off x="6995184" y="77706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1" name="Oval 10"/>
          <p:cNvSpPr/>
          <p:nvPr/>
        </p:nvSpPr>
        <p:spPr>
          <a:xfrm>
            <a:off x="8092107" y="7770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4" name="Oval 13"/>
          <p:cNvSpPr/>
          <p:nvPr/>
        </p:nvSpPr>
        <p:spPr>
          <a:xfrm>
            <a:off x="443753" y="29471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5" name="Oval 14"/>
          <p:cNvSpPr/>
          <p:nvPr/>
        </p:nvSpPr>
        <p:spPr>
          <a:xfrm>
            <a:off x="2261923" y="29471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6" name="Oval 15"/>
          <p:cNvSpPr/>
          <p:nvPr/>
        </p:nvSpPr>
        <p:spPr>
          <a:xfrm>
            <a:off x="4438052" y="295379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7" name="Oval 16"/>
          <p:cNvSpPr/>
          <p:nvPr/>
        </p:nvSpPr>
        <p:spPr>
          <a:xfrm>
            <a:off x="5157522" y="295379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0" name="Oval 19"/>
          <p:cNvSpPr/>
          <p:nvPr/>
        </p:nvSpPr>
        <p:spPr>
          <a:xfrm>
            <a:off x="9558670" y="29336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1" name="Oval 20"/>
          <p:cNvSpPr/>
          <p:nvPr/>
        </p:nvSpPr>
        <p:spPr>
          <a:xfrm>
            <a:off x="11008241" y="29336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2" name="Oval 21"/>
          <p:cNvSpPr/>
          <p:nvPr/>
        </p:nvSpPr>
        <p:spPr>
          <a:xfrm>
            <a:off x="1903231"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3" name="Oval 22"/>
          <p:cNvSpPr/>
          <p:nvPr/>
        </p:nvSpPr>
        <p:spPr>
          <a:xfrm>
            <a:off x="2273598"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4" name="Oval 23"/>
          <p:cNvSpPr/>
          <p:nvPr/>
        </p:nvSpPr>
        <p:spPr>
          <a:xfrm>
            <a:off x="5539564" y="48767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5" name="Oval 24"/>
          <p:cNvSpPr/>
          <p:nvPr/>
        </p:nvSpPr>
        <p:spPr>
          <a:xfrm>
            <a:off x="5170969" y="511647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6" name="Oval 25"/>
          <p:cNvSpPr/>
          <p:nvPr/>
        </p:nvSpPr>
        <p:spPr>
          <a:xfrm>
            <a:off x="7010400" y="51188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7" name="Oval 26"/>
          <p:cNvSpPr/>
          <p:nvPr/>
        </p:nvSpPr>
        <p:spPr>
          <a:xfrm>
            <a:off x="8080743" y="51188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8" name="Oval 27"/>
          <p:cNvSpPr/>
          <p:nvPr/>
        </p:nvSpPr>
        <p:spPr>
          <a:xfrm>
            <a:off x="10639650"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9" name="Oval 28"/>
          <p:cNvSpPr/>
          <p:nvPr/>
        </p:nvSpPr>
        <p:spPr>
          <a:xfrm>
            <a:off x="11015332"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0" name="Oval 29"/>
          <p:cNvSpPr/>
          <p:nvPr/>
        </p:nvSpPr>
        <p:spPr>
          <a:xfrm>
            <a:off x="2223707" y="494726"/>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1" name="Oval 30"/>
          <p:cNvSpPr/>
          <p:nvPr/>
        </p:nvSpPr>
        <p:spPr>
          <a:xfrm>
            <a:off x="11015332" y="52970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2" name="Oval 31"/>
          <p:cNvSpPr/>
          <p:nvPr/>
        </p:nvSpPr>
        <p:spPr>
          <a:xfrm>
            <a:off x="10978888" y="48540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3" name="Oval 32"/>
          <p:cNvSpPr/>
          <p:nvPr/>
        </p:nvSpPr>
        <p:spPr>
          <a:xfrm>
            <a:off x="8105554" y="269947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4" name="Oval 33"/>
          <p:cNvSpPr/>
          <p:nvPr/>
        </p:nvSpPr>
        <p:spPr>
          <a:xfrm>
            <a:off x="8069110" y="265517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5" name="Rounded Rectangle 34"/>
          <p:cNvSpPr/>
          <p:nvPr/>
        </p:nvSpPr>
        <p:spPr>
          <a:xfrm>
            <a:off x="381000" y="1813397"/>
            <a:ext cx="25908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a:solidFill>
                  <a:prstClr val="white"/>
                </a:solidFill>
                <a:latin typeface="Microsoft JhengHei" panose="020B0604030504040204" pitchFamily="34" charset="-120"/>
                <a:ea typeface="Microsoft JhengHei" panose="020B0604030504040204" pitchFamily="34" charset="-120"/>
              </a:rPr>
              <a:t> </a:t>
            </a:r>
            <a:r>
              <a:rPr lang="zh-CN" altLang="en-US" sz="1600" b="1" kern="0" dirty="0">
                <a:solidFill>
                  <a:prstClr val="white"/>
                </a:solidFill>
                <a:latin typeface="Microsoft JhengHei" panose="020B0604030504040204" pitchFamily="34" charset="-120"/>
                <a:ea typeface="Microsoft JhengHei" panose="020B0604030504040204" pitchFamily="34" charset="-120"/>
              </a:rPr>
              <a:t>合格日</a:t>
            </a:r>
            <a:r>
              <a:rPr lang="en-US" altLang="zh-CN" sz="1600" b="1" kern="0" dirty="0">
                <a:solidFill>
                  <a:prstClr val="white"/>
                </a:solidFill>
                <a:latin typeface="Microsoft JhengHei" panose="020B0604030504040204" pitchFamily="34" charset="-120"/>
                <a:ea typeface="Microsoft JhengHei" panose="020B0604030504040204" pitchFamily="34" charset="-120"/>
              </a:rPr>
              <a:t>1</a:t>
            </a:r>
            <a:r>
              <a:rPr lang="zh-CN" altLang="en-US" sz="1600" b="1" kern="0" dirty="0">
                <a:solidFill>
                  <a:prstClr val="white"/>
                </a:solidFill>
                <a:latin typeface="Microsoft JhengHei" panose="020B0604030504040204" pitchFamily="34" charset="-120"/>
                <a:ea typeface="Microsoft JhengHei" panose="020B0604030504040204" pitchFamily="34" charset="-120"/>
              </a:rPr>
              <a:t>月</a:t>
            </a:r>
            <a:r>
              <a:rPr lang="en-US" altLang="zh-CN" sz="1600" b="1" kern="0" dirty="0">
                <a:solidFill>
                  <a:prstClr val="white"/>
                </a:solidFill>
                <a:latin typeface="Microsoft JhengHei" panose="020B0604030504040204" pitchFamily="34" charset="-120"/>
                <a:ea typeface="Microsoft JhengHei" panose="020B0604030504040204" pitchFamily="34" charset="-120"/>
              </a:rPr>
              <a:t>6</a:t>
            </a:r>
            <a:r>
              <a:rPr lang="zh-CN" altLang="en-US" sz="1600" b="1" kern="0" dirty="0">
                <a:solidFill>
                  <a:prstClr val="white"/>
                </a:solidFill>
                <a:latin typeface="Microsoft JhengHei" panose="020B0604030504040204" pitchFamily="34" charset="-120"/>
                <a:ea typeface="Microsoft JhengHei" panose="020B0604030504040204" pitchFamily="34" charset="-120"/>
              </a:rPr>
              <a:t>日</a:t>
            </a:r>
            <a:br>
              <a:rPr lang="en-US" altLang="en-US" sz="1600" b="1" kern="0" dirty="0">
                <a:solidFill>
                  <a:prstClr val="white"/>
                </a:solidFill>
                <a:latin typeface="Microsoft JhengHei" panose="020B0604030504040204" pitchFamily="34" charset="-120"/>
                <a:ea typeface="Microsoft JhengHei" panose="020B0604030504040204" pitchFamily="34" charset="-120"/>
              </a:rPr>
            </a:br>
            <a:r>
              <a:rPr lang="zh-CN" altLang="en-US" sz="16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1600" b="1" kern="0" dirty="0">
              <a:solidFill>
                <a:prstClr val="white"/>
              </a:solidFill>
              <a:latin typeface="Microsoft JhengHei" panose="020B0604030504040204" pitchFamily="34" charset="-120"/>
              <a:ea typeface="Microsoft JhengHei" panose="020B0604030504040204" pitchFamily="34" charset="-120"/>
            </a:endParaRP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季度结束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 name="Rectangle 2"/>
          <p:cNvSpPr/>
          <p:nvPr/>
        </p:nvSpPr>
        <p:spPr>
          <a:xfrm>
            <a:off x="1201458" y="1293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7" name="Rectangle 36"/>
          <p:cNvSpPr/>
          <p:nvPr/>
        </p:nvSpPr>
        <p:spPr>
          <a:xfrm>
            <a:off x="4119082"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0" name="Rectangle 39"/>
          <p:cNvSpPr/>
          <p:nvPr/>
        </p:nvSpPr>
        <p:spPr>
          <a:xfrm>
            <a:off x="7038002" y="128419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1" name="Rectangle 40"/>
          <p:cNvSpPr/>
          <p:nvPr/>
        </p:nvSpPr>
        <p:spPr>
          <a:xfrm>
            <a:off x="9955931"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2" name="Rectangle 41"/>
          <p:cNvSpPr/>
          <p:nvPr/>
        </p:nvSpPr>
        <p:spPr>
          <a:xfrm>
            <a:off x="1201693" y="346562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3" name="Rectangle 42"/>
          <p:cNvSpPr/>
          <p:nvPr/>
        </p:nvSpPr>
        <p:spPr>
          <a:xfrm>
            <a:off x="4119081" y="345217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4" name="Rectangle 43"/>
          <p:cNvSpPr/>
          <p:nvPr/>
        </p:nvSpPr>
        <p:spPr>
          <a:xfrm>
            <a:off x="7033234" y="34521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5" name="Rectangle 44"/>
          <p:cNvSpPr/>
          <p:nvPr/>
        </p:nvSpPr>
        <p:spPr>
          <a:xfrm>
            <a:off x="9955931" y="34648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6" name="Rectangle 45"/>
          <p:cNvSpPr/>
          <p:nvPr/>
        </p:nvSpPr>
        <p:spPr>
          <a:xfrm>
            <a:off x="12113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7" name="Rectangle 46"/>
          <p:cNvSpPr/>
          <p:nvPr/>
        </p:nvSpPr>
        <p:spPr>
          <a:xfrm>
            <a:off x="4123565"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8" name="Rectangle 47"/>
          <p:cNvSpPr/>
          <p:nvPr/>
        </p:nvSpPr>
        <p:spPr>
          <a:xfrm>
            <a:off x="7033233"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nvGrpSpPr>
          <p:cNvPr id="6" name="Group 5"/>
          <p:cNvGrpSpPr/>
          <p:nvPr/>
        </p:nvGrpSpPr>
        <p:grpSpPr>
          <a:xfrm>
            <a:off x="6368437" y="6519446"/>
            <a:ext cx="4629516" cy="337185"/>
            <a:chOff x="4764572" y="6991059"/>
            <a:chExt cx="4629516" cy="337185"/>
          </a:xfrm>
        </p:grpSpPr>
        <p:sp>
          <p:nvSpPr>
            <p:cNvPr id="4" name="TextBox 3"/>
            <p:cNvSpPr txBox="1"/>
            <p:nvPr/>
          </p:nvSpPr>
          <p:spPr>
            <a:xfrm>
              <a:off x="5096408" y="6991059"/>
              <a:ext cx="4297680" cy="337185"/>
            </a:xfrm>
            <a:prstGeom prst="rect">
              <a:avLst/>
            </a:prstGeom>
            <a:noFill/>
          </p:spPr>
          <p:txBody>
            <a:bodyPr wrap="none" rtlCol="0">
              <a:spAutoFit/>
            </a:bodyPr>
            <a:lstStyle/>
            <a:p>
              <a:pPr defTabSz="914400" fontAlgn="base">
                <a:spcBef>
                  <a:spcPct val="0"/>
                </a:spcBef>
                <a:spcAft>
                  <a:spcPct val="0"/>
                </a:spcAft>
              </a:pPr>
              <a:r>
                <a:rPr lang="zh-CN" altLang="en-US" sz="1600" dirty="0">
                  <a:solidFill>
                    <a:srgbClr val="000000"/>
                  </a:solidFill>
                  <a:latin typeface="Microsoft JhengHei" panose="020B0604030504040204" pitchFamily="34" charset="-120"/>
                  <a:ea typeface="Microsoft JhengHei" panose="020B0604030504040204" pitchFamily="34" charset="-120"/>
                </a:rPr>
                <a:t>合格日</a:t>
              </a:r>
              <a:r>
                <a:rPr lang="en-US" sz="1600" dirty="0">
                  <a:solidFill>
                    <a:srgbClr val="000000"/>
                  </a:solidFill>
                  <a:latin typeface="Microsoft JhengHei" panose="020B0604030504040204" pitchFamily="34" charset="-120"/>
                  <a:ea typeface="Microsoft JhengHei" panose="020B0604030504040204" pitchFamily="34" charset="-120"/>
                </a:rPr>
                <a:t>           </a:t>
              </a:r>
              <a:r>
                <a:rPr lang="zh-CN" altLang="en-US" sz="1600" dirty="0">
                  <a:solidFill>
                    <a:srgbClr val="000000"/>
                  </a:solidFill>
                  <a:latin typeface="Microsoft JhengHei" panose="020B0604030504040204" pitchFamily="34" charset="-120"/>
                  <a:ea typeface="Microsoft JhengHei" panose="020B0604030504040204" pitchFamily="34" charset="-120"/>
                </a:rPr>
                <a:t>合格月结束</a:t>
              </a:r>
              <a:r>
                <a:rPr lang="en-US" sz="1600" dirty="0">
                  <a:solidFill>
                    <a:srgbClr val="000000"/>
                  </a:solidFill>
                  <a:latin typeface="Microsoft JhengHei" panose="020B0604030504040204" pitchFamily="34" charset="-120"/>
                  <a:ea typeface="Microsoft JhengHei" panose="020B0604030504040204" pitchFamily="34" charset="-120"/>
                </a:rPr>
                <a:t>          </a:t>
              </a:r>
              <a:r>
                <a:rPr lang="zh-CN" altLang="en-US" sz="1600" dirty="0">
                  <a:solidFill>
                    <a:srgbClr val="000000"/>
                  </a:solidFill>
                  <a:latin typeface="Microsoft JhengHei" panose="020B0604030504040204" pitchFamily="34" charset="-120"/>
                  <a:ea typeface="Microsoft JhengHei" panose="020B0604030504040204" pitchFamily="34" charset="-120"/>
                </a:rPr>
                <a:t>自动购货出款日</a:t>
              </a:r>
              <a:endParaRPr lang="en-US" sz="1600" dirty="0">
                <a:solidFill>
                  <a:srgbClr val="000000"/>
                </a:solidFill>
                <a:latin typeface="Microsoft JhengHei" panose="020B0604030504040204" pitchFamily="34" charset="-120"/>
                <a:ea typeface="Microsoft JhengHei" panose="020B0604030504040204" pitchFamily="34" charset="-120"/>
              </a:endParaRPr>
            </a:p>
          </p:txBody>
        </p:sp>
        <p:sp>
          <p:nvSpPr>
            <p:cNvPr id="49" name="Oval 48"/>
            <p:cNvSpPr/>
            <p:nvPr/>
          </p:nvSpPr>
          <p:spPr>
            <a:xfrm>
              <a:off x="4764572" y="7020186"/>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0" name="Oval 49"/>
            <p:cNvSpPr/>
            <p:nvPr/>
          </p:nvSpPr>
          <p:spPr>
            <a:xfrm>
              <a:off x="6006361" y="7021586"/>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1" name="Rectangle 50"/>
            <p:cNvSpPr/>
            <p:nvPr/>
          </p:nvSpPr>
          <p:spPr>
            <a:xfrm>
              <a:off x="7581642" y="7018008"/>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10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0-#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heel(1)">
                                      <p:cBhvr>
                                        <p:cTn id="68" dur="10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heel(1)">
                                      <p:cBhvr>
                                        <p:cTn id="73" dur="10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additive="base">
                                        <p:cTn id="78" dur="500" fill="hold"/>
                                        <p:tgtEl>
                                          <p:spTgt spid="41"/>
                                        </p:tgtEl>
                                        <p:attrNameLst>
                                          <p:attrName>ppt_x</p:attrName>
                                        </p:attrNameLst>
                                      </p:cBhvr>
                                      <p:tavLst>
                                        <p:tav tm="0">
                                          <p:val>
                                            <p:strVal val="#ppt_x"/>
                                          </p:val>
                                        </p:tav>
                                        <p:tav tm="100000">
                                          <p:val>
                                            <p:strVal val="#ppt_x"/>
                                          </p:val>
                                        </p:tav>
                                      </p:tavLst>
                                    </p:anim>
                                    <p:anim calcmode="lin" valueType="num">
                                      <p:cBhvr additive="base">
                                        <p:cTn id="7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heel(1)">
                                      <p:cBhvr>
                                        <p:cTn id="84" dur="10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heel(1)">
                                      <p:cBhvr>
                                        <p:cTn id="89" dur="10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additive="base">
                                        <p:cTn id="94" dur="500" fill="hold"/>
                                        <p:tgtEl>
                                          <p:spTgt spid="42"/>
                                        </p:tgtEl>
                                        <p:attrNameLst>
                                          <p:attrName>ppt_x</p:attrName>
                                        </p:attrNameLst>
                                      </p:cBhvr>
                                      <p:tavLst>
                                        <p:tav tm="0">
                                          <p:val>
                                            <p:strVal val="#ppt_x"/>
                                          </p:val>
                                        </p:tav>
                                        <p:tav tm="100000">
                                          <p:val>
                                            <p:strVal val="#ppt_x"/>
                                          </p:val>
                                        </p:tav>
                                      </p:tavLst>
                                    </p:anim>
                                    <p:anim calcmode="lin" valueType="num">
                                      <p:cBhvr additive="base">
                                        <p:cTn id="95"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1" presetClass="entr" presetSubtype="1"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heel(1)">
                                      <p:cBhvr>
                                        <p:cTn id="100" dur="10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heel(1)">
                                      <p:cBhvr>
                                        <p:cTn id="105" dur="10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2" presetClass="entr" presetSubtype="1"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additive="base">
                                        <p:cTn id="110" dur="500" fill="hold"/>
                                        <p:tgtEl>
                                          <p:spTgt spid="43"/>
                                        </p:tgtEl>
                                        <p:attrNameLst>
                                          <p:attrName>ppt_x</p:attrName>
                                        </p:attrNameLst>
                                      </p:cBhvr>
                                      <p:tavLst>
                                        <p:tav tm="0">
                                          <p:val>
                                            <p:strVal val="#ppt_x"/>
                                          </p:val>
                                        </p:tav>
                                        <p:tav tm="100000">
                                          <p:val>
                                            <p:strVal val="#ppt_x"/>
                                          </p:val>
                                        </p:tav>
                                      </p:tavLst>
                                    </p:anim>
                                    <p:anim calcmode="lin" valueType="num">
                                      <p:cBhvr additive="base">
                                        <p:cTn id="111" dur="500" fill="hold"/>
                                        <p:tgtEl>
                                          <p:spTgt spid="43"/>
                                        </p:tgtEl>
                                        <p:attrNameLst>
                                          <p:attrName>ppt_y</p:attrName>
                                        </p:attrNameLst>
                                      </p:cBhvr>
                                      <p:tavLst>
                                        <p:tav tm="0">
                                          <p:val>
                                            <p:strVal val="0-#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1" presetClass="entr" presetSubtype="1"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heel(1)">
                                      <p:cBhvr>
                                        <p:cTn id="121" dur="10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8" decel="10000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1000" fill="hold"/>
                                        <p:tgtEl>
                                          <p:spTgt spid="21"/>
                                        </p:tgtEl>
                                        <p:attrNameLst>
                                          <p:attrName>ppt_x</p:attrName>
                                        </p:attrNameLst>
                                      </p:cBhvr>
                                      <p:tavLst>
                                        <p:tav tm="0">
                                          <p:val>
                                            <p:strVal val="0-#ppt_w/2"/>
                                          </p:val>
                                        </p:tav>
                                        <p:tav tm="100000">
                                          <p:val>
                                            <p:strVal val="#ppt_x"/>
                                          </p:val>
                                        </p:tav>
                                      </p:tavLst>
                                    </p:anim>
                                    <p:anim calcmode="lin" valueType="num">
                                      <p:cBhvr additive="base">
                                        <p:cTn id="127"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 calcmode="lin" valueType="num">
                                      <p:cBhvr additive="base">
                                        <p:cTn id="132" dur="500" fill="hold"/>
                                        <p:tgtEl>
                                          <p:spTgt spid="44"/>
                                        </p:tgtEl>
                                        <p:attrNameLst>
                                          <p:attrName>ppt_x</p:attrName>
                                        </p:attrNameLst>
                                      </p:cBhvr>
                                      <p:tavLst>
                                        <p:tav tm="0">
                                          <p:val>
                                            <p:strVal val="#ppt_x"/>
                                          </p:val>
                                        </p:tav>
                                        <p:tav tm="100000">
                                          <p:val>
                                            <p:strVal val="#ppt_x"/>
                                          </p:val>
                                        </p:tav>
                                      </p:tavLst>
                                    </p:anim>
                                    <p:anim calcmode="lin" valueType="num">
                                      <p:cBhvr additive="base">
                                        <p:cTn id="133"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heel(1)">
                                      <p:cBhvr>
                                        <p:cTn id="138" dur="10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 calcmode="lin" valueType="num">
                                      <p:cBhvr additive="base">
                                        <p:cTn id="143" dur="1000" fill="hold"/>
                                        <p:tgtEl>
                                          <p:spTgt spid="23"/>
                                        </p:tgtEl>
                                        <p:attrNameLst>
                                          <p:attrName>ppt_x</p:attrName>
                                        </p:attrNameLst>
                                      </p:cBhvr>
                                      <p:tavLst>
                                        <p:tav tm="0">
                                          <p:val>
                                            <p:strVal val="0-#ppt_w/2"/>
                                          </p:val>
                                        </p:tav>
                                        <p:tav tm="100000">
                                          <p:val>
                                            <p:strVal val="#ppt_x"/>
                                          </p:val>
                                        </p:tav>
                                      </p:tavLst>
                                    </p:anim>
                                    <p:anim calcmode="lin" valueType="num">
                                      <p:cBhvr additive="base">
                                        <p:cTn id="14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additive="base">
                                        <p:cTn id="149" dur="500" fill="hold"/>
                                        <p:tgtEl>
                                          <p:spTgt spid="45"/>
                                        </p:tgtEl>
                                        <p:attrNameLst>
                                          <p:attrName>ppt_x</p:attrName>
                                        </p:attrNameLst>
                                      </p:cBhvr>
                                      <p:tavLst>
                                        <p:tav tm="0">
                                          <p:val>
                                            <p:strVal val="#ppt_x"/>
                                          </p:val>
                                        </p:tav>
                                        <p:tav tm="100000">
                                          <p:val>
                                            <p:strVal val="#ppt_x"/>
                                          </p:val>
                                        </p:tav>
                                      </p:tavLst>
                                    </p:anim>
                                    <p:anim calcmode="lin" valueType="num">
                                      <p:cBhvr additive="base">
                                        <p:cTn id="15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heel(1)">
                                      <p:cBhvr>
                                        <p:cTn id="155" dur="1000"/>
                                        <p:tgtEl>
                                          <p:spTgt spid="24"/>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 calcmode="lin" valueType="num">
                                      <p:cBhvr additive="base">
                                        <p:cTn id="160" dur="1000" fill="hold"/>
                                        <p:tgtEl>
                                          <p:spTgt spid="25"/>
                                        </p:tgtEl>
                                        <p:attrNameLst>
                                          <p:attrName>ppt_x</p:attrName>
                                        </p:attrNameLst>
                                      </p:cBhvr>
                                      <p:tavLst>
                                        <p:tav tm="0">
                                          <p:val>
                                            <p:strVal val="0-#ppt_w/2"/>
                                          </p:val>
                                        </p:tav>
                                        <p:tav tm="100000">
                                          <p:val>
                                            <p:strVal val="#ppt_x"/>
                                          </p:val>
                                        </p:tav>
                                      </p:tavLst>
                                    </p:anim>
                                    <p:anim calcmode="lin" valueType="num">
                                      <p:cBhvr additive="base">
                                        <p:cTn id="16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6"/>
                                        </p:tgtEl>
                                        <p:attrNameLst>
                                          <p:attrName>style.visibility</p:attrName>
                                        </p:attrNameLst>
                                      </p:cBhvr>
                                      <p:to>
                                        <p:strVal val="visible"/>
                                      </p:to>
                                    </p:set>
                                    <p:anim calcmode="lin" valueType="num">
                                      <p:cBhvr additive="base">
                                        <p:cTn id="166" dur="500" fill="hold"/>
                                        <p:tgtEl>
                                          <p:spTgt spid="46"/>
                                        </p:tgtEl>
                                        <p:attrNameLst>
                                          <p:attrName>ppt_x</p:attrName>
                                        </p:attrNameLst>
                                      </p:cBhvr>
                                      <p:tavLst>
                                        <p:tav tm="0">
                                          <p:val>
                                            <p:strVal val="#ppt_x"/>
                                          </p:val>
                                        </p:tav>
                                        <p:tav tm="100000">
                                          <p:val>
                                            <p:strVal val="#ppt_x"/>
                                          </p:val>
                                        </p:tav>
                                      </p:tavLst>
                                    </p:anim>
                                    <p:anim calcmode="lin" valueType="num">
                                      <p:cBhvr additive="base">
                                        <p:cTn id="167"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39"/>
                                        </p:tgtEl>
                                        <p:attrNameLst>
                                          <p:attrName>style.visibility</p:attrName>
                                        </p:attrNameLst>
                                      </p:cBhvr>
                                      <p:to>
                                        <p:strVal val="visible"/>
                                      </p:to>
                                    </p:set>
                                    <p:anim calcmode="lin" valueType="num">
                                      <p:cBhvr additive="base">
                                        <p:cTn id="172" dur="500" fill="hold"/>
                                        <p:tgtEl>
                                          <p:spTgt spid="39"/>
                                        </p:tgtEl>
                                        <p:attrNameLst>
                                          <p:attrName>ppt_x</p:attrName>
                                        </p:attrNameLst>
                                      </p:cBhvr>
                                      <p:tavLst>
                                        <p:tav tm="0">
                                          <p:val>
                                            <p:strVal val="#ppt_x"/>
                                          </p:val>
                                        </p:tav>
                                        <p:tav tm="100000">
                                          <p:val>
                                            <p:strVal val="#ppt_x"/>
                                          </p:val>
                                        </p:tav>
                                      </p:tavLst>
                                    </p:anim>
                                    <p:anim calcmode="lin" valueType="num">
                                      <p:cBhvr additive="base">
                                        <p:cTn id="17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1" presetClass="entr" presetSubtype="1" fill="hold" grpId="0" nodeType="click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wheel(1)">
                                      <p:cBhvr>
                                        <p:cTn id="178" dur="1000"/>
                                        <p:tgtEl>
                                          <p:spTgt spid="26"/>
                                        </p:tgtEl>
                                      </p:cBhvr>
                                    </p:animEffect>
                                  </p:childTnLst>
                                </p:cTn>
                              </p:par>
                            </p:childTnLst>
                          </p:cTn>
                        </p:par>
                      </p:childTnLst>
                    </p:cTn>
                  </p:par>
                  <p:par>
                    <p:cTn id="179" fill="hold">
                      <p:stCondLst>
                        <p:cond delay="indefinite"/>
                      </p:stCondLst>
                      <p:childTnLst>
                        <p:par>
                          <p:cTn id="180" fill="hold">
                            <p:stCondLst>
                              <p:cond delay="0"/>
                            </p:stCondLst>
                            <p:childTnLst>
                              <p:par>
                                <p:cTn id="181" presetID="2" presetClass="entr" presetSubtype="8" decel="100000" fill="hold" grpId="0" nodeType="clickEffect">
                                  <p:stCondLst>
                                    <p:cond delay="0"/>
                                  </p:stCondLst>
                                  <p:childTnLst>
                                    <p:set>
                                      <p:cBhvr>
                                        <p:cTn id="182" dur="1" fill="hold">
                                          <p:stCondLst>
                                            <p:cond delay="0"/>
                                          </p:stCondLst>
                                        </p:cTn>
                                        <p:tgtEl>
                                          <p:spTgt spid="27"/>
                                        </p:tgtEl>
                                        <p:attrNameLst>
                                          <p:attrName>style.visibility</p:attrName>
                                        </p:attrNameLst>
                                      </p:cBhvr>
                                      <p:to>
                                        <p:strVal val="visible"/>
                                      </p:to>
                                    </p:set>
                                    <p:anim calcmode="lin" valueType="num">
                                      <p:cBhvr additive="base">
                                        <p:cTn id="183" dur="1000" fill="hold"/>
                                        <p:tgtEl>
                                          <p:spTgt spid="27"/>
                                        </p:tgtEl>
                                        <p:attrNameLst>
                                          <p:attrName>ppt_x</p:attrName>
                                        </p:attrNameLst>
                                      </p:cBhvr>
                                      <p:tavLst>
                                        <p:tav tm="0">
                                          <p:val>
                                            <p:strVal val="0-#ppt_w/2"/>
                                          </p:val>
                                        </p:tav>
                                        <p:tav tm="100000">
                                          <p:val>
                                            <p:strVal val="#ppt_x"/>
                                          </p:val>
                                        </p:tav>
                                      </p:tavLst>
                                    </p:anim>
                                    <p:anim calcmode="lin" valueType="num">
                                      <p:cBhvr additive="base">
                                        <p:cTn id="184"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1" fill="hold" grpId="0" nodeType="clickEffect">
                                  <p:stCondLst>
                                    <p:cond delay="0"/>
                                  </p:stCondLst>
                                  <p:childTnLst>
                                    <p:set>
                                      <p:cBhvr>
                                        <p:cTn id="188" dur="1" fill="hold">
                                          <p:stCondLst>
                                            <p:cond delay="0"/>
                                          </p:stCondLst>
                                        </p:cTn>
                                        <p:tgtEl>
                                          <p:spTgt spid="47"/>
                                        </p:tgtEl>
                                        <p:attrNameLst>
                                          <p:attrName>style.visibility</p:attrName>
                                        </p:attrNameLst>
                                      </p:cBhvr>
                                      <p:to>
                                        <p:strVal val="visible"/>
                                      </p:to>
                                    </p:set>
                                    <p:anim calcmode="lin" valueType="num">
                                      <p:cBhvr additive="base">
                                        <p:cTn id="189" dur="500" fill="hold"/>
                                        <p:tgtEl>
                                          <p:spTgt spid="47"/>
                                        </p:tgtEl>
                                        <p:attrNameLst>
                                          <p:attrName>ppt_x</p:attrName>
                                        </p:attrNameLst>
                                      </p:cBhvr>
                                      <p:tavLst>
                                        <p:tav tm="0">
                                          <p:val>
                                            <p:strVal val="#ppt_x"/>
                                          </p:val>
                                        </p:tav>
                                        <p:tav tm="100000">
                                          <p:val>
                                            <p:strVal val="#ppt_x"/>
                                          </p:val>
                                        </p:tav>
                                      </p:tavLst>
                                    </p:anim>
                                    <p:anim calcmode="lin" valueType="num">
                                      <p:cBhvr additive="base">
                                        <p:cTn id="190"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1" presetClass="entr" presetSubtype="1" fill="hold" grpId="0" nodeType="click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wheel(1)">
                                      <p:cBhvr>
                                        <p:cTn id="195" dur="1000"/>
                                        <p:tgtEl>
                                          <p:spTgt spid="28"/>
                                        </p:tgtEl>
                                      </p:cBhvr>
                                    </p:animEffect>
                                  </p:childTnLst>
                                </p:cTn>
                              </p:par>
                            </p:childTnLst>
                          </p:cTn>
                        </p:par>
                      </p:childTnLst>
                    </p:cTn>
                  </p:par>
                  <p:par>
                    <p:cTn id="196" fill="hold">
                      <p:stCondLst>
                        <p:cond delay="indefinite"/>
                      </p:stCondLst>
                      <p:childTnLst>
                        <p:par>
                          <p:cTn id="197" fill="hold">
                            <p:stCondLst>
                              <p:cond delay="0"/>
                            </p:stCondLst>
                            <p:childTnLst>
                              <p:par>
                                <p:cTn id="198" presetID="2" presetClass="entr" presetSubtype="8" decel="100000" fill="hold" grpId="0" nodeType="clickEffect">
                                  <p:stCondLst>
                                    <p:cond delay="0"/>
                                  </p:stCondLst>
                                  <p:childTnLst>
                                    <p:set>
                                      <p:cBhvr>
                                        <p:cTn id="199" dur="1" fill="hold">
                                          <p:stCondLst>
                                            <p:cond delay="0"/>
                                          </p:stCondLst>
                                        </p:cTn>
                                        <p:tgtEl>
                                          <p:spTgt spid="29"/>
                                        </p:tgtEl>
                                        <p:attrNameLst>
                                          <p:attrName>style.visibility</p:attrName>
                                        </p:attrNameLst>
                                      </p:cBhvr>
                                      <p:to>
                                        <p:strVal val="visible"/>
                                      </p:to>
                                    </p:set>
                                    <p:anim calcmode="lin" valueType="num">
                                      <p:cBhvr additive="base">
                                        <p:cTn id="200" dur="1000" fill="hold"/>
                                        <p:tgtEl>
                                          <p:spTgt spid="29"/>
                                        </p:tgtEl>
                                        <p:attrNameLst>
                                          <p:attrName>ppt_x</p:attrName>
                                        </p:attrNameLst>
                                      </p:cBhvr>
                                      <p:tavLst>
                                        <p:tav tm="0">
                                          <p:val>
                                            <p:strVal val="0-#ppt_w/2"/>
                                          </p:val>
                                        </p:tav>
                                        <p:tav tm="100000">
                                          <p:val>
                                            <p:strVal val="#ppt_x"/>
                                          </p:val>
                                        </p:tav>
                                      </p:tavLst>
                                    </p:anim>
                                    <p:anim calcmode="lin" valueType="num">
                                      <p:cBhvr additive="base">
                                        <p:cTn id="20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grpId="0" nodeType="clickEffect">
                                  <p:stCondLst>
                                    <p:cond delay="0"/>
                                  </p:stCondLst>
                                  <p:childTnLst>
                                    <p:set>
                                      <p:cBhvr>
                                        <p:cTn id="205" dur="1" fill="hold">
                                          <p:stCondLst>
                                            <p:cond delay="0"/>
                                          </p:stCondLst>
                                        </p:cTn>
                                        <p:tgtEl>
                                          <p:spTgt spid="48"/>
                                        </p:tgtEl>
                                        <p:attrNameLst>
                                          <p:attrName>style.visibility</p:attrName>
                                        </p:attrNameLst>
                                      </p:cBhvr>
                                      <p:to>
                                        <p:strVal val="visible"/>
                                      </p:to>
                                    </p:set>
                                    <p:anim calcmode="lin" valueType="num">
                                      <p:cBhvr additive="base">
                                        <p:cTn id="206" dur="500" fill="hold"/>
                                        <p:tgtEl>
                                          <p:spTgt spid="48"/>
                                        </p:tgtEl>
                                        <p:attrNameLst>
                                          <p:attrName>ppt_x</p:attrName>
                                        </p:attrNameLst>
                                      </p:cBhvr>
                                      <p:tavLst>
                                        <p:tav tm="0">
                                          <p:val>
                                            <p:strVal val="#ppt_x"/>
                                          </p:val>
                                        </p:tav>
                                        <p:tav tm="100000">
                                          <p:val>
                                            <p:strVal val="#ppt_x"/>
                                          </p:val>
                                        </p:tav>
                                      </p:tavLst>
                                    </p:anim>
                                    <p:anim calcmode="lin" valueType="num">
                                      <p:cBhvr additive="base">
                                        <p:cTn id="207"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E1AB6A-3D9C-43C5-83D7-08535451A94E}"/>
              </a:ext>
            </a:extLst>
          </p:cNvPr>
          <p:cNvPicPr>
            <a:picLocks noChangeAspect="1"/>
          </p:cNvPicPr>
          <p:nvPr/>
        </p:nvPicPr>
        <p:blipFill>
          <a:blip r:embed="rId2"/>
          <a:stretch>
            <a:fillRect/>
          </a:stretch>
        </p:blipFill>
        <p:spPr>
          <a:xfrm>
            <a:off x="0" y="-1"/>
            <a:ext cx="12191999" cy="8574910"/>
          </a:xfrm>
          <a:prstGeom prst="rect">
            <a:avLst/>
          </a:prstGeom>
        </p:spPr>
      </p:pic>
      <p:sp>
        <p:nvSpPr>
          <p:cNvPr id="7" name="Rounded Rectangle 6"/>
          <p:cNvSpPr/>
          <p:nvPr/>
        </p:nvSpPr>
        <p:spPr>
          <a:xfrm>
            <a:off x="6139073" y="5473874"/>
            <a:ext cx="5858011" cy="125077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spcAft>
                <a:spcPts val="600"/>
              </a:spcAft>
            </a:pPr>
            <a:r>
              <a:rPr lang="zh-TW" altLang="en-US" sz="1800" b="1" dirty="0">
                <a:solidFill>
                  <a:srgbClr val="FFFFFF"/>
                </a:solidFill>
                <a:latin typeface="Microsoft JhengHei" panose="020B0604030504040204" pitchFamily="34" charset="-120"/>
                <a:ea typeface="Microsoft JhengHei" panose="020B0604030504040204" pitchFamily="34" charset="-120"/>
              </a:rPr>
              <a:t>如果超连锁</a:t>
            </a:r>
            <a:r>
              <a:rPr lang="en-US" altLang="zh-TW" sz="1800" b="1" baseline="30000" dirty="0">
                <a:solidFill>
                  <a:srgbClr val="FFFFFF"/>
                </a:solidFill>
                <a:latin typeface="Microsoft JhengHei" panose="020B0604030504040204" pitchFamily="34" charset="-120"/>
                <a:ea typeface="Microsoft JhengHei" panose="020B0604030504040204" pitchFamily="34" charset="-120"/>
              </a:rPr>
              <a:t>®</a:t>
            </a:r>
            <a:r>
              <a:rPr lang="zh-TW" altLang="en-US" sz="1800" b="1" dirty="0">
                <a:solidFill>
                  <a:srgbClr val="FFFFFF"/>
                </a:solidFill>
                <a:latin typeface="Microsoft JhengHei" panose="020B0604030504040204" pitchFamily="34" charset="-120"/>
                <a:ea typeface="Microsoft JhengHei" panose="020B0604030504040204" pitchFamily="34" charset="-120"/>
              </a:rPr>
              <a:t>店主赚取佣金后，每月订购点数要求提高了，在此情形下，自动购货点数累积保障会自动对订单上的</a:t>
            </a:r>
            <a:r>
              <a:rPr lang="en-US" altLang="zh-TW" sz="1800" b="1" dirty="0">
                <a:solidFill>
                  <a:srgbClr val="FFFFFF"/>
                </a:solidFill>
                <a:latin typeface="Microsoft JhengHei" panose="020B0604030504040204" pitchFamily="34" charset="-120"/>
                <a:ea typeface="Microsoft JhengHei" panose="020B0604030504040204" pitchFamily="34" charset="-120"/>
              </a:rPr>
              <a:t>BV</a:t>
            </a:r>
            <a:r>
              <a:rPr lang="zh-TW" altLang="en-US" sz="1800" b="1" dirty="0">
                <a:solidFill>
                  <a:srgbClr val="FFFFFF"/>
                </a:solidFill>
                <a:latin typeface="Microsoft JhengHei" panose="020B0604030504040204" pitchFamily="34" charset="-120"/>
                <a:ea typeface="Microsoft JhengHei" panose="020B0604030504040204" pitchFamily="34" charset="-120"/>
              </a:rPr>
              <a:t>或</a:t>
            </a:r>
            <a:r>
              <a:rPr lang="en-US" altLang="zh-TW" sz="1800" b="1" dirty="0">
                <a:solidFill>
                  <a:srgbClr val="FFFFFF"/>
                </a:solidFill>
                <a:latin typeface="Microsoft JhengHei" panose="020B0604030504040204" pitchFamily="34" charset="-120"/>
                <a:ea typeface="Microsoft JhengHei" panose="020B0604030504040204" pitchFamily="34" charset="-120"/>
              </a:rPr>
              <a:t>IBV</a:t>
            </a:r>
            <a:r>
              <a:rPr lang="zh-TW" altLang="en-US" sz="1800" b="1" dirty="0">
                <a:solidFill>
                  <a:srgbClr val="FFFFFF"/>
                </a:solidFill>
                <a:latin typeface="Microsoft JhengHei" panose="020B0604030504040204" pitchFamily="34" charset="-120"/>
                <a:ea typeface="Microsoft JhengHei" panose="020B0604030504040204" pitchFamily="34" charset="-120"/>
              </a:rPr>
              <a:t>产品作两倍或三倍的增加</a:t>
            </a:r>
          </a:p>
          <a:p>
            <a:pPr marL="231775" lvl="1">
              <a:spcAft>
                <a:spcPts val="1200"/>
              </a:spcAft>
            </a:pPr>
            <a:r>
              <a:rPr lang="zh-TW" altLang="en-US" sz="1800" b="1" dirty="0">
                <a:solidFill>
                  <a:srgbClr val="FFFFFF"/>
                </a:solidFill>
                <a:latin typeface="Microsoft JhengHei" panose="020B0604030504040204" pitchFamily="34" charset="-120"/>
                <a:ea typeface="Microsoft JhengHei" panose="020B0604030504040204" pitchFamily="34" charset="-120"/>
              </a:rPr>
              <a:t>此项保障可防止红色（失误）归零</a:t>
            </a:r>
          </a:p>
        </p:txBody>
      </p:sp>
      <p:sp>
        <p:nvSpPr>
          <p:cNvPr id="2" name="Rounded Rectangle 1"/>
          <p:cNvSpPr/>
          <p:nvPr/>
        </p:nvSpPr>
        <p:spPr>
          <a:xfrm>
            <a:off x="4495803" y="703025"/>
            <a:ext cx="7501281" cy="1376297"/>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defTabSz="914400" fontAlgn="base">
              <a:lnSpc>
                <a:spcPct val="90000"/>
              </a:lnSpc>
              <a:spcBef>
                <a:spcPct val="0"/>
              </a:spcBef>
              <a:spcAft>
                <a:spcPct val="0"/>
              </a:spcAft>
            </a:pP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将每月</a:t>
            </a:r>
            <a:r>
              <a:rPr lang="zh-CN"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使用</a:t>
            </a: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的产品都转移到超连锁</a:t>
            </a:r>
            <a:r>
              <a:rPr lang="en-US" altLang="zh-TW" sz="1800" b="1" baseline="30000"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事业</a:t>
            </a: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自动购货订单</a:t>
            </a:r>
            <a:endParaRPr lang="en-US" altLang="zh-TW"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endParaRPr>
          </a:p>
          <a:p>
            <a:pPr marL="231775" lvl="1" defTabSz="914400" fontAlgn="base">
              <a:spcBef>
                <a:spcPts val="1200"/>
              </a:spcBef>
              <a:spcAft>
                <a:spcPct val="0"/>
              </a:spcAft>
            </a:pP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任何超</a:t>
            </a:r>
            <a:r>
              <a:rPr lang="zh-CN"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出</a:t>
            </a: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altLang="zh-TW"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BV/IBV</a:t>
            </a: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要求的点数</a:t>
            </a:r>
            <a:r>
              <a:rPr lang="zh-CN"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都会</a:t>
            </a:r>
            <a:r>
              <a:rPr lang="zh-CN"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分派</a:t>
            </a:r>
            <a:r>
              <a:rPr lang="zh-TW"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在</a:t>
            </a:r>
            <a:r>
              <a:rPr lang="en-US" altLang="zh-TW"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BV/IBV</a:t>
            </a:r>
            <a:r>
              <a:rPr lang="zh-CN"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rPr>
              <a:t>多余点数的规定位置</a:t>
            </a:r>
            <a:endParaRPr lang="en-US" altLang="en-US" sz="1800" b="1"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ectangle 5">
            <a:extLst>
              <a:ext uri="{FF2B5EF4-FFF2-40B4-BE49-F238E27FC236}">
                <a16:creationId xmlns:a16="http://schemas.microsoft.com/office/drawing/2014/main" id="{0E0C3221-6D5D-48EE-8BBD-8EA7ED720AC4}"/>
              </a:ext>
            </a:extLst>
          </p:cNvPr>
          <p:cNvSpPr/>
          <p:nvPr/>
        </p:nvSpPr>
        <p:spPr>
          <a:xfrm>
            <a:off x="825500" y="4089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2E880F-861D-4988-A3AB-AB677853313C}"/>
              </a:ext>
            </a:extLst>
          </p:cNvPr>
          <p:cNvSpPr/>
          <p:nvPr/>
        </p:nvSpPr>
        <p:spPr>
          <a:xfrm>
            <a:off x="6311900" y="41021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8" y="228600"/>
            <a:ext cx="12191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美安独家产品 </a:t>
            </a:r>
            <a:r>
              <a:rPr kumimoji="0" lang="en-US" altLang="zh-CN" sz="32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IBV – </a:t>
            </a:r>
            <a:r>
              <a:rPr kumimoji="0" lang="zh-CN" altLang="en-US" sz="32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最大额度</a:t>
            </a:r>
            <a:endParaRPr kumimoji="0" lang="en-US" altLang="en-US" sz="32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857250" y="1668493"/>
            <a:ext cx="10477500" cy="913283"/>
          </a:xfrm>
          <a:prstGeom prst="roundRect">
            <a:avLst>
              <a:gd name="adj" fmla="val 59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每月累计所需要的</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点数（</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10</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20</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或</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30</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）将会被自动放置在您的</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001</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商业发展中心</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8" name="Rounded Rectangle 7"/>
          <p:cNvSpPr/>
          <p:nvPr/>
        </p:nvSpPr>
        <p:spPr>
          <a:xfrm>
            <a:off x="152400" y="838200"/>
            <a:ext cx="11887200" cy="665826"/>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超连锁</a:t>
            </a:r>
            <a:r>
              <a:rPr kumimoji="0" lang="en-US" altLang="zh-TW" sz="2400" b="1" i="0" u="none" strike="noStrike" kern="1200" cap="none" spc="0" normalizeH="0" baseline="3000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sym typeface="Symbol" panose="05050102010706020507" pitchFamily="18" charset="2"/>
              </a:rPr>
              <a:t></a:t>
            </a:r>
            <a:r>
              <a:rPr kumimoji="0" lang="zh-CN" altLang="en-US"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自动购货 </a:t>
            </a:r>
            <a:r>
              <a:rPr kumimoji="0" lang="en-US" altLang="zh-CN"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CN" altLang="en-US"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最多只能从美安独家产品的订单中产生 </a:t>
            </a:r>
            <a:r>
              <a:rPr kumimoji="0" lang="en-US" altLang="zh-CN"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50 IBV</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B4E515-726B-47D1-88F3-AC4C1034A55F}" type="slidenum">
              <a:rPr kumimoji="0" lang="en-US" sz="1200" b="0" i="0" u="none" strike="noStrike" kern="1200" cap="none" spc="0" normalizeH="0" baseline="0" noProof="0" smtClean="0">
                <a:ln>
                  <a:noFill/>
                </a:ln>
                <a:solidFill>
                  <a:prstClr val="white"/>
                </a:solidFill>
                <a:effectLst/>
                <a:uLnTx/>
                <a:uFillTx/>
                <a:latin typeface="Microsoft JhengHei" panose="020B0604030504040204" pitchFamily="34" charset="-120"/>
                <a:ea typeface="Microsoft JhengHei"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Rounded Rectangle 8"/>
          <p:cNvSpPr/>
          <p:nvPr/>
        </p:nvSpPr>
        <p:spPr>
          <a:xfrm>
            <a:off x="857250" y="3823993"/>
            <a:ext cx="10477500" cy="516424"/>
          </a:xfrm>
          <a:prstGeom prst="roundRect">
            <a:avLst>
              <a:gd name="adj" fmla="val 59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自动购货能产生的最大额度就是</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50 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，超过的订单将得不到</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的奖励</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0" name="Rounded Rectangle 9"/>
          <p:cNvSpPr/>
          <p:nvPr/>
        </p:nvSpPr>
        <p:spPr>
          <a:xfrm>
            <a:off x="857250" y="2746243"/>
            <a:ext cx="10477500" cy="913283"/>
          </a:xfrm>
          <a:prstGeom prst="roundRect">
            <a:avLst>
              <a:gd name="adj" fmla="val 59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透过</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超连锁</a:t>
            </a:r>
            <a:r>
              <a:rPr kumimoji="0" lang="en-US" altLang="zh-TW" sz="2400" b="1" i="0" u="none" strike="noStrike" kern="1200" cap="none" spc="0" normalizeH="0" baseline="3000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sym typeface="Symbol" panose="05050102010706020507" pitchFamily="18" charset="2"/>
              </a:rPr>
              <a:t></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事业自动购货，您最多可以订购价值</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50 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的美安产品，超出要求的点数会按照您的设定被放到溢出</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放置位置</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Rounded Rectangle 10"/>
          <p:cNvSpPr/>
          <p:nvPr/>
        </p:nvSpPr>
        <p:spPr>
          <a:xfrm>
            <a:off x="857250" y="5356199"/>
            <a:ext cx="10477500" cy="575334"/>
          </a:xfrm>
          <a:prstGeom prst="roundRect">
            <a:avLst>
              <a:gd name="adj" fmla="val 59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手动购货的美安独家产品订单所产生的</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只能被放置在</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001</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商业发展中心</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Rounded Rectangle 11"/>
          <p:cNvSpPr/>
          <p:nvPr/>
        </p:nvSpPr>
        <p:spPr>
          <a:xfrm>
            <a:off x="152400" y="4504884"/>
            <a:ext cx="11887200" cy="686848"/>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手动购货 </a:t>
            </a:r>
            <a:r>
              <a:rPr kumimoji="0" lang="en-US" altLang="zh-CN"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CN" altLang="en-US"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每月最多只能从美安独家产品的订单中产生</a:t>
            </a:r>
            <a:r>
              <a:rPr kumimoji="0" lang="en-US" altLang="zh-CN"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30 IBV</a:t>
            </a:r>
            <a:endParaRPr kumimoji="0" lang="en-US" altLang="en-US" sz="24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3" name="Rounded Rectangle 12"/>
          <p:cNvSpPr/>
          <p:nvPr/>
        </p:nvSpPr>
        <p:spPr>
          <a:xfrm>
            <a:off x="857250" y="6096000"/>
            <a:ext cx="10477500" cy="516424"/>
          </a:xfrm>
          <a:prstGeom prst="roundRect">
            <a:avLst>
              <a:gd name="adj" fmla="val 59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手动购货能产生的最大额度就是</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30 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，超过的订单将得不到</a:t>
            </a:r>
            <a:r>
              <a:rPr kumimoji="0" lang="en-US" altLang="zh-CN"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IBV</a:t>
            </a:r>
            <a:r>
              <a:rPr kumimoji="0" lang="zh-CN"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的奖励</a:t>
            </a:r>
            <a:endParaRPr kumimoji="0" lang="en-US" altLang="en-US" sz="24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137642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074" name="Picture 2" descr="T:\Field Training\Field Training\North America\NA_ENGLISH\NUOT update\images\shutterstock_17078675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 r="27663" b="-76"/>
          <a:stretch/>
        </p:blipFill>
        <p:spPr bwMode="auto">
          <a:xfrm>
            <a:off x="74"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 name="Rectangle 4"/>
          <p:cNvSpPr/>
          <p:nvPr/>
        </p:nvSpPr>
        <p:spPr>
          <a:xfrm>
            <a:off x="74" y="5038809"/>
            <a:ext cx="546730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首季宽限期</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（适用于每月累积选择）</a:t>
            </a:r>
            <a:endParaRPr kumimoji="0" lang="en-US" altLang="en-US" sz="16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ounded Rectangle 5"/>
          <p:cNvSpPr/>
          <p:nvPr/>
        </p:nvSpPr>
        <p:spPr>
          <a:xfrm>
            <a:off x="5792908" y="621244"/>
            <a:ext cx="6208592" cy="694722"/>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在第一个季度结束前订购</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50 BV</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及</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10 IBV</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放入</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001</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kumimoji="0" lang="en-US"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Rounded Rectangle 6"/>
          <p:cNvSpPr/>
          <p:nvPr/>
        </p:nvSpPr>
        <p:spPr>
          <a:xfrm>
            <a:off x="5975798" y="1490133"/>
            <a:ext cx="5924282" cy="384504"/>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marR="0" lvl="2" indent="0" algn="ctr" defTabSz="913946" rtl="0" eaLnBrk="1" fontAlgn="auto" latinLnBrk="0" hangingPunct="1">
              <a:lnSpc>
                <a:spcPct val="100000"/>
              </a:lnSpc>
              <a:spcBef>
                <a:spcPts val="0"/>
              </a:spcBef>
              <a:spcAft>
                <a:spcPts val="120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50 BV</a:t>
            </a:r>
            <a:r>
              <a:rPr kumimoji="0" lang="zh-CN" altLang="en-US"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用以达到管理业绩红利计画</a:t>
            </a:r>
            <a:r>
              <a:rPr kumimoji="0" lang="en-US" altLang="zh-CN"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(MPCP)</a:t>
            </a:r>
            <a:r>
              <a:rPr kumimoji="0" lang="zh-CN" altLang="en-US"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的要求</a:t>
            </a:r>
            <a:endParaRPr kumimoji="0" lang="en-US" altLang="zh-CN"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Rounded Rectangle 7"/>
          <p:cNvSpPr/>
          <p:nvPr/>
        </p:nvSpPr>
        <p:spPr>
          <a:xfrm>
            <a:off x="5975797" y="2056650"/>
            <a:ext cx="5924282" cy="384504"/>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marR="0" lvl="2" indent="0" algn="ctr" defTabSz="913946" rtl="0" eaLnBrk="1" fontAlgn="auto" latinLnBrk="0" hangingPunct="1">
              <a:lnSpc>
                <a:spcPct val="100000"/>
              </a:lnSpc>
              <a:spcBef>
                <a:spcPts val="0"/>
              </a:spcBef>
              <a:spcAft>
                <a:spcPts val="120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10 IBV</a:t>
            </a:r>
            <a:r>
              <a:rPr kumimoji="0" lang="zh-CN" altLang="en-US"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用以达到奖励业绩红利计画</a:t>
            </a:r>
            <a:r>
              <a:rPr kumimoji="0" lang="en-US" altLang="zh-CN"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(IBVCP)</a:t>
            </a:r>
            <a:r>
              <a:rPr kumimoji="0" lang="zh-CN" altLang="en-US"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的要求</a:t>
            </a:r>
            <a:endParaRPr kumimoji="0" lang="en-US" altLang="zh-CN"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Rounded Rectangle 8"/>
          <p:cNvSpPr/>
          <p:nvPr/>
        </p:nvSpPr>
        <p:spPr>
          <a:xfrm>
            <a:off x="5791200" y="2625743"/>
            <a:ext cx="6210300" cy="694722"/>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在第一个季度的最后一个月订用一个月的</a:t>
            </a:r>
          </a:p>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超连锁管理系统</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(UFMS)</a:t>
            </a:r>
            <a:endParaRPr kumimoji="0" lang="en-US"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Rounded Rectangle 9"/>
          <p:cNvSpPr/>
          <p:nvPr/>
        </p:nvSpPr>
        <p:spPr>
          <a:xfrm>
            <a:off x="5791200" y="3510001"/>
            <a:ext cx="6210300" cy="758286"/>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正确加入超连锁事业自动购货</a:t>
            </a:r>
          </a:p>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可确保您达到这些要求</a:t>
            </a:r>
            <a:endParaRPr kumimoji="0" lang="en-US"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Rounded Rectangle 10"/>
          <p:cNvSpPr/>
          <p:nvPr/>
        </p:nvSpPr>
        <p:spPr>
          <a:xfrm>
            <a:off x="5791200" y="4457823"/>
            <a:ext cx="6210300" cy="803528"/>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3946"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未能达到这些要求会导致第一季度结束时出现红色归零</a:t>
            </a:r>
            <a:endParaRPr kumimoji="0" lang="en-US"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
        <p:nvSpPr>
          <p:cNvPr id="2" name="Rectangle 1"/>
          <p:cNvSpPr/>
          <p:nvPr/>
        </p:nvSpPr>
        <p:spPr>
          <a:xfrm>
            <a:off x="11049000" y="6581001"/>
            <a:ext cx="601913" cy="27699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3565DF-3C4A-41CA-8D31-9C86614D06D0}" type="slidenum">
              <a:rPr kumimoji="0" lang="en-US" sz="1200" b="0" i="0" u="none" strike="noStrike" kern="1200" cap="none" spc="0" normalizeH="0" baseline="0" noProof="0">
                <a:ln>
                  <a:noFill/>
                </a:ln>
                <a:solidFill>
                  <a:prstClr val="black">
                    <a:tint val="75000"/>
                  </a:prstClr>
                </a:solidFill>
                <a:effectLst/>
                <a:uLnTx/>
                <a:uFillTx/>
                <a:latin typeface="Microsoft JhengHei" panose="020B0604030504040204" pitchFamily="34" charset="-120"/>
                <a:ea typeface="Microsoft JhengHei" panose="020B0604030504040204"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endParaRPr>
          </a:p>
        </p:txBody>
      </p:sp>
      <p:sp>
        <p:nvSpPr>
          <p:cNvPr id="14" name="Rounded Rectangle 10">
            <a:extLst>
              <a:ext uri="{FF2B5EF4-FFF2-40B4-BE49-F238E27FC236}">
                <a16:creationId xmlns:a16="http://schemas.microsoft.com/office/drawing/2014/main" id="{060A0DBD-F668-444A-8703-55C626680AD0}"/>
              </a:ext>
            </a:extLst>
          </p:cNvPr>
          <p:cNvSpPr/>
          <p:nvPr/>
        </p:nvSpPr>
        <p:spPr>
          <a:xfrm>
            <a:off x="5791184" y="5450887"/>
            <a:ext cx="6210300" cy="803528"/>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3946"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未能在</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001</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商业发展中心放置 </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50 BV </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rPr>
              <a:t>会导致第一季度结束时业务暂停</a:t>
            </a:r>
            <a:endParaRPr kumimoji="0" lang="en-US"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85129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4" name="Picture 2" descr="T:\Field Training\Field Training\North America\NA_ENGLISH\NUOT update\images\shutterstock_17078675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 r="27663" b="-76"/>
          <a:stretch>
            <a:fillRect/>
          </a:stretch>
        </p:blipFill>
        <p:spPr bwMode="auto">
          <a:xfrm>
            <a:off x="74"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924612" y="3838638"/>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180" lvl="2">
              <a:spcAft>
                <a:spcPts val="1200"/>
              </a:spcAft>
              <a:defRPr/>
            </a:pPr>
            <a:r>
              <a:rPr lang="zh-TW" altLang="en-US" sz="2800" b="1" dirty="0">
                <a:latin typeface="Microsoft JhengHei" panose="020B0604030504040204" pitchFamily="34" charset="-120"/>
                <a:ea typeface="Microsoft JhengHei" panose="020B0604030504040204" pitchFamily="34" charset="-120"/>
                <a:cs typeface="Arial" panose="020B0604020202020204" pitchFamily="34" charset="0"/>
              </a:rPr>
              <a:t>请</a:t>
            </a:r>
            <a:r>
              <a:rPr lang="zh-CN" altLang="en-US" sz="2800" b="1" dirty="0">
                <a:latin typeface="Microsoft JhengHei" panose="020B0604030504040204" pitchFamily="34" charset="-120"/>
                <a:ea typeface="Microsoft JhengHei" panose="020B0604030504040204" pitchFamily="34" charset="-120"/>
                <a:cs typeface="Arial" panose="020B0604020202020204" pitchFamily="34" charset="0"/>
              </a:rPr>
              <a:t>向</a:t>
            </a:r>
            <a:r>
              <a:rPr lang="zh-TW" altLang="en-US" sz="2800" b="1" dirty="0">
                <a:latin typeface="Microsoft JhengHei" panose="020B0604030504040204" pitchFamily="34" charset="-120"/>
                <a:ea typeface="Microsoft JhengHei" panose="020B0604030504040204" pitchFamily="34" charset="-120"/>
                <a:cs typeface="Arial" panose="020B0604020202020204" pitchFamily="34" charset="0"/>
              </a:rPr>
              <a:t>资深伙伴</a:t>
            </a:r>
            <a:r>
              <a:rPr lang="zh-CN" altLang="en-US" sz="2800" b="1" dirty="0">
                <a:latin typeface="Microsoft JhengHei" panose="020B0604030504040204" pitchFamily="34" charset="-120"/>
                <a:ea typeface="Microsoft JhengHei" panose="020B0604030504040204" pitchFamily="34" charset="-120"/>
                <a:cs typeface="Arial" panose="020B0604020202020204" pitchFamily="34" charset="0"/>
              </a:rPr>
              <a:t>谘询并查看超连锁</a:t>
            </a:r>
            <a:r>
              <a:rPr lang="zh-TW" altLang="en-US" sz="2800" b="1" dirty="0">
                <a:latin typeface="Microsoft JhengHei" panose="020B0604030504040204" pitchFamily="34" charset="-120"/>
                <a:ea typeface="Microsoft JhengHei" panose="020B0604030504040204" pitchFamily="34" charset="-120"/>
                <a:cs typeface="Arial" panose="020B0604020202020204" pitchFamily="34" charset="0"/>
              </a:rPr>
              <a:t>手册</a:t>
            </a:r>
            <a:endParaRPr lang="en-US" altLang="zh-CN" sz="28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784912" y="5038809"/>
            <a:ext cx="3897630" cy="1014730"/>
          </a:xfrm>
          <a:prstGeom prst="rect">
            <a:avLst/>
          </a:prstGeom>
        </p:spPr>
        <p:txBody>
          <a:bodyPr wrap="none">
            <a:spAutoFit/>
          </a:bodyPr>
          <a:lstStyle/>
          <a:p>
            <a:pPr algn="ctr" defTabSz="914400"/>
            <a:r>
              <a:rPr lang="zh-CN" altLang="en-US" sz="4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首</a:t>
            </a:r>
            <a:r>
              <a:rPr lang="zh-TW" altLang="en-US" sz="4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季宽限期</a:t>
            </a:r>
            <a:endParaRPr lang="en-US" altLang="en-US" sz="4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r>
              <a:rPr lang="zh-CN"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仅适用于合格</a:t>
            </a:r>
            <a:r>
              <a:rPr lang="zh-CN"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0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TextBox 10"/>
          <p:cNvSpPr txBox="1"/>
          <p:nvPr/>
        </p:nvSpPr>
        <p:spPr>
          <a:xfrm>
            <a:off x="6282443" y="866840"/>
            <a:ext cx="5161280" cy="953135"/>
          </a:xfrm>
          <a:prstGeom prst="rect">
            <a:avLst/>
          </a:prstGeom>
          <a:noFill/>
        </p:spPr>
        <p:txBody>
          <a:bodyPr wrap="none" rtlCol="0">
            <a:spAutoFit/>
          </a:bodyPr>
          <a:lstStyle/>
          <a:p>
            <a:pPr algn="ctr"/>
            <a:r>
              <a:rPr lang="zh-TW"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如在</a:t>
            </a:r>
            <a:r>
              <a:rPr lang="zh-CN"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第一个季度内</a:t>
            </a:r>
            <a:r>
              <a:rPr lang="zh-TW"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已赚取佣金</a:t>
            </a:r>
            <a:r>
              <a:rPr lang="zh-CN"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CN"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首季宽限期</a:t>
            </a:r>
            <a:r>
              <a:rPr lang="zh-CN"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便不再</a:t>
            </a:r>
            <a:r>
              <a:rPr lang="zh-TW" altLang="en-US"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适用</a:t>
            </a:r>
            <a:endParaRPr lang="en-US" altLang="zh-TW" sz="28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ounded Rectangle 11"/>
          <p:cNvSpPr/>
          <p:nvPr/>
        </p:nvSpPr>
        <p:spPr>
          <a:xfrm>
            <a:off x="5924608" y="2546472"/>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180" lvl="2">
              <a:spcAft>
                <a:spcPts val="1200"/>
              </a:spcAft>
              <a:defRPr/>
            </a:pPr>
            <a:r>
              <a:rPr lang="zh-TW" altLang="en-US" sz="2800" b="1" dirty="0">
                <a:latin typeface="Microsoft JhengHei" panose="020B0604030504040204" pitchFamily="34" charset="-120"/>
                <a:ea typeface="Microsoft JhengHei" panose="020B0604030504040204" pitchFamily="34" charset="-120"/>
                <a:cs typeface="Arial" panose="020B0604020202020204" pitchFamily="34" charset="0"/>
              </a:rPr>
              <a:t>每月累积选择要求可能</a:t>
            </a:r>
            <a:r>
              <a:rPr lang="zh-CN" altLang="en-US" sz="2800" b="1" dirty="0">
                <a:latin typeface="Microsoft JhengHei" panose="020B0604030504040204" pitchFamily="34" charset="-120"/>
                <a:ea typeface="Microsoft JhengHei" panose="020B0604030504040204" pitchFamily="34" charset="-120"/>
                <a:cs typeface="Arial" panose="020B0604020202020204" pitchFamily="34" charset="0"/>
              </a:rPr>
              <a:t>会</a:t>
            </a:r>
            <a:r>
              <a:rPr lang="zh-TW" altLang="en-US" sz="2800" b="1" dirty="0">
                <a:latin typeface="Microsoft JhengHei" panose="020B0604030504040204" pitchFamily="34" charset="-120"/>
                <a:ea typeface="Microsoft JhengHei" panose="020B0604030504040204" pitchFamily="34" charset="-120"/>
                <a:cs typeface="Arial" panose="020B0604020202020204" pitchFamily="34" charset="0"/>
              </a:rPr>
              <a:t>变更</a:t>
            </a:r>
            <a:endParaRPr lang="en-US" altLang="zh-CN" sz="28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ounded Rectangle 12"/>
          <p:cNvSpPr/>
          <p:nvPr/>
        </p:nvSpPr>
        <p:spPr>
          <a:xfrm>
            <a:off x="5924607" y="5134058"/>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180" lvl="2">
              <a:spcAft>
                <a:spcPts val="1200"/>
              </a:spcAft>
              <a:defRPr/>
            </a:pPr>
            <a:r>
              <a:rPr lang="zh-CN" altLang="en-US" sz="2800" b="1" dirty="0">
                <a:latin typeface="Microsoft JhengHei" panose="020B0604030504040204" pitchFamily="34" charset="-120"/>
                <a:ea typeface="Microsoft JhengHei" panose="020B0604030504040204" pitchFamily="34" charset="-120"/>
                <a:cs typeface="Arial" panose="020B0604020202020204" pitchFamily="34" charset="0"/>
              </a:rPr>
              <a:t>首季宽限期有时效限定</a:t>
            </a:r>
            <a:endParaRPr lang="en-US" altLang="zh-CN" sz="28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088" y="150128"/>
            <a:ext cx="10435998" cy="7826999"/>
          </a:xfrm>
          <a:prstGeom prst="rect">
            <a:avLst/>
          </a:prstGeom>
        </p:spPr>
      </p:pic>
      <p:pic>
        <p:nvPicPr>
          <p:cNvPr id="1031" name="Picture 7" descr="T:\Field Training\Field Training\North America\NA_ENGLISH\NUOT update\images\Flushing-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1672174" y="1661270"/>
            <a:ext cx="10519828" cy="1533613"/>
          </a:xfrm>
          <a:prstGeom prst="rect">
            <a:avLst/>
          </a:prstGeom>
          <a:noFill/>
          <a:extLst>
            <a:ext uri="{909E8E84-426E-40DD-AFC4-6F175D3DCCD1}">
              <a14:hiddenFill xmlns:a14="http://schemas.microsoft.com/office/drawing/2010/main">
                <a:solidFill>
                  <a:srgbClr val="FFFFFF"/>
                </a:solidFill>
              </a14:hiddenFill>
            </a:ext>
          </a:extLst>
        </p:spPr>
      </p:pic>
      <p:sp>
        <p:nvSpPr>
          <p:cNvPr id="635910" name="TextBox 9"/>
          <p:cNvSpPr txBox="1">
            <a:spLocks noChangeArrowheads="1"/>
          </p:cNvSpPr>
          <p:nvPr/>
        </p:nvSpPr>
        <p:spPr bwMode="auto">
          <a:xfrm>
            <a:off x="406400" y="5135798"/>
            <a:ext cx="11785600" cy="155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fontAlgn="base">
              <a:spcBef>
                <a:spcPct val="0"/>
              </a:spcBef>
              <a:spcAft>
                <a:spcPts val="600"/>
              </a:spcAft>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个</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期有机会达到绿色</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归零</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spcBef>
                <a:spcPct val="0"/>
              </a:spcBef>
              <a:spcAft>
                <a:spcPts val="600"/>
              </a:spcAft>
            </a:pP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绿色归零与</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绿色</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归零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彼此</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独立并不互相影响</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spcBef>
                <a:spcPct val="0"/>
              </a:spcBef>
              <a:spcAft>
                <a:spcPts val="600"/>
              </a:spcAft>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只会影响到</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该商业发展中心绿色</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归零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其他</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点数库不会受到影响而归零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spcBef>
                <a:spcPct val="0"/>
              </a:spcBef>
              <a:spcAft>
                <a:spcPts val="600"/>
              </a:spcAft>
            </a:pP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绿色</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归零之后</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天</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便会在报告上显示</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TextBox 12"/>
          <p:cNvSpPr txBox="1">
            <a:spLocks noChangeArrowheads="1"/>
          </p:cNvSpPr>
          <p:nvPr/>
        </p:nvSpPr>
        <p:spPr bwMode="auto">
          <a:xfrm>
            <a:off x="595243" y="457485"/>
            <a:ext cx="10987616" cy="225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ct val="0"/>
              </a:spcAft>
              <a:buFontTx/>
              <a:buNone/>
            </a:pPr>
            <a:r>
              <a:rPr lang="zh-CN"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绿色（</a:t>
            </a:r>
            <a:r>
              <a:rPr lang="zh-TW"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好的</a:t>
            </a:r>
            <a:r>
              <a:rPr lang="zh-CN"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归零</a:t>
            </a:r>
            <a:endParaRPr lang="en-US" altLang="zh-TW"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br>
              <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点数库会</a:t>
            </a:r>
            <a:r>
              <a:rPr lang="zh-TW" altLang="en-US" sz="20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重设归零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因商业发展中心的</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左右</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两</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边的团体业绩点数或团体奖</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励业绩点数各达到</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5000</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，并得</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CN"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2,400</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佣金。</a:t>
            </a:r>
          </a:p>
          <a:p>
            <a:pPr fontAlgn="base">
              <a:lnSpc>
                <a:spcPct val="90000"/>
              </a:lnSpc>
              <a:spcBef>
                <a:spcPct val="0"/>
              </a:spcBef>
              <a:spcAft>
                <a:spcPct val="0"/>
              </a:spcAft>
              <a:buFontTx/>
              <a:buNone/>
            </a:pP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p:cNvSpPr txBox="1"/>
          <p:nvPr/>
        </p:nvSpPr>
        <p:spPr>
          <a:xfrm>
            <a:off x="8623024" y="1964044"/>
            <a:ext cx="2800767" cy="384721"/>
          </a:xfrm>
          <a:prstGeom prst="rect">
            <a:avLst/>
          </a:prstGeom>
          <a:noFill/>
        </p:spPr>
        <p:txBody>
          <a:bodyPr wrap="none" rtlCol="0">
            <a:spAutoFit/>
          </a:bodyPr>
          <a:lstStyle/>
          <a:p>
            <a:r>
              <a:rPr lang="en-US" b="1" dirty="0">
                <a:solidFill>
                  <a:srgbClr val="042555"/>
                </a:solidFill>
                <a:latin typeface="Microsoft JhengHei" panose="020B0604030504040204" pitchFamily="34" charset="-120"/>
                <a:ea typeface="Microsoft JhengHei" panose="020B0604030504040204" pitchFamily="34" charset="-120"/>
              </a:rPr>
              <a:t>RM</a:t>
            </a:r>
            <a:r>
              <a:rPr lang="en-US" altLang="zh-CN" b="1" dirty="0">
                <a:solidFill>
                  <a:srgbClr val="042555"/>
                </a:solidFill>
                <a:latin typeface="Microsoft JhengHei" panose="020B0604030504040204" pitchFamily="34" charset="-120"/>
                <a:ea typeface="Microsoft JhengHei" panose="020B0604030504040204" pitchFamily="34" charset="-120"/>
              </a:rPr>
              <a:t>2,400</a:t>
            </a:r>
            <a:r>
              <a:rPr lang="en-US" b="1" dirty="0">
                <a:solidFill>
                  <a:srgbClr val="042555"/>
                </a:solidFill>
                <a:latin typeface="Microsoft JhengHei" panose="020B0604030504040204" pitchFamily="34" charset="-120"/>
                <a:ea typeface="Microsoft JhengHei" panose="020B0604030504040204" pitchFamily="34" charset="-120"/>
              </a:rPr>
              <a:t> (5000/5000) </a:t>
            </a:r>
          </a:p>
        </p:txBody>
      </p:sp>
      <p:sp>
        <p:nvSpPr>
          <p:cNvPr id="14" name="TextBox 13"/>
          <p:cNvSpPr txBox="1"/>
          <p:nvPr/>
        </p:nvSpPr>
        <p:spPr>
          <a:xfrm>
            <a:off x="6584655" y="3002602"/>
            <a:ext cx="995045" cy="383540"/>
          </a:xfrm>
          <a:prstGeom prst="rect">
            <a:avLst/>
          </a:prstGeom>
          <a:noFill/>
        </p:spPr>
        <p:txBody>
          <a:bodyPr wrap="none" rtlCol="0">
            <a:spAutoFit/>
          </a:bodyPr>
          <a:lstStyle/>
          <a:p>
            <a:r>
              <a:rPr lang="en-US" b="1" dirty="0">
                <a:solidFill>
                  <a:srgbClr val="042555"/>
                </a:solidFill>
                <a:latin typeface="Microsoft JhengHei" panose="020B0604030504040204" pitchFamily="34" charset="-120"/>
                <a:ea typeface="Microsoft JhengHei" panose="020B0604030504040204" pitchFamily="34" charset="-120"/>
              </a:rPr>
              <a:t>200 BV</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4" fill="hold" nodeType="afterEffect">
                                  <p:stCondLst>
                                    <p:cond delay="0"/>
                                  </p:stCondLst>
                                  <p:childTnLst>
                                    <p:animEffect transition="out" filter="wipe(down)">
                                      <p:cBhvr>
                                        <p:cTn id="10" dur="3000"/>
                                        <p:tgtEl>
                                          <p:spTgt spid="1031"/>
                                        </p:tgtEl>
                                      </p:cBhvr>
                                    </p:animEffect>
                                    <p:set>
                                      <p:cBhvr>
                                        <p:cTn id="11" dur="1" fill="hold">
                                          <p:stCondLst>
                                            <p:cond delay="2999"/>
                                          </p:stCondLst>
                                        </p:cTn>
                                        <p:tgtEl>
                                          <p:spTgt spid="1031"/>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0"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088" y="150128"/>
            <a:ext cx="10435998" cy="7826999"/>
          </a:xfrm>
          <a:prstGeom prst="rect">
            <a:avLst/>
          </a:prstGeom>
        </p:spPr>
      </p:pic>
      <p:pic>
        <p:nvPicPr>
          <p:cNvPr id="3075" name="Picture 3" descr="T:\Field Training\Field Training\North America\NA_ENGLISH\NUOT update\images\Flushing-R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1672232" y="1963980"/>
            <a:ext cx="10519829" cy="12308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602255" y="457418"/>
            <a:ext cx="408404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ts val="600"/>
              </a:spcAft>
              <a:buFontTx/>
              <a:buNone/>
            </a:pPr>
            <a:r>
              <a:rPr lang="zh-TW"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红色（失误）归零</a:t>
            </a:r>
            <a:endParaRPr lang="en-US"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因为</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实</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行</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每月累积选择，</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造成</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所有个人商业发展中心</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点数库</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内</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点数归零。</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正确地</a:t>
            </a:r>
            <a:r>
              <a:rPr lang="zh-CN" altLang="en-US" sz="20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加入</a:t>
            </a:r>
            <a:r>
              <a:rPr lang="zh-TW" altLang="en-US" sz="20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000" b="1" baseline="30000"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事业</a:t>
            </a:r>
            <a:r>
              <a:rPr lang="zh-TW" altLang="en-US" sz="20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自动购货可避免红色归零</a:t>
            </a:r>
            <a:endParaRPr lang="en-US" altLang="en-US" sz="20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p:cNvSpPr txBox="1"/>
          <p:nvPr/>
        </p:nvSpPr>
        <p:spPr>
          <a:xfrm>
            <a:off x="8623017" y="1964044"/>
            <a:ext cx="1554480" cy="368300"/>
          </a:xfrm>
          <a:prstGeom prst="rect">
            <a:avLst/>
          </a:prstGeom>
          <a:noFill/>
        </p:spPr>
        <p:txBody>
          <a:bodyPr wrap="none" rtlCol="0">
            <a:spAutoFit/>
          </a:bodyPr>
          <a:lstStyle/>
          <a:p>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没有赚取佣金</a:t>
            </a:r>
            <a:endParaRPr 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35910" name="TextBox 9"/>
          <p:cNvSpPr txBox="1">
            <a:spLocks noChangeArrowheads="1"/>
          </p:cNvSpPr>
          <p:nvPr/>
        </p:nvSpPr>
        <p:spPr bwMode="auto">
          <a:xfrm>
            <a:off x="5900023" y="5152077"/>
            <a:ext cx="6165851" cy="147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fontAlgn="base">
              <a:spcBef>
                <a:spcPct val="0"/>
              </a:spcBef>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可能</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出现红色归零</a:t>
            </a:r>
          </a:p>
          <a:p>
            <a:pPr marL="285750" indent="-285750" fontAlgn="base">
              <a:spcBef>
                <a:spcPct val="0"/>
              </a:spcBef>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不会影响</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合</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格</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(200BV)</a:t>
            </a:r>
          </a:p>
          <a:p>
            <a:pPr marL="285750" indent="-285750" fontAlgn="base">
              <a:spcBef>
                <a:spcPct val="0"/>
              </a:spcBef>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不会影响资深伙伴的</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p>
          <a:p>
            <a:pPr marL="285750" indent="-285750" fontAlgn="base">
              <a:spcBef>
                <a:spcPct val="0"/>
              </a:spcBef>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所有个人商业发展中心点数库会红色归零</a:t>
            </a:r>
          </a:p>
          <a:p>
            <a:pPr marL="285750" indent="-285750" fontAlgn="base">
              <a:spcBef>
                <a:spcPct val="0"/>
              </a:spcBef>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红色归零之后</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天</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便会在报告上显示</a:t>
            </a:r>
          </a:p>
        </p:txBody>
      </p:sp>
      <p:sp>
        <p:nvSpPr>
          <p:cNvPr id="10" name="TextBox 9"/>
          <p:cNvSpPr txBox="1"/>
          <p:nvPr/>
        </p:nvSpPr>
        <p:spPr>
          <a:xfrm>
            <a:off x="6584655" y="3002602"/>
            <a:ext cx="986790" cy="383540"/>
          </a:xfrm>
          <a:prstGeom prst="rect">
            <a:avLst/>
          </a:prstGeom>
          <a:noFill/>
        </p:spPr>
        <p:txBody>
          <a:bodyPr wrap="none" rtlCol="0">
            <a:spAutoFit/>
          </a:bodyPr>
          <a:lstStyle/>
          <a:p>
            <a:r>
              <a:rPr lang="en-US" b="1" dirty="0">
                <a:solidFill>
                  <a:srgbClr val="042555"/>
                </a:solidFill>
                <a:latin typeface="Arial" panose="020B0604020202020204" pitchFamily="34" charset="0"/>
                <a:ea typeface="PMingLiU" panose="02020500000000000000" pitchFamily="18" charset="-120"/>
                <a:cs typeface="Arial" panose="020B0604020202020204" pitchFamily="34" charset="0"/>
              </a:rPr>
              <a:t>200 BV</a:t>
            </a:r>
          </a:p>
        </p:txBody>
      </p:sp>
      <p:sp>
        <p:nvSpPr>
          <p:cNvPr id="11" name="TextBox 10">
            <a:extLst>
              <a:ext uri="{FF2B5EF4-FFF2-40B4-BE49-F238E27FC236}">
                <a16:creationId xmlns:a16="http://schemas.microsoft.com/office/drawing/2014/main" id="{31B0CD70-5C39-4BE1-A6DB-563815B7F44D}"/>
              </a:ext>
            </a:extLst>
          </p:cNvPr>
          <p:cNvSpPr txBox="1"/>
          <p:nvPr/>
        </p:nvSpPr>
        <p:spPr>
          <a:xfrm>
            <a:off x="347731" y="4654334"/>
            <a:ext cx="5748270" cy="2222147"/>
          </a:xfrm>
          <a:prstGeom prst="rect">
            <a:avLst/>
          </a:prstGeom>
          <a:noFill/>
        </p:spPr>
        <p:txBody>
          <a:bodyPr wrap="square" rtlCol="0">
            <a:spAutoFit/>
          </a:bodyPr>
          <a:lstStyle/>
          <a:p>
            <a:pPr fontAlgn="base">
              <a:lnSpc>
                <a:spcPct val="90000"/>
              </a:lnSpc>
              <a:spcBef>
                <a:spcPct val="0"/>
              </a:spcBef>
              <a:spcAft>
                <a:spcPts val="600"/>
              </a:spcAft>
              <a:buNone/>
            </a:pPr>
            <a:r>
              <a:rPr lang="zh-CN" altLang="en-US"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原因：</a:t>
            </a:r>
          </a:p>
          <a:p>
            <a:pPr fontAlgn="base">
              <a:lnSpc>
                <a:spcPct val="90000"/>
              </a:lnSpc>
              <a:spcBef>
                <a:spcPct val="0"/>
              </a:spcBef>
              <a:spcAft>
                <a:spcPts val="600"/>
              </a:spcAft>
              <a:buNone/>
            </a:pPr>
            <a:r>
              <a:rPr lang="en-US" altLang="zh-CN"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altLang="zh-CN"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都会受到影响</a:t>
            </a:r>
          </a:p>
          <a:p>
            <a:pPr marL="285750" indent="-285750" fontAlgn="base">
              <a:lnSpc>
                <a:spcPct val="90000"/>
              </a:lnSpc>
              <a:spcBef>
                <a:spcPct val="0"/>
              </a:spcBef>
              <a:spcAft>
                <a:spcPts val="600"/>
              </a:spcAft>
              <a:buFont typeface="Arial" panose="020B0604020202020204" pitchFamily="34" charset="0"/>
              <a:buChar cha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沒有订用超连锁™管理系统</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(UFMS)</a:t>
            </a:r>
          </a:p>
          <a:p>
            <a:pPr marL="285750" indent="-285750" fontAlgn="base">
              <a:lnSpc>
                <a:spcPct val="90000"/>
              </a:lnSpc>
              <a:spcBef>
                <a:spcPct val="0"/>
              </a:spcBef>
              <a:spcAft>
                <a:spcPts val="600"/>
              </a:spcAft>
              <a:buFont typeface="Arial" panose="020B0604020202020204" pitchFamily="34" charset="0"/>
              <a:buChar cha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没有放置</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50/100/150 BV</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到您的</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p>
          <a:p>
            <a:pPr fontAlgn="base">
              <a:lnSpc>
                <a:spcPct val="90000"/>
              </a:lnSpc>
              <a:spcBef>
                <a:spcPct val="0"/>
              </a:spcBef>
              <a:spcAft>
                <a:spcPts val="600"/>
              </a:spcAft>
              <a:buNone/>
            </a:pPr>
            <a:r>
              <a:rPr lang="zh-CN" altLang="en-US"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只影响到</a:t>
            </a:r>
            <a:r>
              <a:rPr lang="en-US" altLang="zh-CN"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p>
          <a:p>
            <a:pPr marL="285750" indent="-285750" fontAlgn="base">
              <a:lnSpc>
                <a:spcPct val="90000"/>
              </a:lnSpc>
              <a:spcBef>
                <a:spcPct val="0"/>
              </a:spcBef>
              <a:spcAft>
                <a:spcPts val="600"/>
              </a:spcAft>
              <a:buFont typeface="Arial" panose="020B0604020202020204" pitchFamily="34" charset="0"/>
              <a:buChar cha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没有放置</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10/20/30 IBV</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到您的</a:t>
            </a:r>
            <a:r>
              <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商业发展中心没有</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3000"/>
                                        <p:tgtEl>
                                          <p:spTgt spid="3075"/>
                                        </p:tgtEl>
                                      </p:cBhvr>
                                    </p:animEffect>
                                    <p:set>
                                      <p:cBhvr>
                                        <p:cTn id="11" dur="1" fill="hold">
                                          <p:stCondLst>
                                            <p:cond delay="2999"/>
                                          </p:stCondLst>
                                        </p:cTn>
                                        <p:tgtEl>
                                          <p:spTgt spid="3075"/>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 name="Rectangle 12"/>
          <p:cNvSpPr/>
          <p:nvPr/>
        </p:nvSpPr>
        <p:spPr>
          <a:xfrm>
            <a:off x="3276600" y="6043246"/>
            <a:ext cx="5580369" cy="814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 y="3493993"/>
            <a:ext cx="12083143" cy="3333467"/>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3276600" y="5257800"/>
            <a:ext cx="55801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all"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n-cs"/>
              </a:rPr>
              <a:t>大会的门票就是教育</a:t>
            </a:r>
          </a:p>
        </p:txBody>
      </p:sp>
      <p:pic>
        <p:nvPicPr>
          <p:cNvPr id="11" name="Picture 10">
            <a:extLst>
              <a:ext uri="{FF2B5EF4-FFF2-40B4-BE49-F238E27FC236}">
                <a16:creationId xmlns:a16="http://schemas.microsoft.com/office/drawing/2014/main" id="{73AD81AB-886A-4AF8-8B94-31C583136DCD}"/>
              </a:ext>
            </a:extLst>
          </p:cNvPr>
          <p:cNvPicPr>
            <a:picLocks noChangeAspect="1"/>
          </p:cNvPicPr>
          <p:nvPr/>
        </p:nvPicPr>
        <p:blipFill>
          <a:blip r:embed="rId2"/>
          <a:stretch>
            <a:fillRect/>
          </a:stretch>
        </p:blipFill>
        <p:spPr>
          <a:xfrm rot="20903814">
            <a:off x="744452" y="1149472"/>
            <a:ext cx="6146662" cy="326705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B13149E-A90E-455B-B339-A78DD6AA8907}"/>
              </a:ext>
            </a:extLst>
          </p:cNvPr>
          <p:cNvPicPr>
            <a:picLocks noChangeAspect="1"/>
          </p:cNvPicPr>
          <p:nvPr/>
        </p:nvPicPr>
        <p:blipFill>
          <a:blip r:embed="rId2"/>
          <a:stretch>
            <a:fillRect/>
          </a:stretch>
        </p:blipFill>
        <p:spPr>
          <a:xfrm rot="20903814">
            <a:off x="3199888" y="1118931"/>
            <a:ext cx="6146662" cy="326705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9665E7B-E85C-47F4-A1A8-EA963F7391D7}"/>
              </a:ext>
            </a:extLst>
          </p:cNvPr>
          <p:cNvPicPr>
            <a:picLocks noChangeAspect="1"/>
          </p:cNvPicPr>
          <p:nvPr/>
        </p:nvPicPr>
        <p:blipFill>
          <a:blip r:embed="rId2"/>
          <a:stretch>
            <a:fillRect/>
          </a:stretch>
        </p:blipFill>
        <p:spPr>
          <a:xfrm rot="20903814">
            <a:off x="5582788" y="1118930"/>
            <a:ext cx="6146662" cy="3267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36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8" y="197985"/>
            <a:ext cx="12191999" cy="1445260"/>
          </a:xfrm>
          <a:prstGeom prst="rect">
            <a:avLst/>
          </a:prstGeom>
        </p:spPr>
        <p:txBody>
          <a:bodyPr wrap="square">
            <a:spAutoFit/>
          </a:bodyPr>
          <a:lstStyle/>
          <a:p>
            <a:pPr algn="ctr" defTabSz="914400"/>
            <a:r>
              <a:rPr lang="zh-CN"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合格且</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够格的独立超连锁</a:t>
            </a:r>
            <a:r>
              <a:rPr lang="en-US" altLang="zh-TW" sz="4400" b="1" baseline="30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p>
          <a:p>
            <a:pPr algn="ctr" defTabSz="914400"/>
            <a:endParaRPr lang="en-US"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ounded Rectangle 5"/>
          <p:cNvSpPr/>
          <p:nvPr/>
        </p:nvSpPr>
        <p:spPr>
          <a:xfrm>
            <a:off x="2652705" y="1085284"/>
            <a:ext cx="6886604" cy="438865"/>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保持 「</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合格且</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够格」有三项必备条件</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0" name="Group 9"/>
          <p:cNvGrpSpPr/>
          <p:nvPr/>
        </p:nvGrpSpPr>
        <p:grpSpPr>
          <a:xfrm>
            <a:off x="901640" y="1594158"/>
            <a:ext cx="10939251" cy="2561795"/>
            <a:chOff x="6283145" y="2758674"/>
            <a:chExt cx="4729997" cy="1892160"/>
          </a:xfrm>
        </p:grpSpPr>
        <p:grpSp>
          <p:nvGrpSpPr>
            <p:cNvPr id="11" name="Group 10"/>
            <p:cNvGrpSpPr/>
            <p:nvPr/>
          </p:nvGrpSpPr>
          <p:grpSpPr>
            <a:xfrm>
              <a:off x="6291384" y="2758674"/>
              <a:ext cx="4721758" cy="1892160"/>
              <a:chOff x="1438835" y="2449391"/>
              <a:chExt cx="3348318" cy="1892160"/>
            </a:xfrm>
          </p:grpSpPr>
          <p:sp>
            <p:nvSpPr>
              <p:cNvPr id="13" name="Round Same Side Corner Rectangle 12"/>
              <p:cNvSpPr/>
              <p:nvPr/>
            </p:nvSpPr>
            <p:spPr>
              <a:xfrm>
                <a:off x="1438835" y="2449391"/>
                <a:ext cx="3348318" cy="414832"/>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defTabSz="914400">
                  <a:buFont typeface="+mj-lt"/>
                  <a:buAutoNum type="arabicPeriod"/>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有当</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季</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独立超连锁</a:t>
                </a:r>
                <a:r>
                  <a:rPr lang="en-US" sz="2000" b="1" spc="-30" baseline="30000" dirty="0">
                    <a:ln w="3175">
                      <a:noFill/>
                    </a:ln>
                    <a:latin typeface="Arial" panose="020B0604020202020204" pitchFamily="34" charset="0"/>
                    <a:cs typeface="Arial" panose="020B0604020202020204" pitchFamily="34" charset="0"/>
                  </a:rPr>
                  <a:t>®</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销售报表（</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1000</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表格）在系统存档</a:t>
                </a:r>
                <a:endParaRPr lang="en-US"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Round Same Side Corner Rectangle 13"/>
              <p:cNvSpPr/>
              <p:nvPr/>
            </p:nvSpPr>
            <p:spPr>
              <a:xfrm flipV="1">
                <a:off x="1438835" y="2864220"/>
                <a:ext cx="3348318" cy="1477331"/>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2" name="Rectangle 11"/>
            <p:cNvSpPr/>
            <p:nvPr/>
          </p:nvSpPr>
          <p:spPr>
            <a:xfrm>
              <a:off x="6283145" y="3173506"/>
              <a:ext cx="4721759" cy="1203963"/>
            </a:xfrm>
            <a:prstGeom prst="rect">
              <a:avLst/>
            </a:prstGeom>
          </p:spPr>
          <p:txBody>
            <a:bodyPr wrap="square">
              <a:spAutoFit/>
            </a:bodyPr>
            <a:lstStyle/>
            <a:p>
              <a:pPr marL="742950" lvl="1" indent="-285750" defTabSz="914400">
                <a:buFont typeface="Arial" panose="020B0604020202020204" pitchFamily="34" charset="0"/>
                <a:buChar char="•"/>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要随</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1000</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表格附上至少两张销售总额达</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RM800</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的零售收据</a:t>
              </a:r>
            </a:p>
            <a:p>
              <a:pPr marL="742950" lvl="1" indent="-285750" defTabSz="914400">
                <a:buFont typeface="Arial" panose="020B0604020202020204" pitchFamily="34" charset="0"/>
                <a:buChar char="•"/>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每季度</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须</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提交</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1000</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表格</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，不得迟于</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星期五</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午夜</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11:59</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（季度结束前）</a:t>
              </a:r>
              <a:endPar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只有透过</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MY.SHOP.COM</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网站</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或</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其他美安网站，</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才能在在线销售美安产品</a:t>
              </a:r>
              <a:endPar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当两张</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总额达</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RM800</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的收据（</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透过美安网站</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销售</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或输入零售收据</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）开立</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后，</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针对</a:t>
              </a:r>
              <a:r>
                <a:rPr lang="en-US" altLang="zh-CN"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商业发展中心的</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季度</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1000</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表格会自动</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送</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交</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p:txBody>
        </p:sp>
      </p:grpSp>
      <p:grpSp>
        <p:nvGrpSpPr>
          <p:cNvPr id="15" name="Group 14"/>
          <p:cNvGrpSpPr/>
          <p:nvPr/>
        </p:nvGrpSpPr>
        <p:grpSpPr>
          <a:xfrm>
            <a:off x="911175" y="4312514"/>
            <a:ext cx="10920201" cy="2046201"/>
            <a:chOff x="6291382" y="2772052"/>
            <a:chExt cx="4721760" cy="1058009"/>
          </a:xfrm>
        </p:grpSpPr>
        <p:grpSp>
          <p:nvGrpSpPr>
            <p:cNvPr id="16" name="Group 15"/>
            <p:cNvGrpSpPr/>
            <p:nvPr/>
          </p:nvGrpSpPr>
          <p:grpSpPr>
            <a:xfrm>
              <a:off x="6291384" y="2772052"/>
              <a:ext cx="4721758" cy="1058009"/>
              <a:chOff x="1438835" y="2462769"/>
              <a:chExt cx="3348318" cy="1058009"/>
            </a:xfrm>
          </p:grpSpPr>
          <p:sp>
            <p:nvSpPr>
              <p:cNvPr id="18" name="Round Same Side Corner Rectangle 17"/>
              <p:cNvSpPr/>
              <p:nvPr/>
            </p:nvSpPr>
            <p:spPr>
              <a:xfrm>
                <a:off x="1438835" y="2462769"/>
                <a:ext cx="3348318" cy="401454"/>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defTabSz="914400">
                  <a:buFont typeface="+mj-lt"/>
                  <a:buAutoNum type="arabicPeriod" startAt="2"/>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每季</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度</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在您</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150</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个人业绩点数</a:t>
                </a:r>
                <a:endParaRPr lang="en-US"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9" name="Round Same Side Corner Rectangle 18"/>
              <p:cNvSpPr/>
              <p:nvPr/>
            </p:nvSpPr>
            <p:spPr>
              <a:xfrm flipV="1">
                <a:off x="1438835" y="2864220"/>
                <a:ext cx="3348318" cy="656558"/>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7" name="Rectangle 16"/>
            <p:cNvSpPr/>
            <p:nvPr/>
          </p:nvSpPr>
          <p:spPr>
            <a:xfrm>
              <a:off x="6291382" y="3183730"/>
              <a:ext cx="4721759" cy="525159"/>
            </a:xfrm>
            <a:prstGeom prst="rect">
              <a:avLst/>
            </a:prstGeom>
          </p:spPr>
          <p:txBody>
            <a:bodyPr wrap="square">
              <a:spAutoFit/>
            </a:bodyPr>
            <a:lstStyle/>
            <a:p>
              <a:pPr marL="742950" lvl="1" indent="-285750" defTabSz="914400">
                <a:buFont typeface="Arial" panose="020B0604020202020204" pitchFamily="34" charset="0"/>
                <a:buChar char="•"/>
              </a:pP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第一季度只需要</a:t>
              </a:r>
              <a:r>
                <a:rPr lang="en-US" altLang="zh-CN"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 PBV </a:t>
              </a:r>
              <a:endPar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点数不会因超连锁</a:t>
              </a:r>
              <a:r>
                <a:rPr lang="en-US" altLang="zh-TW" sz="2000" b="1" baseline="30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级别变更而改变</a:t>
              </a:r>
              <a:endParaRPr lang="en-US"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CN"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达到每月累积选择的要求就会自动满足季度要求</a:t>
              </a:r>
            </a:p>
          </p:txBody>
        </p:sp>
      </p:grpSp>
      <p:sp>
        <p:nvSpPr>
          <p:cNvPr id="25" name="Rounded Rectangle 24"/>
          <p:cNvSpPr/>
          <p:nvPr/>
        </p:nvSpPr>
        <p:spPr>
          <a:xfrm rot="16200000">
            <a:off x="-1834154" y="3771234"/>
            <a:ext cx="4792975" cy="438865"/>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scene3d>
              <a:camera prst="orthographicFront">
                <a:rot lat="0" lon="300000" rev="0"/>
              </a:camera>
              <a:lightRig rig="threePt" dir="t"/>
            </a:scene3d>
          </a:bodyPr>
          <a:lstStyle/>
          <a:p>
            <a:pPr algn="ctr" defTabSz="914400"/>
            <a:r>
              <a:rPr lang="zh-CN" altLang="en-US" sz="1800" dirty="0">
                <a:ln w="3175">
                  <a:solidFill>
                    <a:prstClr val="white"/>
                  </a:solidFill>
                </a:ln>
                <a:solidFill>
                  <a:srgbClr val="FF0000"/>
                </a:solidFill>
                <a:latin typeface="PMingLiU" panose="02020500000000000000" pitchFamily="18" charset="-120"/>
                <a:ea typeface="PMingLiU" panose="02020500000000000000" pitchFamily="18" charset="-120"/>
                <a:cs typeface="Arial" panose="020B0604020202020204" pitchFamily="34" charset="0"/>
              </a:rPr>
              <a:t>每季度</a:t>
            </a:r>
            <a:endParaRPr lang="en-US" altLang="en-US" sz="1800" dirty="0">
              <a:ln w="3175">
                <a:solidFill>
                  <a:prstClr val="white"/>
                </a:solidFill>
              </a:ln>
              <a:solidFill>
                <a:srgbClr val="FF0000"/>
              </a:solidFill>
              <a:latin typeface="PMingLiU" panose="02020500000000000000" pitchFamily="18" charset="-120"/>
              <a:ea typeface="PMingLiU" panose="02020500000000000000" pitchFamily="18"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8" y="197985"/>
            <a:ext cx="12191999" cy="1445260"/>
          </a:xfrm>
          <a:prstGeom prst="rect">
            <a:avLst/>
          </a:prstGeom>
        </p:spPr>
        <p:txBody>
          <a:bodyPr wrap="square">
            <a:spAutoFit/>
          </a:bodyPr>
          <a:lstStyle/>
          <a:p>
            <a:pPr algn="ctr" defTabSz="914400"/>
            <a:r>
              <a:rPr lang="zh-CN"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合格且</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够格的独立超连锁</a:t>
            </a:r>
            <a:r>
              <a:rPr lang="en-US" altLang="zh-TW" sz="4400" b="1" baseline="30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p>
          <a:p>
            <a:pPr algn="ctr" defTabSz="914400"/>
            <a:endParaRPr lang="en-US" altLang="en-US" sz="4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ounded Rectangle 5"/>
          <p:cNvSpPr/>
          <p:nvPr/>
        </p:nvSpPr>
        <p:spPr>
          <a:xfrm>
            <a:off x="2652705" y="1085284"/>
            <a:ext cx="6886604" cy="438865"/>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保持 「</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合格且</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够格」有三项必备条件</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0" name="Group 19"/>
          <p:cNvGrpSpPr/>
          <p:nvPr/>
        </p:nvGrpSpPr>
        <p:grpSpPr>
          <a:xfrm>
            <a:off x="920695" y="1845749"/>
            <a:ext cx="10920201" cy="2082307"/>
            <a:chOff x="6291382" y="2763262"/>
            <a:chExt cx="4721760" cy="1620797"/>
          </a:xfrm>
          <a:solidFill>
            <a:schemeClr val="accent2"/>
          </a:solidFill>
        </p:grpSpPr>
        <p:grpSp>
          <p:nvGrpSpPr>
            <p:cNvPr id="21" name="Group 20"/>
            <p:cNvGrpSpPr/>
            <p:nvPr/>
          </p:nvGrpSpPr>
          <p:grpSpPr>
            <a:xfrm>
              <a:off x="6291384" y="2763262"/>
              <a:ext cx="4721758" cy="1620797"/>
              <a:chOff x="1438835" y="2453979"/>
              <a:chExt cx="3348318" cy="1620797"/>
            </a:xfrm>
            <a:grpFill/>
          </p:grpSpPr>
          <p:sp>
            <p:nvSpPr>
              <p:cNvPr id="23" name="Round Same Side Corner Rectangle 22"/>
              <p:cNvSpPr/>
              <p:nvPr/>
            </p:nvSpPr>
            <p:spPr>
              <a:xfrm>
                <a:off x="1438835" y="2453979"/>
                <a:ext cx="3348318" cy="410244"/>
              </a:xfrm>
              <a:prstGeom prst="round2SameRect">
                <a:avLst>
                  <a:gd name="adj1" fmla="val 14584"/>
                  <a:gd name="adj2"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457200" defTabSz="914400">
                  <a:buFont typeface="+mj-lt"/>
                  <a:buAutoNum type="arabicPeriod" startAt="3"/>
                </a:pPr>
                <a:endParaRPr lang="en-US" altLang="zh-CN" sz="2000" dirty="0">
                  <a:solidFill>
                    <a:prstClr val="white"/>
                  </a:solidFill>
                  <a:latin typeface="Microsoft JhengHei" panose="020B0604030504040204" pitchFamily="34" charset="-120"/>
                  <a:ea typeface="Microsoft JhengHei" panose="020B0604030504040204" pitchFamily="34" charset="-120"/>
                </a:endParaRPr>
              </a:p>
              <a:p>
                <a:pPr lvl="1" indent="-457200" defTabSz="914400">
                  <a:buFont typeface="+mj-lt"/>
                  <a:buAutoNum type="arabicPeriod" startAt="3"/>
                </a:pPr>
                <a:r>
                  <a:rPr lang="zh-CN" altLang="en-US" sz="2000" b="1" dirty="0">
                    <a:solidFill>
                      <a:prstClr val="white"/>
                    </a:solidFill>
                    <a:latin typeface="Microsoft JhengHei" panose="020B0604030504040204" pitchFamily="34" charset="-120"/>
                    <a:ea typeface="Microsoft JhengHei" panose="020B0604030504040204" pitchFamily="34" charset="-120"/>
                  </a:rPr>
                  <a:t>维持超连锁</a:t>
                </a:r>
                <a:r>
                  <a:rPr lang="en-US" sz="2000" b="1" spc="-30" baseline="30000" dirty="0">
                    <a:ln w="3175">
                      <a:noFill/>
                    </a:ln>
                    <a:latin typeface="Arial" panose="020B0604020202020204" pitchFamily="34" charset="0"/>
                    <a:cs typeface="Arial" panose="020B0604020202020204" pitchFamily="34" charset="0"/>
                  </a:rPr>
                  <a:t>® </a:t>
                </a:r>
                <a:r>
                  <a:rPr lang="zh-CN" altLang="en-US" sz="2000" b="1" dirty="0">
                    <a:solidFill>
                      <a:prstClr val="white"/>
                    </a:solidFill>
                    <a:latin typeface="Microsoft JhengHei" panose="020B0604030504040204" pitchFamily="34" charset="-120"/>
                    <a:ea typeface="Microsoft JhengHei" panose="020B0604030504040204" pitchFamily="34" charset="-120"/>
                  </a:rPr>
                  <a:t>店主身分（年度续约）</a:t>
                </a:r>
                <a:br>
                  <a:rPr lang="zh-CN" altLang="en-US" sz="2000" b="1" dirty="0">
                    <a:solidFill>
                      <a:prstClr val="white"/>
                    </a:solidFill>
                    <a:latin typeface="Microsoft JhengHei" panose="020B0604030504040204" pitchFamily="34" charset="-120"/>
                    <a:ea typeface="Microsoft JhengHei" panose="020B0604030504040204" pitchFamily="34" charset="-120"/>
                  </a:rPr>
                </a:br>
                <a:endParaRPr lang="en-US"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4" name="Round Same Side Corner Rectangle 23"/>
              <p:cNvSpPr/>
              <p:nvPr/>
            </p:nvSpPr>
            <p:spPr>
              <a:xfrm flipV="1">
                <a:off x="1438835" y="2864220"/>
                <a:ext cx="3348318" cy="1210556"/>
              </a:xfrm>
              <a:prstGeom prst="round2SameRect">
                <a:avLst>
                  <a:gd name="adj1" fmla="val 10417"/>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22" name="Rectangle 21"/>
            <p:cNvSpPr/>
            <p:nvPr/>
          </p:nvSpPr>
          <p:spPr>
            <a:xfrm>
              <a:off x="6291382" y="3183730"/>
              <a:ext cx="4721759" cy="789831"/>
            </a:xfrm>
            <a:prstGeom prst="rect">
              <a:avLst/>
            </a:prstGeom>
            <a:solidFill>
              <a:schemeClr val="accent2">
                <a:lumMod val="75000"/>
              </a:schemeClr>
            </a:solidFill>
          </p:spPr>
          <p:txBody>
            <a:bodyPr wrap="square">
              <a:spAutoFit/>
            </a:bodyPr>
            <a:lstStyle/>
            <a:p>
              <a:pPr marL="742950" lvl="1" indent="-285750" defTabSz="914400">
                <a:buFont typeface="Arial" panose="020B0604020202020204" pitchFamily="34" charset="0"/>
                <a:buChar char="•"/>
              </a:pPr>
              <a:r>
                <a:rPr lang="zh-CN" altLang="en-US" sz="2000" b="1" dirty="0">
                  <a:solidFill>
                    <a:schemeClr val="bg1"/>
                  </a:solidFill>
                  <a:latin typeface="Microsoft JhengHei" panose="020B0604030504040204" pitchFamily="34" charset="-120"/>
                  <a:ea typeface="Microsoft JhengHei" panose="020B0604030504040204" pitchFamily="34" charset="-120"/>
                </a:rPr>
                <a:t>超连锁</a:t>
              </a:r>
              <a:r>
                <a:rPr lang="en-US" sz="2000" b="1" spc="-30" baseline="30000" dirty="0">
                  <a:ln w="3175">
                    <a:noFill/>
                  </a:ln>
                  <a:solidFill>
                    <a:schemeClr val="bg1"/>
                  </a:solidFill>
                  <a:latin typeface="Arial" panose="020B0604020202020204" pitchFamily="34" charset="0"/>
                  <a:cs typeface="Arial" panose="020B0604020202020204" pitchFamily="34" charset="0"/>
                </a:rPr>
                <a:t>® </a:t>
              </a:r>
              <a:r>
                <a:rPr lang="zh-CN" altLang="en-US" sz="2000" b="1" dirty="0">
                  <a:solidFill>
                    <a:schemeClr val="bg1"/>
                  </a:solidFill>
                  <a:latin typeface="Microsoft JhengHei" panose="020B0604030504040204" pitchFamily="34" charset="-120"/>
                  <a:ea typeface="Microsoft JhengHei" panose="020B0604030504040204" pitchFamily="34" charset="-120"/>
                </a:rPr>
                <a:t>店主必须在每年的起始月份结束前，完成年度会费</a:t>
              </a:r>
              <a:r>
                <a:rPr lang="en-US" altLang="zh-CN" sz="2000" b="1" dirty="0">
                  <a:solidFill>
                    <a:schemeClr val="bg1"/>
                  </a:solidFill>
                  <a:latin typeface="Microsoft JhengHei" panose="020B0604030504040204" pitchFamily="34" charset="-120"/>
                  <a:ea typeface="Microsoft JhengHei" panose="020B0604030504040204" pitchFamily="34" charset="-120"/>
                </a:rPr>
                <a:t>(RM400)</a:t>
              </a:r>
              <a:br>
                <a:rPr lang="en-US" altLang="zh-CN" sz="2000" b="1" dirty="0">
                  <a:solidFill>
                    <a:schemeClr val="bg1"/>
                  </a:solidFill>
                  <a:latin typeface="Microsoft JhengHei" panose="020B0604030504040204" pitchFamily="34" charset="-120"/>
                  <a:ea typeface="Microsoft JhengHei" panose="020B0604030504040204" pitchFamily="34" charset="-120"/>
                </a:rPr>
              </a:br>
              <a:r>
                <a:rPr lang="zh-CN" altLang="en-US" sz="2000" b="1" dirty="0">
                  <a:solidFill>
                    <a:schemeClr val="bg1"/>
                  </a:solidFill>
                  <a:latin typeface="Microsoft JhengHei" panose="020B0604030504040204" pitchFamily="34" charset="-120"/>
                  <a:ea typeface="Microsoft JhengHei" panose="020B0604030504040204" pitchFamily="34" charset="-120"/>
                </a:rPr>
                <a:t>开始日所在的那个月称为起始月份</a:t>
              </a:r>
              <a:endParaRPr lang="en-US" altLang="zh-CN" sz="2000" b="1" dirty="0">
                <a:solidFill>
                  <a:schemeClr val="bg1"/>
                </a:solidFill>
                <a:latin typeface="Microsoft JhengHei" panose="020B0604030504040204" pitchFamily="34" charset="-120"/>
                <a:ea typeface="Microsoft JhengHei" panose="020B0604030504040204" pitchFamily="34" charset="-120"/>
              </a:endParaRPr>
            </a:p>
            <a:p>
              <a:pPr marL="742950" lvl="1" indent="-285750" defTabSz="914400">
                <a:buFont typeface="Arial" panose="020B0604020202020204" pitchFamily="34" charset="0"/>
                <a:buChar char="•"/>
              </a:pPr>
              <a:r>
                <a:rPr lang="zh-CN" altLang="en-US" sz="2000" b="1" dirty="0">
                  <a:solidFill>
                    <a:schemeClr val="bg1"/>
                  </a:solidFill>
                  <a:latin typeface="Microsoft JhengHei" panose="020B0604030504040204" pitchFamily="34" charset="-120"/>
                  <a:ea typeface="Microsoft JhengHei" panose="020B0604030504040204" pitchFamily="34" charset="-120"/>
                </a:rPr>
                <a:t>选择自动续约会让您每年在起始月份月初就自动完成年度续约</a:t>
              </a:r>
              <a:endParaRPr lang="zh-TW" altLang="en-US" sz="2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26" name="Rounded Rectangle 25"/>
          <p:cNvSpPr/>
          <p:nvPr/>
        </p:nvSpPr>
        <p:spPr>
          <a:xfrm rot="16200000">
            <a:off x="-455437" y="2671708"/>
            <a:ext cx="2073834" cy="438865"/>
          </a:xfrm>
          <a:prstGeom prst="roundRect">
            <a:avLst>
              <a:gd name="adj" fmla="val 59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914400"/>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每年度</a:t>
            </a:r>
            <a:endParaRPr lang="en-US"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365736"/>
          </a:xfrm>
          <a:prstGeom prst="rect">
            <a:avLst/>
          </a:prstGeom>
        </p:spPr>
      </p:pic>
      <p:sp>
        <p:nvSpPr>
          <p:cNvPr id="5" name="Rounded Rectangle 4"/>
          <p:cNvSpPr/>
          <p:nvPr/>
        </p:nvSpPr>
        <p:spPr bwMode="auto">
          <a:xfrm>
            <a:off x="1416034" y="1604277"/>
            <a:ext cx="4777335" cy="545365"/>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ndParaRPr>
          </a:p>
        </p:txBody>
      </p:sp>
      <p:sp>
        <p:nvSpPr>
          <p:cNvPr id="2" name="Rounded Rectangle 1"/>
          <p:cNvSpPr/>
          <p:nvPr/>
        </p:nvSpPr>
        <p:spPr>
          <a:xfrm>
            <a:off x="7162801" y="5243863"/>
            <a:ext cx="4949052"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这可以在季度</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内</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的任何时间完成，如果未达到</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要求</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，在季度结束</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之</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前</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30</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天</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，系统会发送警示电子邮件</a:t>
            </a:r>
            <a:endParaRPr lang="en-US" alt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TextBox 6"/>
          <p:cNvSpPr txBox="1"/>
          <p:nvPr/>
        </p:nvSpPr>
        <p:spPr>
          <a:xfrm>
            <a:off x="6193368" y="3697356"/>
            <a:ext cx="732217" cy="245110"/>
          </a:xfrm>
          <a:prstGeom prst="rect">
            <a:avLst/>
          </a:prstGeom>
          <a:solidFill>
            <a:srgbClr val="FFFCF5"/>
          </a:solidFill>
        </p:spPr>
        <p:txBody>
          <a:bodyPr wrap="square" rtlCol="0">
            <a:spAutoFit/>
          </a:bodyPr>
          <a:lstStyle/>
          <a:p>
            <a:r>
              <a:rPr lang="zh-CN" altLang="en-US" sz="1000" b="1" dirty="0">
                <a:solidFill>
                  <a:srgbClr val="FF0000"/>
                </a:solidFill>
                <a:latin typeface="Microsoft JhengHei" panose="020B0604030504040204" pitchFamily="34" charset="-120"/>
                <a:ea typeface="Microsoft JhengHei" panose="020B0604030504040204" pitchFamily="34" charset="-120"/>
                <a:cs typeface="Arial" panose="020B0604020202020204"/>
              </a:rPr>
              <a:t>资格未符</a:t>
            </a:r>
            <a:endParaRPr lang="en-US" sz="1000" b="1" dirty="0">
              <a:solidFill>
                <a:srgbClr val="FF0000"/>
              </a:solidFill>
              <a:latin typeface="Microsoft JhengHei" panose="020B0604030504040204" pitchFamily="34" charset="-120"/>
              <a:ea typeface="Microsoft JhengHei" panose="020B0604030504040204" pitchFamily="34" charset="-120"/>
              <a:cs typeface="Arial" panose="020B0604020202020204"/>
            </a:endParaRPr>
          </a:p>
        </p:txBody>
      </p:sp>
      <p:sp>
        <p:nvSpPr>
          <p:cNvPr id="9" name="Rounded Rectangle 8"/>
          <p:cNvSpPr/>
          <p:nvPr/>
        </p:nvSpPr>
        <p:spPr bwMode="auto">
          <a:xfrm>
            <a:off x="6193368" y="3320717"/>
            <a:ext cx="648591" cy="839094"/>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ndParaRPr>
          </a:p>
        </p:txBody>
      </p:sp>
      <p:pic>
        <p:nvPicPr>
          <p:cNvPr id="8" name="Picture 7"/>
          <p:cNvPicPr>
            <a:picLocks noChangeAspect="1"/>
          </p:cNvPicPr>
          <p:nvPr/>
        </p:nvPicPr>
        <p:blipFill>
          <a:blip r:embed="rId3"/>
          <a:stretch>
            <a:fillRect/>
          </a:stretch>
        </p:blipFill>
        <p:spPr>
          <a:xfrm>
            <a:off x="3688478" y="56964"/>
            <a:ext cx="1066800" cy="75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3314" name="Picture 2" descr="T:\Field Training\Field Training\North America\NA_ENGLISH\NUOT update\images\F1000 em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 y="0"/>
            <a:ext cx="8775616" cy="6862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617" y="1952564"/>
            <a:ext cx="3328151" cy="2957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1">
              <a:lnSpc>
                <a:spcPct val="90000"/>
              </a:lnSpc>
            </a:pPr>
            <a:r>
              <a:rPr lang="zh-TW" altLang="en-US" sz="2800" b="1" dirty="0">
                <a:latin typeface="Microsoft JhengHei" panose="020B0604030504040204" pitchFamily="34" charset="-120"/>
                <a:ea typeface="Microsoft JhengHei" panose="020B0604030504040204" pitchFamily="34" charset="-120"/>
              </a:rPr>
              <a:t>如果</a:t>
            </a:r>
            <a:r>
              <a:rPr lang="zh-CN" altLang="en-US" sz="2800" b="1" dirty="0">
                <a:latin typeface="Microsoft JhengHei" panose="020B0604030504040204" pitchFamily="34" charset="-120"/>
                <a:ea typeface="Microsoft JhengHei" panose="020B0604030504040204" pitchFamily="34" charset="-120"/>
              </a:rPr>
              <a:t>是</a:t>
            </a:r>
            <a:r>
              <a:rPr lang="zh-TW" altLang="en-US" sz="2800" b="1" dirty="0">
                <a:latin typeface="Microsoft JhengHei" panose="020B0604030504040204" pitchFamily="34" charset="-120"/>
                <a:ea typeface="Microsoft JhengHei" panose="020B0604030504040204" pitchFamily="34" charset="-120"/>
              </a:rPr>
              <a:t>顾客透过美安公司网站购买产品，或</a:t>
            </a:r>
            <a:r>
              <a:rPr lang="zh-CN" altLang="en-US" sz="2800" b="1" dirty="0">
                <a:latin typeface="Microsoft JhengHei" panose="020B0604030504040204" pitchFamily="34" charset="-120"/>
                <a:ea typeface="Microsoft JhengHei" panose="020B0604030504040204" pitchFamily="34" charset="-120"/>
              </a:rPr>
              <a:t>是</a:t>
            </a:r>
            <a:r>
              <a:rPr lang="zh-TW" altLang="en-US" sz="2800" b="1" dirty="0">
                <a:latin typeface="Microsoft JhengHei" panose="020B0604030504040204" pitchFamily="34" charset="-120"/>
                <a:ea typeface="Microsoft JhengHei" panose="020B0604030504040204" pitchFamily="34" charset="-120"/>
              </a:rPr>
              <a:t>在网上输入零售收据，当</a:t>
            </a:r>
            <a:r>
              <a:rPr lang="zh-CN" altLang="en-US" sz="2800" b="1" dirty="0">
                <a:latin typeface="Microsoft JhengHei" panose="020B0604030504040204" pitchFamily="34" charset="-120"/>
                <a:ea typeface="Microsoft JhengHei" panose="020B0604030504040204" pitchFamily="34" charset="-120"/>
              </a:rPr>
              <a:t>达到</a:t>
            </a:r>
            <a:r>
              <a:rPr lang="zh-TW" altLang="en-US" sz="2800" b="1" dirty="0">
                <a:latin typeface="Microsoft JhengHei" panose="020B0604030504040204" pitchFamily="34" charset="-120"/>
                <a:ea typeface="Microsoft JhengHei" panose="020B0604030504040204" pitchFamily="34" charset="-120"/>
              </a:rPr>
              <a:t>该季度的购买要求后，系统便会发送电子邮件来确认</a:t>
            </a:r>
            <a:r>
              <a:rPr lang="zh-CN" altLang="en-US" sz="2800" b="1" dirty="0">
                <a:latin typeface="Microsoft JhengHei" panose="020B0604030504040204" pitchFamily="34" charset="-120"/>
                <a:ea typeface="Microsoft JhengHei" panose="020B0604030504040204" pitchFamily="34" charset="-120"/>
              </a:rPr>
              <a:t>已完成</a:t>
            </a:r>
            <a:r>
              <a:rPr lang="en-US" altLang="zh-TW" sz="2800" b="1" dirty="0">
                <a:latin typeface="Microsoft JhengHei" panose="020B0604030504040204" pitchFamily="34" charset="-120"/>
                <a:ea typeface="Microsoft JhengHei" panose="020B0604030504040204" pitchFamily="34" charset="-120"/>
              </a:rPr>
              <a:t>1000</a:t>
            </a:r>
            <a:r>
              <a:rPr lang="zh-TW" altLang="en-US" sz="2800" b="1" dirty="0">
                <a:latin typeface="Microsoft JhengHei" panose="020B0604030504040204" pitchFamily="34" charset="-120"/>
                <a:ea typeface="Microsoft JhengHei" panose="020B0604030504040204" pitchFamily="34" charset="-120"/>
              </a:rPr>
              <a:t>表格</a:t>
            </a:r>
            <a:endParaRPr lang="en-US" altLang="en-US" sz="2800" b="1" dirty="0">
              <a:latin typeface="Microsoft JhengHei" panose="020B0604030504040204" pitchFamily="34" charset="-120"/>
              <a:ea typeface="Microsoft JhengHei" panose="020B0604030504040204" pitchFamily="34" charset="-12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785" t="25310" r="16715" b="6202"/>
          <a:stretch>
            <a:fillRect/>
          </a:stretch>
        </p:blipFill>
        <p:spPr>
          <a:xfrm>
            <a:off x="114300" y="1985125"/>
            <a:ext cx="8534400" cy="4758575"/>
          </a:xfrm>
          <a:prstGeom prst="rect">
            <a:avLst/>
          </a:prstGeom>
        </p:spPr>
      </p:pic>
      <p:sp>
        <p:nvSpPr>
          <p:cNvPr id="5" name="Rounded Rectangle 4"/>
          <p:cNvSpPr/>
          <p:nvPr/>
        </p:nvSpPr>
        <p:spPr>
          <a:xfrm>
            <a:off x="839037" y="5933552"/>
            <a:ext cx="296426" cy="1758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365736"/>
          </a:xfrm>
          <a:prstGeom prst="rect">
            <a:avLst/>
          </a:prstGeom>
        </p:spPr>
      </p:pic>
      <p:sp>
        <p:nvSpPr>
          <p:cNvPr id="8" name="Rounded Rectangle 7"/>
          <p:cNvSpPr/>
          <p:nvPr/>
        </p:nvSpPr>
        <p:spPr bwMode="auto">
          <a:xfrm>
            <a:off x="5981701" y="3714751"/>
            <a:ext cx="1047750" cy="24765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ndParaRPr>
          </a:p>
        </p:txBody>
      </p:sp>
      <p:sp>
        <p:nvSpPr>
          <p:cNvPr id="6" name="Rounded Rectangle 5"/>
          <p:cNvSpPr/>
          <p:nvPr/>
        </p:nvSpPr>
        <p:spPr>
          <a:xfrm>
            <a:off x="7253517" y="5011022"/>
            <a:ext cx="4829299"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175" lvl="1">
              <a:lnSpc>
                <a:spcPct val="90000"/>
              </a:lnSpc>
            </a:pPr>
            <a:r>
              <a:rPr lang="zh-TW" altLang="en-US" sz="2600" b="1" dirty="0">
                <a:latin typeface="Microsoft JhengHei" panose="020B0604030504040204" pitchFamily="34" charset="-120"/>
                <a:ea typeface="Microsoft JhengHei" panose="020B0604030504040204" pitchFamily="34" charset="-120"/>
              </a:rPr>
              <a:t>当收到</a:t>
            </a:r>
            <a:r>
              <a:rPr lang="zh-CN" altLang="en-US" sz="2600" b="1" dirty="0">
                <a:latin typeface="Microsoft JhengHei" panose="020B0604030504040204" pitchFamily="34" charset="-120"/>
                <a:ea typeface="Microsoft JhengHei" panose="020B0604030504040204" pitchFamily="34" charset="-120"/>
              </a:rPr>
              <a:t>系统</a:t>
            </a:r>
            <a:r>
              <a:rPr lang="zh-TW" altLang="en-US" sz="2600" b="1" dirty="0">
                <a:latin typeface="Microsoft JhengHei" panose="020B0604030504040204" pitchFamily="34" charset="-120"/>
                <a:ea typeface="Microsoft JhengHei" panose="020B0604030504040204" pitchFamily="34" charset="-120"/>
              </a:rPr>
              <a:t>发送的电子邮件确认</a:t>
            </a:r>
            <a:r>
              <a:rPr lang="zh-CN" altLang="en-US" sz="2600" b="1" dirty="0">
                <a:latin typeface="Microsoft JhengHei" panose="020B0604030504040204" pitchFamily="34" charset="-120"/>
                <a:ea typeface="Microsoft JhengHei" panose="020B0604030504040204" pitchFamily="34" charset="-120"/>
              </a:rPr>
              <a:t>已</a:t>
            </a:r>
            <a:r>
              <a:rPr lang="zh-TW" altLang="en-US" sz="2600" b="1" dirty="0">
                <a:latin typeface="Microsoft JhengHei" panose="020B0604030504040204" pitchFamily="34" charset="-120"/>
                <a:ea typeface="Microsoft JhengHei" panose="020B0604030504040204" pitchFamily="34" charset="-120"/>
              </a:rPr>
              <a:t>完成</a:t>
            </a:r>
            <a:r>
              <a:rPr lang="en-US" altLang="zh-TW" sz="2600" b="1" dirty="0">
                <a:latin typeface="Microsoft JhengHei" panose="020B0604030504040204" pitchFamily="34" charset="-120"/>
                <a:ea typeface="Microsoft JhengHei" panose="020B0604030504040204" pitchFamily="34" charset="-120"/>
              </a:rPr>
              <a:t>1000</a:t>
            </a:r>
            <a:r>
              <a:rPr lang="zh-TW" altLang="en-US" sz="2600" b="1" dirty="0">
                <a:latin typeface="Microsoft JhengHei" panose="020B0604030504040204" pitchFamily="34" charset="-120"/>
                <a:ea typeface="Microsoft JhengHei" panose="020B0604030504040204" pitchFamily="34" charset="-120"/>
              </a:rPr>
              <a:t>表格后，核对</a:t>
            </a:r>
            <a:r>
              <a:rPr lang="en-US" altLang="zh-TW" sz="2600" b="1" dirty="0">
                <a:latin typeface="Microsoft JhengHei" panose="020B0604030504040204" pitchFamily="34" charset="-120"/>
                <a:ea typeface="Microsoft JhengHei" panose="020B0604030504040204" pitchFamily="34" charset="-120"/>
              </a:rPr>
              <a:t>1000</a:t>
            </a:r>
            <a:r>
              <a:rPr lang="zh-TW" altLang="en-US" sz="2600" b="1" dirty="0">
                <a:latin typeface="Microsoft JhengHei" panose="020B0604030504040204" pitchFamily="34" charset="-120"/>
                <a:ea typeface="Microsoft JhengHei" panose="020B0604030504040204" pitchFamily="34" charset="-120"/>
              </a:rPr>
              <a:t>表格的要求是否达到</a:t>
            </a:r>
            <a:endParaRPr lang="en-US" altLang="en-US" sz="2600" b="1" dirty="0">
              <a:latin typeface="Microsoft JhengHei" panose="020B0604030504040204" pitchFamily="34" charset="-120"/>
              <a:ea typeface="Microsoft JhengHei" panose="020B0604030504040204" pitchFamily="34" charset="-120"/>
            </a:endParaRPr>
          </a:p>
        </p:txBody>
      </p:sp>
      <p:pic>
        <p:nvPicPr>
          <p:cNvPr id="7" name="Picture 6"/>
          <p:cNvPicPr>
            <a:picLocks noChangeAspect="1"/>
          </p:cNvPicPr>
          <p:nvPr/>
        </p:nvPicPr>
        <p:blipFill>
          <a:blip r:embed="rId3"/>
          <a:stretch>
            <a:fillRect/>
          </a:stretch>
        </p:blipFill>
        <p:spPr>
          <a:xfrm>
            <a:off x="3688478" y="56964"/>
            <a:ext cx="1066800" cy="75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646FD7-2243-48C2-AA25-1C0B538142EC}"/>
              </a:ext>
            </a:extLst>
          </p:cNvPr>
          <p:cNvPicPr>
            <a:picLocks noChangeAspect="1"/>
          </p:cNvPicPr>
          <p:nvPr/>
        </p:nvPicPr>
        <p:blipFill>
          <a:blip r:embed="rId2"/>
          <a:stretch>
            <a:fillRect/>
          </a:stretch>
        </p:blipFill>
        <p:spPr>
          <a:xfrm>
            <a:off x="0" y="-1"/>
            <a:ext cx="12191999" cy="8497746"/>
          </a:xfrm>
          <a:prstGeom prst="rect">
            <a:avLst/>
          </a:prstGeom>
        </p:spPr>
      </p:pic>
      <p:sp>
        <p:nvSpPr>
          <p:cNvPr id="4" name="Rounded Rectangle 3"/>
          <p:cNvSpPr/>
          <p:nvPr/>
        </p:nvSpPr>
        <p:spPr bwMode="auto">
          <a:xfrm>
            <a:off x="2996685" y="571501"/>
            <a:ext cx="4035851" cy="447040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ndParaRPr>
          </a:p>
        </p:txBody>
      </p:sp>
      <p:sp>
        <p:nvSpPr>
          <p:cNvPr id="8" name="Rounded Rectangle 7"/>
          <p:cNvSpPr/>
          <p:nvPr/>
        </p:nvSpPr>
        <p:spPr bwMode="auto">
          <a:xfrm>
            <a:off x="579107" y="4643713"/>
            <a:ext cx="1148171" cy="861559"/>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ndParaRPr>
          </a:p>
        </p:txBody>
      </p:sp>
      <p:sp>
        <p:nvSpPr>
          <p:cNvPr id="9" name="Rounded Rectangle 8"/>
          <p:cNvSpPr/>
          <p:nvPr/>
        </p:nvSpPr>
        <p:spPr>
          <a:xfrm>
            <a:off x="7796528" y="4643713"/>
            <a:ext cx="3631479"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zh-TW" altLang="en-US" sz="2600" b="1" dirty="0">
                <a:latin typeface="Microsoft JhengHei" panose="020B0604030504040204" pitchFamily="34" charset="-120"/>
                <a:ea typeface="Microsoft JhengHei" panose="020B0604030504040204" pitchFamily="34" charset="-120"/>
              </a:rPr>
              <a:t>如</a:t>
            </a:r>
            <a:r>
              <a:rPr lang="zh-CN" altLang="en-US" sz="2600" b="1" dirty="0">
                <a:latin typeface="Microsoft JhengHei" panose="020B0604030504040204" pitchFamily="34" charset="-120"/>
                <a:ea typeface="Microsoft JhengHei" panose="020B0604030504040204" pitchFamily="34" charset="-120"/>
              </a:rPr>
              <a:t>果</a:t>
            </a:r>
            <a:r>
              <a:rPr lang="zh-TW" altLang="en-US" sz="2600" b="1" dirty="0">
                <a:latin typeface="Microsoft JhengHei" panose="020B0604030504040204" pitchFamily="34" charset="-120"/>
                <a:ea typeface="Microsoft JhengHei" panose="020B0604030504040204" pitchFamily="34" charset="-120"/>
              </a:rPr>
              <a:t>选择不用自动续约</a:t>
            </a:r>
            <a:r>
              <a:rPr lang="zh-CN" altLang="en-US" sz="2600" b="1" dirty="0">
                <a:latin typeface="Microsoft JhengHei" panose="020B0604030504040204" pitchFamily="34" charset="-120"/>
                <a:ea typeface="Microsoft JhengHei" panose="020B0604030504040204" pitchFamily="34" charset="-120"/>
              </a:rPr>
              <a:t>，</a:t>
            </a:r>
            <a:r>
              <a:rPr lang="zh-TW" altLang="en-US" sz="2600" b="1" dirty="0">
                <a:latin typeface="Microsoft JhengHei" panose="020B0604030504040204" pitchFamily="34" charset="-120"/>
                <a:ea typeface="Microsoft JhengHei" panose="020B0604030504040204" pitchFamily="34" charset="-120"/>
              </a:rPr>
              <a:t>便要在</a:t>
            </a:r>
            <a:r>
              <a:rPr lang="zh-CN" altLang="en-US" sz="2600" b="1" dirty="0">
                <a:latin typeface="Microsoft JhengHei" panose="020B0604030504040204" pitchFamily="34" charset="-120"/>
                <a:ea typeface="Microsoft JhengHei" panose="020B0604030504040204" pitchFamily="34" charset="-120"/>
              </a:rPr>
              <a:t>起</a:t>
            </a:r>
            <a:r>
              <a:rPr lang="zh-TW" altLang="en-US" sz="2600" b="1" dirty="0">
                <a:latin typeface="Microsoft JhengHei" panose="020B0604030504040204" pitchFamily="34" charset="-120"/>
                <a:ea typeface="Microsoft JhengHei" panose="020B0604030504040204" pitchFamily="34" charset="-120"/>
              </a:rPr>
              <a:t>始月</a:t>
            </a:r>
            <a:r>
              <a:rPr lang="zh-CN" altLang="en-US" sz="2600" b="1" dirty="0">
                <a:latin typeface="Microsoft JhengHei" panose="020B0604030504040204" pitchFamily="34" charset="-120"/>
                <a:ea typeface="Microsoft JhengHei" panose="020B0604030504040204" pitchFamily="34" charset="-120"/>
              </a:rPr>
              <a:t>份内送交纸本的</a:t>
            </a:r>
            <a:r>
              <a:rPr lang="zh-TW" altLang="en-US" sz="2600" b="1" dirty="0">
                <a:latin typeface="Microsoft JhengHei" panose="020B0604030504040204" pitchFamily="34" charset="-120"/>
                <a:ea typeface="Microsoft JhengHei" panose="020B0604030504040204" pitchFamily="34" charset="-120"/>
              </a:rPr>
              <a:t>年度续约</a:t>
            </a:r>
            <a:r>
              <a:rPr lang="zh-CN" altLang="en-US" sz="2600" b="1" dirty="0">
                <a:latin typeface="Microsoft JhengHei" panose="020B0604030504040204" pitchFamily="34" charset="-120"/>
                <a:ea typeface="Microsoft JhengHei" panose="020B0604030504040204" pitchFamily="34" charset="-120"/>
              </a:rPr>
              <a:t>表格</a:t>
            </a:r>
            <a:endParaRPr lang="en-US" altLang="en-US" sz="2600" b="1" dirty="0">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883" y="-84480"/>
            <a:ext cx="9950798" cy="7463099"/>
          </a:xfrm>
          <a:prstGeom prst="rect">
            <a:avLst/>
          </a:prstGeom>
        </p:spPr>
      </p:pic>
      <p:pic>
        <p:nvPicPr>
          <p:cNvPr id="8" name="Picture 5" descr="T:\Field Training\Field Training\North America\NA_ENGLISH\NUOT update\images\Purgi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45" b="60797"/>
          <a:stretch>
            <a:fillRect/>
          </a:stretch>
        </p:blipFill>
        <p:spPr bwMode="auto">
          <a:xfrm>
            <a:off x="2519083" y="377812"/>
            <a:ext cx="10054910" cy="24703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595243" y="457485"/>
            <a:ext cx="5005457" cy="132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ts val="600"/>
              </a:spcAft>
              <a:buFontTx/>
              <a:buNone/>
            </a:pPr>
            <a:r>
              <a:rPr lang="zh-TW"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暂停业务</a:t>
            </a:r>
            <a:endParaRPr lang="en-US" altLang="zh-TW" sz="4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所有</a:t>
            </a:r>
            <a:r>
              <a:rPr lang="zh-CN" altLang="en-US" sz="2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个人</a:t>
            </a:r>
            <a:r>
              <a:rPr lang="zh-TW" altLang="en-US" sz="2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商业发展中心左右两边的</a:t>
            </a:r>
            <a:r>
              <a:rPr lang="en-US" altLang="zh-TW" sz="2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altLang="zh-TW" sz="2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24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重设归零</a:t>
            </a:r>
            <a:r>
              <a:rPr lang="en-US" altLang="zh-TW" sz="24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a:t>
            </a:r>
            <a:endParaRPr lang="en-US" altLang="en-US" sz="24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p:cNvSpPr txBox="1"/>
          <p:nvPr/>
        </p:nvSpPr>
        <p:spPr>
          <a:xfrm>
            <a:off x="9029404" y="2051599"/>
            <a:ext cx="1554480" cy="368300"/>
          </a:xfrm>
          <a:prstGeom prst="rect">
            <a:avLst/>
          </a:prstGeom>
          <a:noFill/>
        </p:spPr>
        <p:txBody>
          <a:bodyPr wrap="none" rtlCol="0">
            <a:spAutoFit/>
          </a:bodyPr>
          <a:lstStyle/>
          <a:p>
            <a:r>
              <a:rPr lang="zh-TW" altLang="en-US" sz="1800" b="1" dirty="0">
                <a:solidFill>
                  <a:srgbClr val="042555"/>
                </a:solidFill>
                <a:latin typeface="Microsoft JhengHei" panose="020B0604030504040204" pitchFamily="34" charset="-120"/>
                <a:ea typeface="Microsoft JhengHei" panose="020B0604030504040204" pitchFamily="34" charset="-120"/>
              </a:rPr>
              <a:t>没有赚到佣金</a:t>
            </a:r>
            <a:endParaRPr lang="en-US" sz="1800" b="1" dirty="0">
              <a:solidFill>
                <a:srgbClr val="042555"/>
              </a:solidFill>
              <a:latin typeface="Microsoft JhengHei" panose="020B0604030504040204" pitchFamily="34" charset="-120"/>
            </a:endParaRPr>
          </a:p>
        </p:txBody>
      </p:sp>
      <p:sp>
        <p:nvSpPr>
          <p:cNvPr id="635910" name="TextBox 9"/>
          <p:cNvSpPr txBox="1">
            <a:spLocks noChangeArrowheads="1"/>
          </p:cNvSpPr>
          <p:nvPr/>
        </p:nvSpPr>
        <p:spPr bwMode="auto">
          <a:xfrm>
            <a:off x="595226" y="4513213"/>
            <a:ext cx="9219008" cy="23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zh-CN" altLang="en-US" sz="1600" b="1" dirty="0">
                <a:latin typeface="Microsoft JhengHei" panose="020B0604030504040204" pitchFamily="34" charset="-120"/>
              </a:rPr>
              <a:t> </a:t>
            </a:r>
            <a:r>
              <a:rPr lang="zh-TW" altLang="en-US" sz="1800" b="1" dirty="0">
                <a:latin typeface="Microsoft JhengHei" panose="020B0604030504040204" pitchFamily="34" charset="-120"/>
                <a:ea typeface="Microsoft JhengHei" panose="020B0604030504040204" pitchFamily="34" charset="-120"/>
              </a:rPr>
              <a:t>可能会在</a:t>
            </a:r>
            <a:r>
              <a:rPr lang="zh-CN" altLang="en-US" sz="1800" b="1" dirty="0">
                <a:latin typeface="Microsoft JhengHei" panose="020B0604030504040204" pitchFamily="34" charset="-120"/>
                <a:ea typeface="Microsoft JhengHei" panose="020B0604030504040204" pitchFamily="34" charset="-120"/>
              </a:rPr>
              <a:t>每</a:t>
            </a:r>
            <a:r>
              <a:rPr lang="zh-TW" altLang="en-US" sz="1800" b="1" dirty="0">
                <a:latin typeface="Microsoft JhengHei" panose="020B0604030504040204" pitchFamily="34" charset="-120"/>
                <a:ea typeface="Microsoft JhengHei" panose="020B0604030504040204" pitchFamily="34" charset="-120"/>
              </a:rPr>
              <a:t>季度（季度</a:t>
            </a:r>
            <a:r>
              <a:rPr lang="zh-CN" altLang="en-US" sz="1800" b="1" dirty="0">
                <a:latin typeface="Microsoft JhengHei" panose="020B0604030504040204" pitchFamily="34" charset="-120"/>
                <a:ea typeface="Microsoft JhengHei" panose="020B0604030504040204" pitchFamily="34" charset="-120"/>
              </a:rPr>
              <a:t>结束时的星期五</a:t>
            </a:r>
            <a:r>
              <a:rPr lang="zh-TW" altLang="en-US" sz="1800" b="1" dirty="0">
                <a:latin typeface="Microsoft JhengHei" panose="020B0604030504040204" pitchFamily="34" charset="-120"/>
                <a:ea typeface="Microsoft JhengHei" panose="020B0604030504040204" pitchFamily="34" charset="-120"/>
              </a:rPr>
              <a:t>）及</a:t>
            </a:r>
            <a:r>
              <a:rPr lang="zh-CN" altLang="en-US" sz="1800" b="1" dirty="0">
                <a:latin typeface="Microsoft JhengHei" panose="020B0604030504040204" pitchFamily="34" charset="-120"/>
                <a:ea typeface="Microsoft JhengHei" panose="020B0604030504040204" pitchFamily="34" charset="-120"/>
              </a:rPr>
              <a:t>每</a:t>
            </a:r>
            <a:r>
              <a:rPr lang="zh-TW" altLang="en-US" sz="1800" b="1" dirty="0">
                <a:latin typeface="Microsoft JhengHei" panose="020B0604030504040204" pitchFamily="34" charset="-120"/>
                <a:ea typeface="Microsoft JhengHei" panose="020B0604030504040204" pitchFamily="34" charset="-120"/>
              </a:rPr>
              <a:t>年度（</a:t>
            </a:r>
            <a:r>
              <a:rPr lang="zh-CN" altLang="en-US" sz="1800" b="1" dirty="0">
                <a:latin typeface="Microsoft JhengHei" panose="020B0604030504040204" pitchFamily="34" charset="-120"/>
                <a:ea typeface="Microsoft JhengHei" panose="020B0604030504040204" pitchFamily="34" charset="-120"/>
              </a:rPr>
              <a:t>起</a:t>
            </a:r>
            <a:r>
              <a:rPr lang="zh-TW" altLang="en-US" sz="1800" b="1" dirty="0">
                <a:latin typeface="Microsoft JhengHei" panose="020B0604030504040204" pitchFamily="34" charset="-120"/>
                <a:ea typeface="Microsoft JhengHei" panose="020B0604030504040204" pitchFamily="34" charset="-120"/>
              </a:rPr>
              <a:t>始月</a:t>
            </a:r>
            <a:r>
              <a:rPr lang="zh-CN" altLang="en-US" sz="1800" b="1" dirty="0">
                <a:latin typeface="Microsoft JhengHei" panose="020B0604030504040204" pitchFamily="34" charset="-120"/>
                <a:ea typeface="Microsoft JhengHei" panose="020B0604030504040204" pitchFamily="34" charset="-120"/>
              </a:rPr>
              <a:t>份</a:t>
            </a:r>
            <a:r>
              <a:rPr lang="zh-TW" altLang="en-US" sz="1800" b="1" dirty="0">
                <a:latin typeface="Microsoft JhengHei" panose="020B0604030504040204" pitchFamily="34" charset="-120"/>
                <a:ea typeface="Microsoft JhengHei" panose="020B0604030504040204" pitchFamily="34" charset="-120"/>
              </a:rPr>
              <a:t>结</a:t>
            </a:r>
            <a:r>
              <a:rPr lang="zh-CN" altLang="en-US" sz="1800" b="1" dirty="0">
                <a:latin typeface="Microsoft JhengHei" panose="020B0604030504040204" pitchFamily="34" charset="-120"/>
                <a:ea typeface="Microsoft JhengHei" panose="020B0604030504040204" pitchFamily="34" charset="-120"/>
              </a:rPr>
              <a:t>束时</a:t>
            </a:r>
            <a:r>
              <a:rPr lang="zh-TW" altLang="en-US" sz="1800" b="1" dirty="0">
                <a:latin typeface="Microsoft JhengHei" panose="020B0604030504040204" pitchFamily="34" charset="-120"/>
                <a:ea typeface="Microsoft JhengHei" panose="020B0604030504040204" pitchFamily="34" charset="-120"/>
              </a:rPr>
              <a:t>）出现</a:t>
            </a:r>
            <a:endParaRPr lang="en-US" sz="1800" dirty="0">
              <a:latin typeface="Microsoft JhengHei" panose="020B0604030504040204" pitchFamily="34" charset="-120"/>
              <a:ea typeface="Microsoft JhengHei" panose="020B0604030504040204" pitchFamily="34" charset="-120"/>
            </a:endParaRPr>
          </a:p>
          <a:p>
            <a:r>
              <a:rPr lang="zh-CN" altLang="en-US" sz="1800" b="1" dirty="0">
                <a:latin typeface="Microsoft JhengHei" panose="020B0604030504040204" pitchFamily="34" charset="-120"/>
                <a:ea typeface="Microsoft JhengHei" panose="020B0604030504040204" pitchFamily="34" charset="-120"/>
              </a:rPr>
              <a:t> </a:t>
            </a:r>
            <a:r>
              <a:rPr lang="zh-TW" altLang="en-US" sz="1800" b="1" dirty="0">
                <a:latin typeface="Microsoft JhengHei" panose="020B0604030504040204" pitchFamily="34" charset="-120"/>
                <a:ea typeface="Microsoft JhengHei" panose="020B0604030504040204" pitchFamily="34" charset="-120"/>
              </a:rPr>
              <a:t>所有个人商业发展中心</a:t>
            </a:r>
            <a:r>
              <a:rPr lang="zh-CN" altLang="en-US" sz="1800" b="1" dirty="0">
                <a:latin typeface="Microsoft JhengHei" panose="020B0604030504040204" pitchFamily="34" charset="-120"/>
                <a:ea typeface="Microsoft JhengHei" panose="020B0604030504040204" pitchFamily="34" charset="-120"/>
              </a:rPr>
              <a:t>的</a:t>
            </a:r>
            <a:r>
              <a:rPr lang="zh-TW" altLang="en-US" sz="1800" b="1" dirty="0">
                <a:latin typeface="Microsoft JhengHei" panose="020B0604030504040204" pitchFamily="34" charset="-120"/>
                <a:ea typeface="Microsoft JhengHei" panose="020B0604030504040204" pitchFamily="34" charset="-120"/>
              </a:rPr>
              <a:t>团体</a:t>
            </a:r>
            <a:r>
              <a:rPr lang="zh-CN" altLang="en-US" sz="1800" b="1" dirty="0">
                <a:latin typeface="Microsoft JhengHei" panose="020B0604030504040204" pitchFamily="34" charset="-120"/>
                <a:ea typeface="Microsoft JhengHei" panose="020B0604030504040204" pitchFamily="34" charset="-120"/>
              </a:rPr>
              <a:t>业绩点数</a:t>
            </a:r>
            <a:r>
              <a:rPr lang="zh-TW" altLang="en-US" sz="1800" b="1" dirty="0">
                <a:latin typeface="Microsoft JhengHei" panose="020B0604030504040204" pitchFamily="34" charset="-120"/>
                <a:ea typeface="Microsoft JhengHei" panose="020B0604030504040204" pitchFamily="34" charset="-120"/>
              </a:rPr>
              <a:t>及</a:t>
            </a:r>
            <a:r>
              <a:rPr lang="zh-CN" altLang="en-US" sz="1800" b="1" dirty="0">
                <a:latin typeface="Microsoft JhengHei" panose="020B0604030504040204" pitchFamily="34" charset="-120"/>
                <a:ea typeface="Microsoft JhengHei" panose="020B0604030504040204" pitchFamily="34" charset="-120"/>
              </a:rPr>
              <a:t>奖励业绩点数</a:t>
            </a:r>
            <a:r>
              <a:rPr lang="zh-TW" altLang="en-US" sz="1800" b="1" u="sng" dirty="0">
                <a:latin typeface="Microsoft JhengHei" panose="020B0604030504040204" pitchFamily="34" charset="-120"/>
                <a:ea typeface="Microsoft JhengHei" panose="020B0604030504040204" pitchFamily="34" charset="-120"/>
              </a:rPr>
              <a:t>重设归零</a:t>
            </a:r>
            <a:r>
              <a:rPr lang="en-US" sz="1800" b="1" u="sng" dirty="0">
                <a:latin typeface="Microsoft JhengHei" panose="020B0604030504040204" pitchFamily="34" charset="-120"/>
                <a:ea typeface="Microsoft JhengHei" panose="020B0604030504040204" pitchFamily="34" charset="-120"/>
              </a:rPr>
              <a:t>(0)</a:t>
            </a:r>
            <a:endParaRPr lang="en-US" sz="1800" dirty="0">
              <a:latin typeface="Microsoft JhengHei" panose="020B0604030504040204" pitchFamily="34" charset="-120"/>
              <a:ea typeface="Microsoft JhengHei" panose="020B0604030504040204" pitchFamily="34" charset="-120"/>
            </a:endParaRPr>
          </a:p>
          <a:p>
            <a:r>
              <a:rPr lang="zh-CN" altLang="en-US" sz="1800" b="1" dirty="0">
                <a:solidFill>
                  <a:prstClr val="black"/>
                </a:solidFill>
                <a:latin typeface="Microsoft JhengHei" panose="020B0604030504040204" pitchFamily="34" charset="-120"/>
                <a:ea typeface="Microsoft JhengHei" panose="020B0604030504040204" pitchFamily="34" charset="-120"/>
              </a:rPr>
              <a:t> </a:t>
            </a:r>
            <a:r>
              <a:rPr lang="zh-TW" altLang="en-US" sz="1800" b="1" dirty="0">
                <a:solidFill>
                  <a:prstClr val="black"/>
                </a:solidFill>
                <a:latin typeface="Microsoft JhengHei" panose="020B0604030504040204" pitchFamily="34" charset="-120"/>
                <a:ea typeface="Microsoft JhengHei" panose="020B0604030504040204" pitchFamily="34" charset="-120"/>
              </a:rPr>
              <a:t>所有个人商业发展中心</a:t>
            </a:r>
            <a:r>
              <a:rPr lang="zh-CN" altLang="en-US" sz="1800" b="1" dirty="0">
                <a:solidFill>
                  <a:prstClr val="black"/>
                </a:solidFill>
                <a:latin typeface="Microsoft JhengHei" panose="020B0604030504040204" pitchFamily="34" charset="-120"/>
                <a:ea typeface="Microsoft JhengHei" panose="020B0604030504040204" pitchFamily="34" charset="-120"/>
              </a:rPr>
              <a:t>的</a:t>
            </a:r>
            <a:r>
              <a:rPr lang="zh-TW" altLang="en-US" sz="1800" b="1" dirty="0">
                <a:latin typeface="Microsoft JhengHei" panose="020B0604030504040204" pitchFamily="34" charset="-120"/>
                <a:ea typeface="Microsoft JhengHei" panose="020B0604030504040204" pitchFamily="34" charset="-120"/>
              </a:rPr>
              <a:t>个人</a:t>
            </a:r>
            <a:r>
              <a:rPr lang="zh-CN" altLang="en-US" sz="1800" b="1" dirty="0">
                <a:latin typeface="Microsoft JhengHei" panose="020B0604030504040204" pitchFamily="34" charset="-120"/>
                <a:ea typeface="Microsoft JhengHei" panose="020B0604030504040204" pitchFamily="34" charset="-120"/>
              </a:rPr>
              <a:t>业绩点数</a:t>
            </a:r>
            <a:r>
              <a:rPr lang="zh-TW" altLang="en-US" sz="1800" b="1" dirty="0">
                <a:latin typeface="Microsoft JhengHei" panose="020B0604030504040204" pitchFamily="34" charset="-120"/>
                <a:ea typeface="Microsoft JhengHei" panose="020B0604030504040204" pitchFamily="34" charset="-120"/>
              </a:rPr>
              <a:t>及奖励业绩点数</a:t>
            </a:r>
            <a:r>
              <a:rPr lang="zh-TW" altLang="en-US" sz="1800" b="1" u="sng" dirty="0">
                <a:latin typeface="Microsoft JhengHei" panose="020B0604030504040204" pitchFamily="34" charset="-120"/>
                <a:ea typeface="Microsoft JhengHei" panose="020B0604030504040204" pitchFamily="34" charset="-120"/>
              </a:rPr>
              <a:t>重设归零</a:t>
            </a:r>
            <a:r>
              <a:rPr lang="en-US" sz="1800" b="1" u="sng" dirty="0">
                <a:latin typeface="Microsoft JhengHei" panose="020B0604030504040204" pitchFamily="34" charset="-120"/>
                <a:ea typeface="Microsoft JhengHei" panose="020B0604030504040204" pitchFamily="34" charset="-120"/>
              </a:rPr>
              <a:t>(0)</a:t>
            </a:r>
            <a:endParaRPr lang="en-US" sz="1800" dirty="0">
              <a:latin typeface="Microsoft JhengHei" panose="020B0604030504040204" pitchFamily="34" charset="-120"/>
              <a:ea typeface="Microsoft JhengHei" panose="020B0604030504040204" pitchFamily="34" charset="-120"/>
            </a:endParaRPr>
          </a:p>
          <a:p>
            <a:pPr marL="179705" indent="-179705"/>
            <a:r>
              <a:rPr lang="zh-TW" altLang="en-US" sz="1800" b="1" dirty="0">
                <a:latin typeface="Microsoft JhengHei" panose="020B0604030504040204" pitchFamily="34" charset="-120"/>
                <a:ea typeface="Microsoft JhengHei" panose="020B0604030504040204" pitchFamily="34" charset="-120"/>
              </a:rPr>
              <a:t>除非已经被归零，所有个人点数（个人</a:t>
            </a:r>
            <a:r>
              <a:rPr lang="zh-CN" altLang="en-US" sz="1800" b="1" dirty="0">
                <a:latin typeface="Microsoft JhengHei" panose="020B0604030504040204" pitchFamily="34" charset="-120"/>
                <a:ea typeface="Microsoft JhengHei" panose="020B0604030504040204" pitchFamily="34" charset="-120"/>
              </a:rPr>
              <a:t>商业发展</a:t>
            </a:r>
            <a:r>
              <a:rPr lang="zh-TW" altLang="en-US" sz="1800" b="1" dirty="0">
                <a:latin typeface="Microsoft JhengHei" panose="020B0604030504040204" pitchFamily="34" charset="-120"/>
                <a:ea typeface="Microsoft JhengHei" panose="020B0604030504040204" pitchFamily="34" charset="-120"/>
              </a:rPr>
              <a:t>中</a:t>
            </a:r>
            <a:r>
              <a:rPr lang="zh-CN" altLang="en-US" sz="1800" b="1" dirty="0">
                <a:latin typeface="Microsoft JhengHei" panose="020B0604030504040204" pitchFamily="34" charset="-120"/>
                <a:ea typeface="Microsoft JhengHei" panose="020B0604030504040204" pitchFamily="34" charset="-120"/>
              </a:rPr>
              <a:t>心</a:t>
            </a:r>
            <a:r>
              <a:rPr lang="zh-TW" altLang="en-US" sz="1800" b="1" dirty="0">
                <a:latin typeface="Microsoft JhengHei" panose="020B0604030504040204" pitchFamily="34" charset="-120"/>
                <a:ea typeface="Microsoft JhengHei" panose="020B0604030504040204" pitchFamily="34" charset="-120"/>
              </a:rPr>
              <a:t>的</a:t>
            </a:r>
            <a:r>
              <a:rPr lang="en-US" altLang="zh-TW" sz="1800" b="1" dirty="0">
                <a:latin typeface="Microsoft JhengHei" panose="020B0604030504040204" pitchFamily="34" charset="-120"/>
                <a:ea typeface="Microsoft JhengHei" panose="020B0604030504040204" pitchFamily="34" charset="-120"/>
              </a:rPr>
              <a:t>BV/IBV</a:t>
            </a:r>
            <a:r>
              <a:rPr lang="zh-TW" altLang="en-US" sz="1800" b="1" dirty="0">
                <a:latin typeface="Microsoft JhengHei" panose="020B0604030504040204" pitchFamily="34" charset="-120"/>
                <a:ea typeface="Microsoft JhengHei" panose="020B0604030504040204" pitchFamily="34" charset="-120"/>
              </a:rPr>
              <a:t>）都会从资深伙伴的点数库中（</a:t>
            </a:r>
            <a:r>
              <a:rPr lang="zh-CN" altLang="en-US" sz="1800" b="1" dirty="0">
                <a:latin typeface="Microsoft JhengHei" panose="020B0604030504040204" pitchFamily="34" charset="-120"/>
                <a:ea typeface="Microsoft JhengHei" panose="020B0604030504040204" pitchFamily="34" charset="-120"/>
              </a:rPr>
              <a:t>在此累积为</a:t>
            </a:r>
            <a:r>
              <a:rPr lang="zh-TW" altLang="en-US" sz="1800" b="1" dirty="0">
                <a:latin typeface="Microsoft JhengHei" panose="020B0604030504040204" pitchFamily="34" charset="-120"/>
                <a:ea typeface="Microsoft JhengHei" panose="020B0604030504040204" pitchFamily="34" charset="-120"/>
              </a:rPr>
              <a:t>团体点数）删除</a:t>
            </a:r>
            <a:endParaRPr lang="en-US" sz="1800" dirty="0">
              <a:latin typeface="Microsoft JhengHei" panose="020B0604030504040204" pitchFamily="34" charset="-120"/>
              <a:ea typeface="Microsoft JhengHei" panose="020B0604030504040204" pitchFamily="34" charset="-120"/>
            </a:endParaRPr>
          </a:p>
          <a:p>
            <a:r>
              <a:rPr lang="zh-CN" altLang="en-US" sz="1800" b="1" dirty="0">
                <a:latin typeface="Microsoft JhengHei" panose="020B0604030504040204" pitchFamily="34" charset="-120"/>
                <a:ea typeface="Microsoft JhengHei" panose="020B0604030504040204" pitchFamily="34" charset="-120"/>
              </a:rPr>
              <a:t> </a:t>
            </a:r>
            <a:r>
              <a:rPr lang="zh-TW" altLang="en-US" sz="1800" b="1" dirty="0">
                <a:latin typeface="Microsoft JhengHei" panose="020B0604030504040204" pitchFamily="34" charset="-120"/>
                <a:ea typeface="Microsoft JhengHei" panose="020B0604030504040204" pitchFamily="34" charset="-120"/>
              </a:rPr>
              <a:t>超连锁</a:t>
            </a:r>
            <a:r>
              <a:rPr lang="en-US" altLang="zh-TW" sz="1800" b="1" baseline="30000" dirty="0">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latin typeface="Microsoft JhengHei" panose="020B0604030504040204" pitchFamily="34" charset="-120"/>
                <a:ea typeface="Microsoft JhengHei" panose="020B0604030504040204" pitchFamily="34" charset="-120"/>
              </a:rPr>
              <a:t>店主变为不合格</a:t>
            </a:r>
            <a:r>
              <a:rPr lang="en-US" sz="1800" b="1" dirty="0">
                <a:latin typeface="Microsoft JhengHei" panose="020B0604030504040204" pitchFamily="34" charset="-120"/>
                <a:ea typeface="Microsoft JhengHei" panose="020B0604030504040204" pitchFamily="34" charset="-120"/>
              </a:rPr>
              <a:t>/</a:t>
            </a:r>
            <a:r>
              <a:rPr lang="zh-TW" altLang="en-US" sz="1800" b="1" dirty="0">
                <a:latin typeface="Microsoft JhengHei" panose="020B0604030504040204" pitchFamily="34" charset="-120"/>
                <a:ea typeface="Microsoft JhengHei" panose="020B0604030504040204" pitchFamily="34" charset="-120"/>
              </a:rPr>
              <a:t>不够格（可能影响</a:t>
            </a:r>
            <a:r>
              <a:rPr lang="zh-CN" altLang="en-US" sz="1800" b="1" dirty="0">
                <a:latin typeface="Microsoft JhengHei" panose="020B0604030504040204" pitchFamily="34" charset="-120"/>
                <a:ea typeface="Microsoft JhengHei" panose="020B0604030504040204" pitchFamily="34" charset="-120"/>
              </a:rPr>
              <a:t>上线</a:t>
            </a:r>
            <a:r>
              <a:rPr lang="zh-TW" altLang="en-US" sz="1800" b="1" dirty="0">
                <a:latin typeface="Microsoft JhengHei" panose="020B0604030504040204" pitchFamily="34" charset="-120"/>
                <a:ea typeface="Microsoft JhengHei" panose="020B0604030504040204" pitchFamily="34" charset="-120"/>
              </a:rPr>
              <a:t>推荐人</a:t>
            </a:r>
            <a:r>
              <a:rPr lang="zh-CN" altLang="en-US" sz="1800" b="1" dirty="0">
                <a:latin typeface="Microsoft JhengHei" panose="020B0604030504040204" pitchFamily="34" charset="-120"/>
                <a:ea typeface="Microsoft JhengHei" panose="020B0604030504040204" pitchFamily="34" charset="-120"/>
              </a:rPr>
              <a:t>的</a:t>
            </a:r>
            <a:r>
              <a:rPr lang="zh-TW" altLang="en-US" sz="1800" b="1" dirty="0">
                <a:latin typeface="Microsoft JhengHei" panose="020B0604030504040204" pitchFamily="34" charset="-120"/>
                <a:ea typeface="Microsoft JhengHei" panose="020B0604030504040204" pitchFamily="34" charset="-120"/>
              </a:rPr>
              <a:t>扩展业务）</a:t>
            </a:r>
            <a:endParaRPr lang="en-US" sz="1800" dirty="0">
              <a:latin typeface="Microsoft JhengHei" panose="020B0604030504040204" pitchFamily="34" charset="-120"/>
              <a:ea typeface="Microsoft JhengHei" panose="020B0604030504040204" pitchFamily="34" charset="-120"/>
            </a:endParaRPr>
          </a:p>
          <a:p>
            <a:r>
              <a:rPr lang="zh-CN" altLang="en-US" sz="1800" b="1" dirty="0">
                <a:latin typeface="Microsoft JhengHei" panose="020B0604030504040204" pitchFamily="34" charset="-120"/>
                <a:ea typeface="Microsoft JhengHei" panose="020B0604030504040204" pitchFamily="34" charset="-120"/>
              </a:rPr>
              <a:t> 暂停业务</a:t>
            </a:r>
            <a:r>
              <a:rPr lang="zh-TW" altLang="en-US" sz="1800" b="1" dirty="0">
                <a:latin typeface="Microsoft JhengHei" panose="020B0604030504040204" pitchFamily="34" charset="-120"/>
                <a:ea typeface="Microsoft JhengHei" panose="020B0604030504040204" pitchFamily="34" charset="-120"/>
              </a:rPr>
              <a:t>之后</a:t>
            </a:r>
            <a:r>
              <a:rPr lang="en-US" sz="1800" b="1" dirty="0">
                <a:latin typeface="Microsoft JhengHei" panose="020B0604030504040204" pitchFamily="34" charset="-120"/>
                <a:ea typeface="Microsoft JhengHei" panose="020B0604030504040204" pitchFamily="34" charset="-120"/>
              </a:rPr>
              <a:t>12</a:t>
            </a:r>
            <a:r>
              <a:rPr lang="zh-CN" altLang="en-US" sz="1800" b="1" dirty="0">
                <a:latin typeface="Microsoft JhengHei" panose="020B0604030504040204" pitchFamily="34" charset="-120"/>
                <a:ea typeface="Microsoft JhengHei" panose="020B0604030504040204" pitchFamily="34" charset="-120"/>
              </a:rPr>
              <a:t>天</a:t>
            </a:r>
            <a:r>
              <a:rPr lang="zh-TW" altLang="en-US" sz="1800" b="1" dirty="0">
                <a:latin typeface="Microsoft JhengHei" panose="020B0604030504040204" pitchFamily="34" charset="-120"/>
                <a:ea typeface="Microsoft JhengHei" panose="020B0604030504040204" pitchFamily="34" charset="-120"/>
              </a:rPr>
              <a:t>便会在报告上显示</a:t>
            </a:r>
            <a:endParaRPr lang="en-US" altLang="en-US" sz="1800" b="1" dirty="0">
              <a:solidFill>
                <a:srgbClr val="042555"/>
              </a:solidFill>
              <a:latin typeface="Microsoft JhengHei" panose="020B0604030504040204" pitchFamily="34" charset="-120"/>
              <a:ea typeface="Microsoft JhengHei" panose="020B0604030504040204" pitchFamily="34" charset="-120"/>
              <a:cs typeface="MS PGothic" panose="020B0600070205080204" pitchFamily="34" charset="-128"/>
            </a:endParaRPr>
          </a:p>
        </p:txBody>
      </p:sp>
      <p:sp>
        <p:nvSpPr>
          <p:cNvPr id="4" name="TextBox 3"/>
          <p:cNvSpPr txBox="1"/>
          <p:nvPr/>
        </p:nvSpPr>
        <p:spPr>
          <a:xfrm>
            <a:off x="7225024" y="1443580"/>
            <a:ext cx="944880" cy="1876425"/>
          </a:xfrm>
          <a:prstGeom prst="rect">
            <a:avLst/>
          </a:prstGeom>
          <a:noFill/>
        </p:spPr>
        <p:txBody>
          <a:bodyPr wrap="none" rtlCol="0">
            <a:spAutoFit/>
          </a:bodyPr>
          <a:lstStyle/>
          <a:p>
            <a:pPr algn="ctr"/>
            <a:r>
              <a:rPr lang="en-US" sz="9600" b="1" dirty="0">
                <a:solidFill>
                  <a:srgbClr val="FF0000"/>
                </a:solidFill>
                <a:latin typeface="Microsoft JhengHei" panose="020B0604030504040204" pitchFamily="34" charset="-120"/>
              </a:rPr>
              <a:t>/</a:t>
            </a:r>
            <a:br>
              <a:rPr lang="en-US" sz="9600" b="1" dirty="0">
                <a:solidFill>
                  <a:srgbClr val="FF0000"/>
                </a:solidFill>
                <a:latin typeface="Microsoft JhengHei" panose="020B0604030504040204" pitchFamily="34" charset="-120"/>
              </a:rPr>
            </a:br>
            <a:r>
              <a:rPr lang="zh-CN" altLang="en-US" sz="2000" b="1" dirty="0">
                <a:solidFill>
                  <a:srgbClr val="FF0000"/>
                </a:solidFill>
                <a:latin typeface="Microsoft JhengHei" panose="020B0604030504040204" pitchFamily="34" charset="-120"/>
                <a:ea typeface="Microsoft JhengHei" panose="020B0604030504040204" pitchFamily="34" charset="-120"/>
              </a:rPr>
              <a:t>不合格</a:t>
            </a:r>
            <a:endParaRPr lang="en-US" sz="2000" b="1" dirty="0">
              <a:solidFill>
                <a:srgbClr val="FF0000"/>
              </a:solidFill>
              <a:latin typeface="Microsoft JhengHei" panose="020B0604030504040204" pitchFamily="34" charset="-120"/>
              <a:ea typeface="Microsoft JhengHei" panose="020B0604030504040204" pitchFamily="34" charset="-120"/>
            </a:endParaRPr>
          </a:p>
        </p:txBody>
      </p:sp>
      <p:sp>
        <p:nvSpPr>
          <p:cNvPr id="12" name="TextBox 11"/>
          <p:cNvSpPr txBox="1"/>
          <p:nvPr/>
        </p:nvSpPr>
        <p:spPr>
          <a:xfrm>
            <a:off x="7165655" y="2669227"/>
            <a:ext cx="995045" cy="383540"/>
          </a:xfrm>
          <a:prstGeom prst="rect">
            <a:avLst/>
          </a:prstGeom>
          <a:noFill/>
        </p:spPr>
        <p:txBody>
          <a:bodyPr wrap="none" rtlCol="0">
            <a:spAutoFit/>
          </a:bodyPr>
          <a:lstStyle/>
          <a:p>
            <a:r>
              <a:rPr lang="en-US" b="1" dirty="0">
                <a:solidFill>
                  <a:srgbClr val="042555"/>
                </a:solidFill>
                <a:latin typeface="Microsoft JhengHei" panose="020B0604030504040204" pitchFamily="34" charset="-120"/>
                <a:ea typeface="Microsoft JhengHei" panose="020B0604030504040204" pitchFamily="34" charset="-120"/>
              </a:rPr>
              <a:t>200 BV</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000"/>
                            </p:stCondLst>
                            <p:childTnLst>
                              <p:par>
                                <p:cTn id="13" presetID="22" presetClass="exit" presetSubtype="1" fill="hold" nodeType="afterEffect">
                                  <p:stCondLst>
                                    <p:cond delay="0"/>
                                  </p:stCondLst>
                                  <p:childTnLst>
                                    <p:animEffect transition="out" filter="wipe(up)">
                                      <p:cBhvr>
                                        <p:cTn id="14" dur="3000"/>
                                        <p:tgtEl>
                                          <p:spTgt spid="8"/>
                                        </p:tgtEl>
                                      </p:cBhvr>
                                    </p:animEffect>
                                    <p:set>
                                      <p:cBhvr>
                                        <p:cTn id="15" dur="1" fill="hold">
                                          <p:stCondLst>
                                            <p:cond delay="2999"/>
                                          </p:stCondLst>
                                        </p:cTn>
                                        <p:tgtEl>
                                          <p:spTgt spid="8"/>
                                        </p:tgtEl>
                                        <p:attrNameLst>
                                          <p:attrName>style.visibility</p:attrName>
                                        </p:attrNameLst>
                                      </p:cBhvr>
                                      <p:to>
                                        <p:strVal val="hidden"/>
                                      </p:to>
                                    </p:se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35910"/>
                                        </p:tgtEl>
                                        <p:attrNameLst>
                                          <p:attrName>style.visibility</p:attrName>
                                        </p:attrNameLst>
                                      </p:cBhvr>
                                      <p:to>
                                        <p:strVal val="visible"/>
                                      </p:to>
                                    </p:set>
                                    <p:animEffect transition="in" filter="fade">
                                      <p:cBhvr>
                                        <p:cTn id="23"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P spid="4" grpId="0"/>
      <p:bldP spid="12" grpId="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9049" y="284762"/>
            <a:ext cx="12192000" cy="7067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暂停业务的原因 </a:t>
            </a:r>
            <a:endParaRPr kumimoji="0" lang="en-US"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ounded Rectangle 5"/>
          <p:cNvSpPr/>
          <p:nvPr/>
        </p:nvSpPr>
        <p:spPr>
          <a:xfrm>
            <a:off x="1162049" y="1068300"/>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没有</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送</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交当</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季</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的</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独立</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超连锁</a:t>
            </a:r>
            <a:r>
              <a:rPr kumimoji="0" lang="en-US" altLang="zh-TW" sz="2200" b="1" i="0" u="none" strike="noStrike" kern="1200" cap="none" spc="0" normalizeH="0" baseline="3000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店主销售报告（</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1000</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表格）</a:t>
            </a:r>
            <a:endPar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Rectangle 10"/>
          <p:cNvSpPr/>
          <p:nvPr/>
        </p:nvSpPr>
        <p:spPr>
          <a:xfrm>
            <a:off x="-1" y="2903535"/>
            <a:ext cx="12192000" cy="7067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暂停业务后怎</a:t>
            </a:r>
            <a:r>
              <a:rPr kumimoji="0" lang="zh-CN"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幺办</a:t>
            </a:r>
            <a:r>
              <a:rPr kumimoji="0" lang="en-US"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 </a:t>
            </a:r>
            <a:endParaRPr kumimoji="0" lang="en-US" altLang="en-US" sz="4000" b="0" i="0" u="none" strike="noStrike" kern="1200" cap="none" spc="0" normalizeH="0" baseline="0" noProof="0" dirty="0">
              <a:ln w="3175">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ounded Rectangle 11"/>
          <p:cNvSpPr/>
          <p:nvPr/>
        </p:nvSpPr>
        <p:spPr>
          <a:xfrm>
            <a:off x="1162049" y="1626957"/>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没有</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为</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您</a:t>
            </a:r>
            <a:r>
              <a:rPr kumimoji="0" lang="en-US" altLang="zh-CN"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001</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商业发展中心</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购买每季度</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150</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 </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BV</a:t>
            </a:r>
            <a:endParaRPr kumimoji="0" lang="en-US"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ounded Rectangle 12"/>
          <p:cNvSpPr/>
          <p:nvPr/>
        </p:nvSpPr>
        <p:spPr>
          <a:xfrm>
            <a:off x="1162049" y="2185614"/>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没有</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作</a:t>
            </a:r>
            <a:r>
              <a:rPr kumimoji="0" lang="zh-TW" altLang="en-US" sz="22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年度续约</a:t>
            </a:r>
            <a:endParaRPr kumimoji="0" lang="en-US" altLang="en-US" sz="2200" b="1" i="0" u="sng"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Rounded Rectangle 13"/>
          <p:cNvSpPr/>
          <p:nvPr/>
        </p:nvSpPr>
        <p:spPr>
          <a:xfrm>
            <a:off x="1143001" y="3687057"/>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必须以</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200 BV</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使</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个人商业发展中心</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通常</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先选</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001</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）重新合格，</a:t>
            </a:r>
            <a:endPar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才能再度开始累积</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点数，以进一步</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扩展业务</a:t>
            </a:r>
            <a:endPar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Rounded Rectangle 14"/>
          <p:cNvSpPr/>
          <p:nvPr/>
        </p:nvSpPr>
        <p:spPr>
          <a:xfrm>
            <a:off x="1143001" y="4478329"/>
            <a:ext cx="9906003" cy="421446"/>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要为任何要合格来赚取佣金的</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商业发展中心</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送交新的</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1000</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表格</a:t>
            </a:r>
            <a:endParaRPr kumimoji="0" lang="en-US"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Rounded Rectangle 15"/>
          <p:cNvSpPr/>
          <p:nvPr/>
        </p:nvSpPr>
        <p:spPr>
          <a:xfrm>
            <a:off x="1143001" y="5037008"/>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 </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如</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果是</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因</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为</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没有续约而被暂停业务</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便要</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送交纸本的续约申请表格</a:t>
            </a:r>
            <a:endParaRPr kumimoji="0" lang="en-US" altLang="zh-CN"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（然后可</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重新</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合格并</a:t>
            </a:r>
            <a:r>
              <a:rPr kumimoji="0" lang="zh-CN"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送</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交</a:t>
            </a:r>
            <a:r>
              <a:rPr kumimoji="0" lang="en-US" altLang="zh-TW"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1000</a:t>
            </a:r>
            <a:r>
              <a:rPr kumimoji="0" lang="zh-TW"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表格）</a:t>
            </a:r>
            <a:endParaRPr kumimoji="0" lang="en-US" altLang="en-US" sz="22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ounded Rectangle 16"/>
          <p:cNvSpPr/>
          <p:nvPr/>
        </p:nvSpPr>
        <p:spPr>
          <a:xfrm>
            <a:off x="2505827" y="5824310"/>
            <a:ext cx="7591210" cy="654063"/>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0" algn="ctr" defTabSz="914400" rtl="0" eaLnBrk="1" fontAlgn="auto" latinLnBrk="0" hangingPunct="1">
              <a:lnSpc>
                <a:spcPct val="100000"/>
              </a:lnSpc>
              <a:spcBef>
                <a:spcPts val="0"/>
              </a:spcBef>
              <a:spcAft>
                <a:spcPts val="120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本人至少在</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270</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天之内放置</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50 PBV</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在</a:t>
            </a:r>
            <a:r>
              <a:rPr kumimoji="0" lang="en-US" altLang="zh-CN"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001</a:t>
            </a:r>
            <a:r>
              <a:rPr kumimoji="0" lang="zh-CN"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商业发展中心，才可保留在原本的网路位置</a:t>
            </a:r>
            <a:endParaRPr kumimoji="0" lang="en-US" altLang="en-US" sz="2000" b="1" i="0" u="none" strike="noStrike" kern="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8340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3" grpId="0" animBg="1"/>
      <p:bldP spid="14" grpId="0" animBg="1"/>
      <p:bldP spid="15" grpId="0" animBg="1"/>
      <p:bldP spid="16"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blip>
          <a:srcRect/>
          <a:stretch>
            <a:fillRect t="-1000" b="-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stretch>
            <a:fillRect/>
          </a:stretch>
        </p:blipFill>
        <p:spPr>
          <a:xfrm>
            <a:off x="-1189974" y="-1236984"/>
            <a:ext cx="14568900" cy="8197056"/>
          </a:xfrm>
          <a:prstGeom prst="rect">
            <a:avLst/>
          </a:prstGeom>
        </p:spPr>
      </p:pic>
      <p:pic>
        <p:nvPicPr>
          <p:cNvPr id="9" name="Picture 8"/>
          <p:cNvPicPr>
            <a:picLocks noChangeAspect="1"/>
          </p:cNvPicPr>
          <p:nvPr/>
        </p:nvPicPr>
        <p:blipFill>
          <a:blip r:embed="rId5" cstate="screen"/>
          <a:stretch>
            <a:fillRect/>
          </a:stretch>
        </p:blipFill>
        <p:spPr>
          <a:xfrm>
            <a:off x="-1189974" y="-1236984"/>
            <a:ext cx="14568900" cy="8197056"/>
          </a:xfrm>
          <a:prstGeom prst="rect">
            <a:avLst/>
          </a:prstGeom>
        </p:spPr>
      </p:pic>
      <p:cxnSp>
        <p:nvCxnSpPr>
          <p:cNvPr id="12" name="Straight Arrow Connector 11"/>
          <p:cNvCxnSpPr/>
          <p:nvPr/>
        </p:nvCxnSpPr>
        <p:spPr>
          <a:xfrm flipH="1">
            <a:off x="6096000" y="3962401"/>
            <a:ext cx="1" cy="1620692"/>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974" y="-1235959"/>
            <a:ext cx="14568900" cy="8195006"/>
          </a:xfrm>
          <a:prstGeom prst="rect">
            <a:avLst/>
          </a:prstGeom>
        </p:spPr>
      </p:pic>
      <p:sp>
        <p:nvSpPr>
          <p:cNvPr id="13" name="Rectangle 12"/>
          <p:cNvSpPr>
            <a:spLocks noChangeArrowheads="1"/>
          </p:cNvSpPr>
          <p:nvPr/>
        </p:nvSpPr>
        <p:spPr bwMode="auto">
          <a:xfrm>
            <a:off x="0" y="1036900"/>
            <a:ext cx="12192000" cy="7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a:r>
              <a:rPr lang="zh-CN" altLang="en-US" sz="2000" b="1" dirty="0">
                <a:solidFill>
                  <a:schemeClr val="bg1"/>
                </a:solidFill>
                <a:latin typeface="Microsoft JhengHei" panose="020B0604030504040204" pitchFamily="34" charset="-120"/>
                <a:ea typeface="Microsoft JhengHei" panose="020B0604030504040204" pitchFamily="34" charset="-120"/>
              </a:rPr>
              <a:t>在您左右两边的组织里亲自推荐一位合格的超连锁</a:t>
            </a:r>
            <a:r>
              <a:rPr lang="en-US" sz="2000" b="1" spc="-30" baseline="30000" dirty="0">
                <a:ln w="3175">
                  <a:noFill/>
                </a:ln>
                <a:solidFill>
                  <a:schemeClr val="bg1"/>
                </a:solidFill>
                <a:latin typeface="Arial" panose="020B0604020202020204" pitchFamily="34" charset="0"/>
                <a:cs typeface="Arial" panose="020B0604020202020204" pitchFamily="34" charset="0"/>
              </a:rPr>
              <a:t>®</a:t>
            </a:r>
            <a:r>
              <a:rPr lang="zh-CN" altLang="en-US" sz="2000" b="1" dirty="0">
                <a:solidFill>
                  <a:schemeClr val="bg1"/>
                </a:solidFill>
                <a:latin typeface="Microsoft JhengHei" panose="020B0604030504040204" pitchFamily="34" charset="-120"/>
                <a:ea typeface="Microsoft JhengHei" panose="020B0604030504040204" pitchFamily="34" charset="-120"/>
              </a:rPr>
              <a:t>店主（做伙伴），</a:t>
            </a:r>
            <a:endParaRPr lang="en-US" altLang="zh-CN" sz="2000" b="1" dirty="0">
              <a:solidFill>
                <a:schemeClr val="bg1"/>
              </a:solidFill>
              <a:latin typeface="Microsoft JhengHei" panose="020B0604030504040204" pitchFamily="34" charset="-120"/>
              <a:ea typeface="Microsoft JhengHei" panose="020B0604030504040204" pitchFamily="34" charset="-120"/>
            </a:endParaRPr>
          </a:p>
          <a:p>
            <a:pPr algn="ctr" defTabSz="913765"/>
            <a:r>
              <a:rPr lang="zh-CN" altLang="en-US" sz="2000" b="1" dirty="0">
                <a:solidFill>
                  <a:schemeClr val="bg1"/>
                </a:solidFill>
                <a:latin typeface="Microsoft JhengHei" panose="020B0604030504040204" pitchFamily="34" charset="-120"/>
                <a:ea typeface="Microsoft JhengHei" panose="020B0604030504040204" pitchFamily="34" charset="-120"/>
              </a:rPr>
              <a:t>才有资格赚取佣金</a:t>
            </a:r>
          </a:p>
        </p:txBody>
      </p:sp>
      <p:sp>
        <p:nvSpPr>
          <p:cNvPr id="10" name="Rectangle 9"/>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sp>
        <p:nvSpPr>
          <p:cNvPr id="11" name="Rectangle 10"/>
          <p:cNvSpPr/>
          <p:nvPr/>
        </p:nvSpPr>
        <p:spPr>
          <a:xfrm>
            <a:off x="0" y="307346"/>
            <a:ext cx="12192000" cy="582295"/>
          </a:xfrm>
          <a:prstGeom prst="rect">
            <a:avLst/>
          </a:prstGeom>
          <a:noFill/>
        </p:spPr>
        <p:txBody>
          <a:bodyPr wrap="square" lIns="91414" tIns="45718" rIns="91414" bIns="45718" anchor="ctr">
            <a:spAutoFit/>
          </a:bodyPr>
          <a:lstStyle/>
          <a:p>
            <a:pPr algn="ctr" defTabSz="913765">
              <a:tabLst>
                <a:tab pos="113665" algn="l"/>
              </a:tabLst>
            </a:pPr>
            <a:r>
              <a:rPr lang="zh-CN" altLang="en-US" sz="3200" b="1" dirty="0">
                <a:solidFill>
                  <a:srgbClr val="0FB7FF"/>
                </a:solidFill>
                <a:latin typeface="Microsoft JhengHei" panose="020B0604030504040204" pitchFamily="34" charset="-120"/>
                <a:ea typeface="Microsoft JhengHei" panose="020B0604030504040204" pitchFamily="34" charset="-120"/>
              </a:rPr>
              <a:t>第</a:t>
            </a:r>
            <a:r>
              <a:rPr lang="en-US" altLang="zh-CN" sz="3200" b="1" dirty="0">
                <a:solidFill>
                  <a:srgbClr val="0FB7FF"/>
                </a:solidFill>
                <a:latin typeface="Microsoft JhengHei" panose="020B0604030504040204" pitchFamily="34" charset="-120"/>
                <a:ea typeface="Microsoft JhengHei" panose="020B0604030504040204" pitchFamily="34" charset="-120"/>
              </a:rPr>
              <a:t>4</a:t>
            </a:r>
            <a:r>
              <a:rPr lang="zh-CN" altLang="en-US" sz="3200" b="1" dirty="0">
                <a:solidFill>
                  <a:srgbClr val="0FB7FF"/>
                </a:solidFill>
                <a:latin typeface="Microsoft JhengHei" panose="020B0604030504040204" pitchFamily="34" charset="-120"/>
                <a:ea typeface="Microsoft JhengHei" panose="020B0604030504040204" pitchFamily="34" charset="-120"/>
              </a:rPr>
              <a:t>步 － 扩展业务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419232" y="5121059"/>
            <a:ext cx="11334751" cy="116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fontAlgn="base">
              <a:spcBef>
                <a:spcPct val="0"/>
              </a:spcBef>
              <a:spcAft>
                <a:spcPts val="600"/>
              </a:spcAft>
            </a:pP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建议</a:t>
            </a:r>
            <a:r>
              <a:rPr lang="zh-CN" altLang="en-US" sz="2000" b="1" dirty="0">
                <a:solidFill>
                  <a:schemeClr val="tx2">
                    <a:lumMod val="50000"/>
                  </a:schemeClr>
                </a:solidFill>
              </a:rPr>
              <a:t>将</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彼此相</a:t>
            </a:r>
            <a:r>
              <a:rPr lang="zh-CN" altLang="en-US" sz="2000" b="1" dirty="0">
                <a:solidFill>
                  <a:schemeClr val="tx2">
                    <a:lumMod val="75000"/>
                  </a:schemeClr>
                </a:solidFill>
                <a:latin typeface="Lao UI" panose="020B0502040204020203" pitchFamily="34" charset="0"/>
                <a:cs typeface="Lao UI" panose="020B0502040204020203" pitchFamily="34" charset="0"/>
              </a:rPr>
              <a:t>关</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人员</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人</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、同事、好友等</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放置在同一边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，以</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促进团队精神及减少竞争</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spcAft>
                <a:spcPts val="600"/>
              </a:spcAft>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不要放弃个人推荐</a:t>
            </a:r>
            <a:r>
              <a:rPr lang="zh-CN" altLang="en-US" sz="2000" b="1" dirty="0">
                <a:solidFill>
                  <a:schemeClr val="tx2">
                    <a:lumMod val="75000"/>
                  </a:schemeClr>
                </a:solidFill>
              </a:rPr>
              <a:t>关</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系</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spcAft>
                <a:spcPts val="600"/>
              </a:spcAft>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要达到扩展业务</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推荐的超连锁</a:t>
            </a:r>
            <a:r>
              <a:rPr lang="en-US" altLang="zh-TW"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店主必须要合格</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689811" y="4325569"/>
            <a:ext cx="2119752"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endParaRPr lang="en-US" altLang="zh-CN"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首位</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16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7" name="TextBox 26"/>
          <p:cNvSpPr txBox="1">
            <a:spLocks noChangeArrowheads="1"/>
          </p:cNvSpPr>
          <p:nvPr/>
        </p:nvSpPr>
        <p:spPr bwMode="auto">
          <a:xfrm>
            <a:off x="9410700" y="4325568"/>
            <a:ext cx="2622528"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推荐一位超连锁</a:t>
            </a:r>
            <a:r>
              <a:rPr lang="en-US" altLang="zh-TW" sz="16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店主以扩展业务</a:t>
            </a:r>
            <a:endPar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0"/>
            <a:ext cx="91440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140" t="50760" r="68947" b="29825"/>
          <a:stretch>
            <a:fillRect/>
          </a:stretch>
        </p:blipFill>
        <p:spPr>
          <a:xfrm>
            <a:off x="3048000" y="3578843"/>
            <a:ext cx="2356513" cy="13774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0569" t="51599" r="24154" b="28965"/>
          <a:stretch>
            <a:fillRect/>
          </a:stretch>
        </p:blipFill>
        <p:spPr>
          <a:xfrm>
            <a:off x="6749058" y="3589133"/>
            <a:ext cx="2612552" cy="1510659"/>
          </a:xfrm>
          <a:prstGeom prst="rect">
            <a:avLst/>
          </a:prstGeom>
        </p:spPr>
      </p:pic>
      <p:sp>
        <p:nvSpPr>
          <p:cNvPr id="7" name="TextBox 6"/>
          <p:cNvSpPr txBox="1">
            <a:spLocks noChangeArrowheads="1"/>
          </p:cNvSpPr>
          <p:nvPr/>
        </p:nvSpPr>
        <p:spPr bwMode="auto">
          <a:xfrm>
            <a:off x="510119" y="297336"/>
            <a:ext cx="10967508" cy="125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zh-TW"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推荐策略</a:t>
            </a:r>
            <a:endParaRPr lang="en-US"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spcBef>
                <a:spcPct val="0"/>
              </a:spcBef>
              <a:spcAft>
                <a:spcPct val="0"/>
              </a:spcAft>
              <a:buFontTx/>
              <a:buNone/>
            </a:pP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spcBef>
                <a:spcPct val="0"/>
              </a:spcBef>
              <a:spcAft>
                <a:spcPct val="0"/>
              </a:spcAft>
              <a:buFontTx/>
              <a:buNone/>
            </a:pPr>
            <a:r>
              <a:rPr lang="zh-CN" altLang="en-US" sz="2000" b="1" dirty="0"/>
              <a:t>将</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亲自推荐的二位超连锁</a:t>
            </a:r>
            <a:r>
              <a:rPr lang="en-US" altLang="zh-TW"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店主放置左右二边以扩展业务</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633925-836E-4C89-90AE-1B4116B8233B}"/>
              </a:ext>
            </a:extLst>
          </p:cNvPr>
          <p:cNvPicPr>
            <a:picLocks noChangeAspect="1"/>
          </p:cNvPicPr>
          <p:nvPr/>
        </p:nvPicPr>
        <p:blipFill>
          <a:blip r:embed="rId2"/>
          <a:stretch>
            <a:fillRect/>
          </a:stretch>
        </p:blipFill>
        <p:spPr>
          <a:xfrm>
            <a:off x="0" y="6096"/>
            <a:ext cx="12192000" cy="6845808"/>
          </a:xfrm>
          <a:prstGeom prst="rect">
            <a:avLst/>
          </a:prstGeom>
        </p:spPr>
      </p:pic>
    </p:spTree>
    <p:extLst>
      <p:ext uri="{BB962C8B-B14F-4D97-AF65-F5344CB8AC3E}">
        <p14:creationId xmlns:p14="http://schemas.microsoft.com/office/powerpoint/2010/main" val="8690484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019027" y="5344803"/>
            <a:ext cx="1190625" cy="494543"/>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sp>
        <p:nvSpPr>
          <p:cNvPr id="19" name="Rounded Rectangle 18"/>
          <p:cNvSpPr/>
          <p:nvPr/>
        </p:nvSpPr>
        <p:spPr>
          <a:xfrm>
            <a:off x="7290950" y="3048704"/>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460" y="2049675"/>
            <a:ext cx="5624280" cy="3796388"/>
          </a:xfrm>
          <a:prstGeom prst="rect">
            <a:avLst/>
          </a:prstGeom>
        </p:spPr>
      </p:pic>
      <p:sp>
        <p:nvSpPr>
          <p:cNvPr id="5" name="Rounded Rectangle 4"/>
          <p:cNvSpPr/>
          <p:nvPr/>
        </p:nvSpPr>
        <p:spPr>
          <a:xfrm>
            <a:off x="2647798" y="3091793"/>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548" y="1982215"/>
            <a:ext cx="5416609" cy="3863848"/>
          </a:xfrm>
          <a:prstGeom prst="rect">
            <a:avLst/>
          </a:prstGeom>
        </p:spPr>
      </p:pic>
      <p:sp>
        <p:nvSpPr>
          <p:cNvPr id="118794" name="TextBox 15"/>
          <p:cNvSpPr txBox="1">
            <a:spLocks noChangeArrowheads="1"/>
          </p:cNvSpPr>
          <p:nvPr>
            <p:custDataLst>
              <p:tags r:id="rId1"/>
            </p:custDataLst>
          </p:nvPr>
        </p:nvSpPr>
        <p:spPr bwMode="auto">
          <a:xfrm>
            <a:off x="587768" y="244432"/>
            <a:ext cx="10987616" cy="7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zh-TW" altLang="en-US" sz="4000" b="1" dirty="0">
                <a:solidFill>
                  <a:schemeClr val="tx2">
                    <a:lumMod val="75000"/>
                  </a:schemeClr>
                </a:solidFill>
                <a:latin typeface="Lao UI" panose="020B0502040204020203" pitchFamily="34" charset="0"/>
                <a:ea typeface="Microsoft JhengHei" panose="020B0604030504040204" pitchFamily="34" charset="-120"/>
                <a:cs typeface="Lao UI" panose="020B0502040204020203" pitchFamily="34" charset="0"/>
              </a:rPr>
              <a:t>推荐</a:t>
            </a:r>
            <a:r>
              <a:rPr lang="zh-CN" altLang="en-US" sz="4000" b="1" dirty="0">
                <a:solidFill>
                  <a:schemeClr val="tx2">
                    <a:lumMod val="75000"/>
                  </a:schemeClr>
                </a:solidFill>
                <a:latin typeface="Microsoft JhengHei" panose="020B0604030504040204" pitchFamily="34" charset="-120"/>
                <a:ea typeface="Microsoft JhengHei" panose="020B0604030504040204" pitchFamily="34" charset="-120"/>
                <a:cs typeface="Lao UI" panose="020B0502040204020203" pitchFamily="34" charset="0"/>
              </a:rPr>
              <a:t>关系</a:t>
            </a:r>
            <a:r>
              <a:rPr lang="zh-TW" altLang="en-US" sz="4000" b="1" dirty="0">
                <a:solidFill>
                  <a:schemeClr val="tx2">
                    <a:lumMod val="75000"/>
                  </a:schemeClr>
                </a:solidFill>
                <a:latin typeface="Lao UI" panose="020B0502040204020203" pitchFamily="34" charset="0"/>
                <a:ea typeface="Microsoft JhengHei" panose="020B0604030504040204" pitchFamily="34" charset="-120"/>
                <a:cs typeface="Lao UI" panose="020B0502040204020203" pitchFamily="34" charset="0"/>
              </a:rPr>
              <a:t>与</a:t>
            </a:r>
            <a:r>
              <a:rPr lang="zh-CN" altLang="en-US" sz="4000" b="1" dirty="0">
                <a:solidFill>
                  <a:schemeClr val="tx2">
                    <a:lumMod val="75000"/>
                  </a:schemeClr>
                </a:solidFill>
                <a:latin typeface="Lao UI" panose="020B0502040204020203" pitchFamily="34" charset="0"/>
                <a:ea typeface="Microsoft JhengHei" panose="020B0604030504040204" pitchFamily="34" charset="-120"/>
                <a:cs typeface="Lao UI" panose="020B0502040204020203" pitchFamily="34" charset="0"/>
              </a:rPr>
              <a:t>放置</a:t>
            </a:r>
            <a:r>
              <a:rPr lang="zh-TW" altLang="en-US" sz="4000" b="1" dirty="0">
                <a:solidFill>
                  <a:schemeClr val="tx2">
                    <a:lumMod val="75000"/>
                  </a:schemeClr>
                </a:solidFill>
                <a:latin typeface="Lao UI" panose="020B0502040204020203" pitchFamily="34" charset="0"/>
                <a:ea typeface="Microsoft JhengHei" panose="020B0604030504040204" pitchFamily="34" charset="-120"/>
                <a:cs typeface="Lao UI" panose="020B0502040204020203" pitchFamily="34" charset="0"/>
              </a:rPr>
              <a:t>位置</a:t>
            </a:r>
            <a:endParaRPr lang="en-US" altLang="en-US" sz="4000" b="1" dirty="0">
              <a:solidFill>
                <a:schemeClr val="tx2">
                  <a:lumMod val="75000"/>
                </a:schemeClr>
              </a:solidFill>
              <a:latin typeface="Lao UI" panose="020B0502040204020203" pitchFamily="34" charset="0"/>
              <a:ea typeface="Microsoft JhengHei" panose="020B0604030504040204" pitchFamily="34" charset="-120"/>
              <a:cs typeface="Lao UI" panose="020B0502040204020203" pitchFamily="34" charset="0"/>
            </a:endParaRPr>
          </a:p>
        </p:txBody>
      </p:sp>
      <p:sp>
        <p:nvSpPr>
          <p:cNvPr id="118795" name="TextBox 16"/>
          <p:cNvSpPr txBox="1">
            <a:spLocks noChangeArrowheads="1"/>
          </p:cNvSpPr>
          <p:nvPr>
            <p:custDataLst>
              <p:tags r:id="rId2"/>
            </p:custDataLst>
          </p:nvPr>
        </p:nvSpPr>
        <p:spPr bwMode="auto">
          <a:xfrm>
            <a:off x="838199" y="5927673"/>
            <a:ext cx="10659599"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defRPr/>
            </a:pPr>
            <a:r>
              <a:rPr lang="zh-TW" altLang="en-US" sz="1800" b="1" dirty="0">
                <a:solidFill>
                  <a:srgbClr val="DDDEDD">
                    <a:lumMod val="10000"/>
                  </a:srgbClr>
                </a:solidFill>
                <a:latin typeface="Arial" panose="020B0604020202020204" pitchFamily="34" charset="0"/>
                <a:ea typeface="Microsoft JhengHei" panose="020B0604030504040204" pitchFamily="34" charset="-120"/>
                <a:cs typeface="Arial" panose="020B0604020202020204" pitchFamily="34" charset="0"/>
              </a:rPr>
              <a:t> </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举例：您亲自</a:t>
            </a:r>
            <a:r>
              <a:rPr lang="zh-TW"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了</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汤姆、苏</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和</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马特</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。请注意：虽然</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马特</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是由您亲自推荐，但他的</a:t>
            </a:r>
            <a:r>
              <a:rPr lang="zh-CN"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TW"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位置</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却在</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altLang="zh-CN"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buFont typeface="Arial" panose="020B0604020202020204" pitchFamily="34" charset="0"/>
              <a:buNone/>
              <a:defRP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琼斯博士</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的商业发展中心的左边</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002</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的左边</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19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TextBox 16"/>
          <p:cNvSpPr txBox="1"/>
          <p:nvPr/>
        </p:nvSpPr>
        <p:spPr>
          <a:xfrm>
            <a:off x="8520750" y="1220931"/>
            <a:ext cx="3414207" cy="1106891"/>
          </a:xfrm>
          <a:prstGeom prst="roundRect">
            <a:avLst/>
          </a:prstGeom>
          <a:solidFill>
            <a:schemeClr val="tx2">
              <a:lumMod val="75000"/>
            </a:schemeClr>
          </a:solidFill>
          <a:ln>
            <a:noFill/>
          </a:ln>
        </p:spPr>
        <p:txBody>
          <a:bodyPr wrap="square" lIns="91284" tIns="45643" rIns="91284" bIns="45643" rtlCol="0">
            <a:spAutoFit/>
          </a:bodyPr>
          <a:lstStyle/>
          <a:p>
            <a:pPr algn="ctr" defTabSz="912495"/>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每个</a:t>
            </a: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18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一开始便有</a:t>
            </a:r>
            <a:endParaRPr lang="en-US" altLang="zh-CN"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spcAft>
                <a:spcPts val="600"/>
              </a:spcAft>
            </a:pP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三个</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lang="en-US" altLang="zh-TW"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495">
              <a:spcAft>
                <a:spcPts val="1200"/>
              </a:spcAft>
            </a:pP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不在所有图表</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上显示</a:t>
            </a:r>
            <a:r>
              <a:rPr lang="en-US" altLang="zh-TW"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2734" t="26199" r="38390" b="41520"/>
          <a:stretch>
            <a:fillRect/>
          </a:stretch>
        </p:blipFill>
        <p:spPr>
          <a:xfrm>
            <a:off x="4232003" y="755328"/>
            <a:ext cx="3929597" cy="24537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125" y="68240"/>
            <a:ext cx="9502653" cy="7126989"/>
          </a:xfrm>
          <a:prstGeom prst="rect">
            <a:avLst/>
          </a:prstGeom>
        </p:spPr>
      </p:pic>
      <p:pic>
        <p:nvPicPr>
          <p:cNvPr id="22530" name="Picture 2" descr="T:\Field Training\Field Training\North America\NA_ENGLISH\NUOT update\images\Volume-limitin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9735" y="174318"/>
            <a:ext cx="9506042" cy="703455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T:\Field Training\Field Training\North America\NA_ENGLISH\NUOT update\images\Volume-limitin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3125" y="152908"/>
            <a:ext cx="9506043" cy="7055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3118906" cy="119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zh-TW" altLang="en-US" sz="3600" b="1" dirty="0">
                <a:solidFill>
                  <a:srgbClr val="042555"/>
                </a:solidFill>
                <a:latin typeface="Arial" panose="020B0604020202020204" pitchFamily="34" charset="0"/>
                <a:ea typeface="Microsoft JhengHei" panose="020B0604030504040204" pitchFamily="34" charset="-120"/>
                <a:cs typeface="Arial" panose="020B0604020202020204" pitchFamily="34" charset="0"/>
              </a:rPr>
              <a:t>扩展业务前</a:t>
            </a:r>
            <a:endParaRPr lang="en-US" altLang="zh-TW" sz="3600" b="1" dirty="0">
              <a:solidFill>
                <a:srgbClr val="042555"/>
              </a:solidFill>
              <a:latin typeface="Arial" panose="020B0604020202020204" pitchFamily="34" charset="0"/>
              <a:ea typeface="Microsoft JhengHei" panose="020B0604030504040204" pitchFamily="34" charset="-120"/>
              <a:cs typeface="Arial" panose="020B0604020202020204" pitchFamily="34" charset="0"/>
            </a:endParaRPr>
          </a:p>
          <a:p>
            <a:pPr fontAlgn="base">
              <a:spcBef>
                <a:spcPct val="0"/>
              </a:spcBef>
              <a:spcAft>
                <a:spcPct val="0"/>
              </a:spcAft>
              <a:buFontTx/>
              <a:buNone/>
            </a:pPr>
            <a:r>
              <a:rPr lang="zh-TW" altLang="en-US" sz="3600" b="1" dirty="0">
                <a:solidFill>
                  <a:srgbClr val="042555"/>
                </a:solidFill>
                <a:latin typeface="Arial" panose="020B0604020202020204" pitchFamily="34" charset="0"/>
                <a:ea typeface="Microsoft JhengHei" panose="020B0604030504040204" pitchFamily="34" charset="-120"/>
                <a:cs typeface="Arial" panose="020B0604020202020204" pitchFamily="34" charset="0"/>
              </a:rPr>
              <a:t>点数放置策略</a:t>
            </a:r>
            <a:endParaRPr lang="en-US" altLang="en-US" sz="3600" b="1" dirty="0">
              <a:solidFill>
                <a:srgbClr val="042555"/>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419232" y="5294296"/>
            <a:ext cx="11334751" cy="85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74320" indent="-342900" fontAlgn="base">
              <a:spcBef>
                <a:spcPct val="0"/>
              </a:spcBef>
              <a:spcAft>
                <a:spcPts val="1200"/>
              </a:spcAft>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如您在扩展业务之前达到</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1200/1200</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CN"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这笔佣金便会取消</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74320" indent="-342900" fontAlgn="base">
              <a:spcBef>
                <a:spcPct val="0"/>
              </a:spcBef>
              <a:spcAft>
                <a:spcPts val="1200"/>
              </a:spcAft>
            </a:pP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建议</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您在没有</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的伙伴</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那</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一</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点数累积不超</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过</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800-1000</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1014385" y="3957550"/>
            <a:ext cx="20508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推荐的</a:t>
            </a:r>
            <a:endParaRPr lang="en-US" altLang="zh-TW"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首位超连锁</a:t>
            </a:r>
            <a:r>
              <a:rPr lang="en-US" altLang="zh-TW" sz="16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zh-CN"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放置在共同边</a:t>
            </a:r>
            <a:endPar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7" name="TextBox 26"/>
          <p:cNvSpPr txBox="1">
            <a:spLocks noChangeArrowheads="1"/>
          </p:cNvSpPr>
          <p:nvPr/>
        </p:nvSpPr>
        <p:spPr bwMode="auto">
          <a:xfrm>
            <a:off x="7848298" y="2688507"/>
            <a:ext cx="263649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800-1000 BV</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 </a:t>
            </a:r>
            <a:b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直至扩展业务</a:t>
            </a:r>
            <a:endPar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8" name="TextBox 27"/>
          <p:cNvSpPr txBox="1">
            <a:spLocks noChangeArrowheads="1"/>
          </p:cNvSpPr>
          <p:nvPr/>
        </p:nvSpPr>
        <p:spPr bwMode="auto">
          <a:xfrm>
            <a:off x="2475983" y="2638793"/>
            <a:ext cx="2636495"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在共同边没有</a:t>
            </a:r>
            <a:r>
              <a:rPr lang="en-US" altLang="zh-TW"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zh-TW"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endParaRPr lang="en-US" altLang="zh-TW"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r" fontAlgn="base">
              <a:spcBef>
                <a:spcPct val="0"/>
              </a:spcBef>
              <a:spcAft>
                <a:spcPct val="0"/>
              </a:spcAft>
              <a:buFontTx/>
              <a:buNone/>
            </a:pP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累积限制</a:t>
            </a:r>
            <a:endPar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35536" y="1709880"/>
            <a:ext cx="10972799" cy="61207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946">
              <a:defRPr/>
            </a:pPr>
            <a:r>
              <a:rPr lang="zh-CN" altLang="en-US" sz="2400" b="1" dirty="0">
                <a:solidFill>
                  <a:prstClr val="white"/>
                </a:solidFill>
                <a:latin typeface="Microsoft JhengHei" panose="020B0604030504040204" pitchFamily="34" charset="-120"/>
                <a:ea typeface="Microsoft JhengHei" panose="020B0604030504040204" pitchFamily="34" charset="-120"/>
              </a:rPr>
              <a:t>点数也可以放置到一位特定个人亲自推荐的合格的超连锁店主的商业发展中心</a:t>
            </a:r>
            <a:endParaRPr kumimoji="0" 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2" name="Rectangle 2"/>
          <p:cNvSpPr txBox="1">
            <a:spLocks noChangeArrowheads="1"/>
          </p:cNvSpPr>
          <p:nvPr>
            <p:custDataLst>
              <p:tags r:id="rId1"/>
            </p:custDataLst>
          </p:nvPr>
        </p:nvSpPr>
        <p:spPr>
          <a:xfrm>
            <a:off x="0" y="298038"/>
            <a:ext cx="12191999"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altLang="zh-CN" sz="4000" b="1" dirty="0">
                <a:ln>
                  <a:solidFill>
                    <a:prstClr val="white"/>
                  </a:solidFill>
                </a:ln>
                <a:solidFill>
                  <a:prstClr val="white"/>
                </a:solidFill>
                <a:latin typeface="Microsoft JhengHei" panose="020B0604030504040204" pitchFamily="34" charset="-120"/>
                <a:ea typeface="Microsoft JhengHei" panose="020B0604030504040204" pitchFamily="34" charset="-120"/>
              </a:rPr>
              <a:t>BV</a:t>
            </a:r>
            <a:r>
              <a:rPr lang="zh-CN" altLang="en-US" sz="4000" b="1" dirty="0">
                <a:ln>
                  <a:solidFill>
                    <a:prstClr val="white"/>
                  </a:solidFill>
                </a:ln>
                <a:solidFill>
                  <a:prstClr val="white"/>
                </a:solidFill>
                <a:latin typeface="Microsoft JhengHei" panose="020B0604030504040204" pitchFamily="34" charset="-120"/>
                <a:ea typeface="Microsoft JhengHei" panose="020B0604030504040204" pitchFamily="34" charset="-120"/>
              </a:rPr>
              <a:t>和</a:t>
            </a:r>
            <a:r>
              <a:rPr lang="en-US" altLang="zh-CN" sz="4000" b="1" dirty="0">
                <a:ln>
                  <a:solidFill>
                    <a:prstClr val="white"/>
                  </a:solidFill>
                </a:ln>
                <a:solidFill>
                  <a:prstClr val="white"/>
                </a:solidFill>
                <a:latin typeface="Microsoft JhengHei" panose="020B0604030504040204" pitchFamily="34" charset="-120"/>
                <a:ea typeface="Microsoft JhengHei" panose="020B0604030504040204" pitchFamily="34" charset="-120"/>
              </a:rPr>
              <a:t>IBV</a:t>
            </a:r>
            <a:r>
              <a:rPr lang="zh-CN" altLang="en-US" sz="4000" b="1" dirty="0">
                <a:ln>
                  <a:solidFill>
                    <a:prstClr val="white"/>
                  </a:solidFill>
                </a:ln>
                <a:solidFill>
                  <a:prstClr val="white"/>
                </a:solidFill>
                <a:latin typeface="Microsoft JhengHei" panose="020B0604030504040204" pitchFamily="34" charset="-120"/>
                <a:ea typeface="Microsoft JhengHei" panose="020B0604030504040204" pitchFamily="34" charset="-120"/>
              </a:rPr>
              <a:t>点数的放置</a:t>
            </a:r>
            <a:endParaRPr kumimoji="0" lang="en-US" sz="4000" b="1" i="0" u="none" strike="noStrike" kern="1200" cap="none" spc="0" normalizeH="0" baseline="0" noProof="0" dirty="0">
              <a:ln>
                <a:solidFill>
                  <a:prstClr val="white"/>
                </a:solidFill>
              </a:ln>
              <a:solidFill>
                <a:prstClr val="white"/>
              </a:solidFill>
              <a:effectLst/>
              <a:uLnTx/>
              <a:uFillTx/>
              <a:latin typeface="Microsoft JhengHei" panose="020B0604030504040204" pitchFamily="34" charset="-120"/>
              <a:ea typeface="Microsoft JhengHei" panose="020B0604030504040204" pitchFamily="34" charset="-120"/>
              <a:cs typeface="+mj-cs"/>
            </a:endParaRPr>
          </a:p>
        </p:txBody>
      </p:sp>
      <p:sp>
        <p:nvSpPr>
          <p:cNvPr id="20" name="Rounded Rectangle 19"/>
          <p:cNvSpPr/>
          <p:nvPr/>
        </p:nvSpPr>
        <p:spPr>
          <a:xfrm>
            <a:off x="635535" y="990600"/>
            <a:ext cx="10972800" cy="60617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946">
              <a:defRPr/>
            </a:pPr>
            <a:r>
              <a:rPr lang="zh-CN" altLang="en-US" sz="2400" b="1" dirty="0">
                <a:solidFill>
                  <a:prstClr val="white"/>
                </a:solidFill>
                <a:latin typeface="Microsoft JhengHei" panose="020B0604030504040204" pitchFamily="34" charset="-120"/>
                <a:ea typeface="Microsoft JhengHei" panose="020B0604030504040204" pitchFamily="34" charset="-120"/>
              </a:rPr>
              <a:t>点数可以放置到您本人的任何商业发展中心</a:t>
            </a:r>
            <a:endParaRPr kumimoji="0" 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21" name="Rounded Rectangle 20"/>
          <p:cNvSpPr/>
          <p:nvPr/>
        </p:nvSpPr>
        <p:spPr>
          <a:xfrm>
            <a:off x="1066802" y="2461268"/>
            <a:ext cx="10084335" cy="68877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946">
              <a:defRPr/>
            </a:pPr>
            <a:r>
              <a:rPr lang="zh-CN" altLang="en-US" sz="2400" b="1" dirty="0">
                <a:solidFill>
                  <a:prstClr val="white"/>
                </a:solidFill>
                <a:latin typeface="Microsoft JhengHei" panose="020B0604030504040204" pitchFamily="34" charset="-120"/>
                <a:ea typeface="Microsoft JhengHei" panose="020B0604030504040204" pitchFamily="34" charset="-120"/>
              </a:rPr>
              <a:t>只能放置到组织中超连锁店主的原始商业发展中心（</a:t>
            </a:r>
            <a:r>
              <a:rPr lang="en-US" altLang="zh-CN" sz="2400" b="1" dirty="0">
                <a:solidFill>
                  <a:prstClr val="white"/>
                </a:solidFill>
                <a:latin typeface="Microsoft JhengHei" panose="020B0604030504040204" pitchFamily="34" charset="-120"/>
                <a:ea typeface="Microsoft JhengHei" panose="020B0604030504040204" pitchFamily="34" charset="-120"/>
              </a:rPr>
              <a:t>001</a:t>
            </a:r>
            <a:r>
              <a:rPr lang="zh-CN" altLang="en-US" sz="2400" b="1" dirty="0">
                <a:solidFill>
                  <a:prstClr val="white"/>
                </a:solidFill>
                <a:latin typeface="Microsoft JhengHei" panose="020B0604030504040204" pitchFamily="34" charset="-120"/>
                <a:ea typeface="Microsoft JhengHei" panose="020B0604030504040204" pitchFamily="34" charset="-120"/>
              </a:rPr>
              <a:t>、</a:t>
            </a:r>
            <a:r>
              <a:rPr lang="en-US" altLang="zh-CN" sz="2400" b="1" dirty="0">
                <a:solidFill>
                  <a:prstClr val="white"/>
                </a:solidFill>
                <a:latin typeface="Microsoft JhengHei" panose="020B0604030504040204" pitchFamily="34" charset="-120"/>
                <a:ea typeface="Microsoft JhengHei" panose="020B0604030504040204" pitchFamily="34" charset="-120"/>
              </a:rPr>
              <a:t>002</a:t>
            </a:r>
            <a:r>
              <a:rPr lang="zh-CN" altLang="en-US" sz="2400" b="1" dirty="0">
                <a:solidFill>
                  <a:prstClr val="white"/>
                </a:solidFill>
                <a:latin typeface="Microsoft JhengHei" panose="020B0604030504040204" pitchFamily="34" charset="-120"/>
                <a:ea typeface="Microsoft JhengHei" panose="020B0604030504040204" pitchFamily="34" charset="-120"/>
              </a:rPr>
              <a:t>和</a:t>
            </a:r>
            <a:r>
              <a:rPr lang="en-US" altLang="zh-CN" sz="2400" b="1" dirty="0">
                <a:solidFill>
                  <a:prstClr val="white"/>
                </a:solidFill>
                <a:latin typeface="Microsoft JhengHei" panose="020B0604030504040204" pitchFamily="34" charset="-120"/>
                <a:ea typeface="Microsoft JhengHei" panose="020B0604030504040204" pitchFamily="34" charset="-120"/>
              </a:rPr>
              <a:t>003</a:t>
            </a:r>
            <a:endParaRPr kumimoji="0" 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5" name="Slide Number Placeholder 4"/>
          <p:cNvSpPr>
            <a:spLocks noGrp="1"/>
          </p:cNvSpPr>
          <p:nvPr>
            <p:ph type="sldNum" sz="quarter" idx="12"/>
          </p:nvPr>
        </p:nvSpPr>
        <p:spPr>
          <a:xfrm>
            <a:off x="10820400" y="6357069"/>
            <a:ext cx="5334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504FCD-AA76-409F-84F8-B13164B4A2D0}" type="slidenum">
              <a:rPr kumimoji="0" lang="en-US" sz="1200" b="0" i="0" u="none" strike="noStrike" kern="1200" cap="none" spc="0" normalizeH="0" baseline="0" noProof="0" smtClean="0">
                <a:ln>
                  <a:noFill/>
                </a:ln>
                <a:solidFill>
                  <a:prstClr val="black">
                    <a:tint val="75000"/>
                  </a:prstClr>
                </a:solidFill>
                <a:effectLst/>
                <a:uLnTx/>
                <a:uFillTx/>
                <a:latin typeface="Microsoft JhengHei" panose="020B0604030504040204" pitchFamily="34" charset="-120"/>
                <a:ea typeface="Microsoft JhengHei"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1066801" y="3287992"/>
            <a:ext cx="10084335" cy="68877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946">
              <a:defRPr/>
            </a:pPr>
            <a:r>
              <a:rPr lang="zh-CN" altLang="en-US" sz="2400" b="1" dirty="0">
                <a:solidFill>
                  <a:prstClr val="white"/>
                </a:solidFill>
                <a:latin typeface="Microsoft JhengHei" panose="020B0604030504040204" pitchFamily="34" charset="-120"/>
                <a:ea typeface="Microsoft JhengHei" panose="020B0604030504040204" pitchFamily="34" charset="-120"/>
              </a:rPr>
              <a:t>此超连锁店主已加入超连锁事业自动购货，其状态为</a:t>
            </a:r>
            <a:r>
              <a:rPr lang="en-US" altLang="zh-CN" sz="2400" b="1" dirty="0">
                <a:solidFill>
                  <a:prstClr val="white"/>
                </a:solidFill>
                <a:latin typeface="Microsoft JhengHei" panose="020B0604030504040204" pitchFamily="34" charset="-120"/>
                <a:ea typeface="Microsoft JhengHei" panose="020B0604030504040204" pitchFamily="34" charset="-120"/>
              </a:rPr>
              <a:t>T</a:t>
            </a:r>
            <a:r>
              <a:rPr lang="zh-CN" altLang="en-US" sz="2400" b="1" dirty="0">
                <a:solidFill>
                  <a:prstClr val="white"/>
                </a:solidFill>
                <a:latin typeface="Microsoft JhengHei" panose="020B0604030504040204" pitchFamily="34" charset="-120"/>
                <a:ea typeface="Microsoft JhengHei" panose="020B0604030504040204" pitchFamily="34" charset="-120"/>
              </a:rPr>
              <a:t>、</a:t>
            </a:r>
            <a:r>
              <a:rPr lang="en-US" altLang="zh-CN" sz="2400" b="1" dirty="0">
                <a:solidFill>
                  <a:prstClr val="white"/>
                </a:solidFill>
                <a:latin typeface="Microsoft JhengHei" panose="020B0604030504040204" pitchFamily="34" charset="-120"/>
                <a:ea typeface="Microsoft JhengHei" panose="020B0604030504040204" pitchFamily="34" charset="-120"/>
              </a:rPr>
              <a:t>N</a:t>
            </a:r>
            <a:r>
              <a:rPr lang="zh-CN" altLang="en-US" sz="2400" b="1" dirty="0">
                <a:solidFill>
                  <a:prstClr val="white"/>
                </a:solidFill>
                <a:latin typeface="Microsoft JhengHei" panose="020B0604030504040204" pitchFamily="34" charset="-120"/>
                <a:ea typeface="Microsoft JhengHei" panose="020B0604030504040204" pitchFamily="34" charset="-120"/>
              </a:rPr>
              <a:t>或</a:t>
            </a:r>
            <a:r>
              <a:rPr lang="en-US" altLang="zh-CN" sz="2400" b="1" dirty="0">
                <a:solidFill>
                  <a:prstClr val="white"/>
                </a:solidFill>
                <a:latin typeface="Microsoft JhengHei" panose="020B0604030504040204" pitchFamily="34" charset="-120"/>
                <a:ea typeface="Microsoft JhengHei" panose="020B0604030504040204" pitchFamily="34" charset="-120"/>
              </a:rPr>
              <a:t>W</a:t>
            </a:r>
            <a:endParaRPr kumimoji="0" 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8" name="Rounded Rectangle 7"/>
          <p:cNvSpPr/>
          <p:nvPr/>
        </p:nvSpPr>
        <p:spPr>
          <a:xfrm>
            <a:off x="1066800" y="4114716"/>
            <a:ext cx="10084335" cy="116562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946">
              <a:defRPr/>
            </a:pPr>
            <a:r>
              <a:rPr lang="zh-CN" altLang="en-US" sz="2400" b="1" dirty="0">
                <a:solidFill>
                  <a:prstClr val="white"/>
                </a:solidFill>
                <a:latin typeface="Microsoft JhengHei" panose="020B0604030504040204" pitchFamily="34" charset="-120"/>
                <a:ea typeface="Microsoft JhengHei" panose="020B0604030504040204" pitchFamily="34" charset="-120"/>
              </a:rPr>
              <a:t>此下线在前一个合格月，在自己为付款人的前提下，达到每月</a:t>
            </a:r>
            <a:r>
              <a:rPr lang="en-US" altLang="zh-CN" sz="2400" b="1" dirty="0">
                <a:solidFill>
                  <a:prstClr val="white"/>
                </a:solidFill>
                <a:latin typeface="Microsoft JhengHei" panose="020B0604030504040204" pitchFamily="34" charset="-120"/>
                <a:ea typeface="Microsoft JhengHei" panose="020B0604030504040204" pitchFamily="34" charset="-120"/>
              </a:rPr>
              <a:t>BV</a:t>
            </a:r>
            <a:r>
              <a:rPr lang="zh-CN" altLang="en-US" sz="2400" b="1" dirty="0">
                <a:solidFill>
                  <a:prstClr val="white"/>
                </a:solidFill>
                <a:latin typeface="Microsoft JhengHei" panose="020B0604030504040204" pitchFamily="34" charset="-120"/>
                <a:ea typeface="Microsoft JhengHei" panose="020B0604030504040204" pitchFamily="34" charset="-120"/>
              </a:rPr>
              <a:t>累积选择的标准（订用</a:t>
            </a:r>
            <a:r>
              <a:rPr lang="en-US" altLang="zh-CN" sz="2400" b="1" dirty="0">
                <a:solidFill>
                  <a:prstClr val="white"/>
                </a:solidFill>
                <a:latin typeface="Microsoft JhengHei" panose="020B0604030504040204" pitchFamily="34" charset="-120"/>
                <a:ea typeface="Microsoft JhengHei" panose="020B0604030504040204" pitchFamily="34" charset="-120"/>
              </a:rPr>
              <a:t>UFMS</a:t>
            </a:r>
            <a:r>
              <a:rPr lang="zh-CN" altLang="en-US" sz="2400" b="1" dirty="0">
                <a:solidFill>
                  <a:prstClr val="white"/>
                </a:solidFill>
                <a:latin typeface="Microsoft JhengHei" panose="020B0604030504040204" pitchFamily="34" charset="-120"/>
                <a:ea typeface="Microsoft JhengHei" panose="020B0604030504040204" pitchFamily="34" charset="-120"/>
              </a:rPr>
              <a:t>及订购</a:t>
            </a:r>
            <a:r>
              <a:rPr lang="en-US" altLang="zh-CN" sz="2400" b="1" dirty="0">
                <a:solidFill>
                  <a:prstClr val="white"/>
                </a:solidFill>
                <a:latin typeface="Microsoft JhengHei" panose="020B0604030504040204" pitchFamily="34" charset="-120"/>
                <a:ea typeface="Microsoft JhengHei" panose="020B0604030504040204" pitchFamily="34" charset="-120"/>
              </a:rPr>
              <a:t>50/100/150 BV</a:t>
            </a:r>
            <a:r>
              <a:rPr lang="zh-CN" altLang="en-US" sz="2400" b="1" dirty="0">
                <a:solidFill>
                  <a:prstClr val="white"/>
                </a:solidFill>
                <a:latin typeface="Microsoft JhengHei" panose="020B0604030504040204" pitchFamily="34" charset="-120"/>
                <a:ea typeface="Microsoft JhengHei" panose="020B0604030504040204" pitchFamily="34" charset="-120"/>
              </a:rPr>
              <a:t>），或仍在</a:t>
            </a:r>
            <a:r>
              <a:rPr lang="en-US" altLang="zh-CN" sz="2400" b="1" dirty="0">
                <a:solidFill>
                  <a:prstClr val="white"/>
                </a:solidFill>
                <a:latin typeface="Microsoft JhengHei" panose="020B0604030504040204" pitchFamily="34" charset="-120"/>
                <a:ea typeface="Microsoft JhengHei" panose="020B0604030504040204" pitchFamily="34" charset="-120"/>
              </a:rPr>
              <a:t>90</a:t>
            </a:r>
            <a:r>
              <a:rPr lang="zh-CN" altLang="en-US" sz="2400" b="1" dirty="0">
                <a:solidFill>
                  <a:prstClr val="white"/>
                </a:solidFill>
                <a:latin typeface="Microsoft JhengHei" panose="020B0604030504040204" pitchFamily="34" charset="-120"/>
                <a:ea typeface="Microsoft JhengHei" panose="020B0604030504040204" pitchFamily="34" charset="-120"/>
              </a:rPr>
              <a:t>天的首季宽限期内</a:t>
            </a:r>
            <a:endParaRPr kumimoji="0" 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0" name="Rounded Rectangle 9">
            <a:extLst>
              <a:ext uri="{FF2B5EF4-FFF2-40B4-BE49-F238E27FC236}">
                <a16:creationId xmlns:a16="http://schemas.microsoft.com/office/drawing/2014/main" id="{338CD9B4-A4DE-4169-A658-EA9492D0873B}"/>
              </a:ext>
            </a:extLst>
          </p:cNvPr>
          <p:cNvSpPr/>
          <p:nvPr/>
        </p:nvSpPr>
        <p:spPr>
          <a:xfrm>
            <a:off x="1066800" y="5416843"/>
            <a:ext cx="10084335" cy="6316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946">
              <a:defRPr/>
            </a:pPr>
            <a:r>
              <a:rPr lang="zh-CN" altLang="en-US" sz="2400" b="1" dirty="0">
                <a:solidFill>
                  <a:prstClr val="white"/>
                </a:solidFill>
                <a:latin typeface="Microsoft JhengHei" panose="020B0604030504040204" pitchFamily="34" charset="-120"/>
                <a:ea typeface="Microsoft JhengHei" panose="020B0604030504040204" pitchFamily="34" charset="-120"/>
              </a:rPr>
              <a:t>您特定的超连锁店主每个季度只能更改一次</a:t>
            </a:r>
            <a:endParaRPr kumimoji="0" 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6454442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2" fill="hold" grpId="0" nodeType="afterEffect">
                                  <p:stCondLst>
                                    <p:cond delay="25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750"/>
                            </p:stCondLst>
                            <p:childTnLst>
                              <p:par>
                                <p:cTn id="25" presetID="2" presetClass="entr" presetSubtype="2"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2"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7" grpId="0" animBg="1"/>
      <p:bldP spid="8"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034C3-80F5-415A-8814-9231BF3D4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 y="0"/>
            <a:ext cx="9994666" cy="6858000"/>
          </a:xfrm>
          <a:prstGeom prst="rect">
            <a:avLst/>
          </a:prstGeom>
        </p:spPr>
      </p:pic>
      <p:sp>
        <p:nvSpPr>
          <p:cNvPr id="2" name="Slide Number Placeholder 1"/>
          <p:cNvSpPr>
            <a:spLocks noGrp="1"/>
          </p:cNvSpPr>
          <p:nvPr>
            <p:ph type="sldNum" sz="quarter" idx="12"/>
          </p:nvPr>
        </p:nvSpPr>
        <p:spPr/>
        <p:txBody>
          <a:bodyPr/>
          <a:lstStyle/>
          <a:p>
            <a:pPr marL="0" marR="0" lvl="0" indent="0" algn="r" defTabSz="913946" rtl="0" eaLnBrk="0" fontAlgn="base" latinLnBrk="0" hangingPunct="0">
              <a:lnSpc>
                <a:spcPct val="100000"/>
              </a:lnSpc>
              <a:spcBef>
                <a:spcPct val="0"/>
              </a:spcBef>
              <a:spcAft>
                <a:spcPct val="0"/>
              </a:spcAft>
              <a:buClrTx/>
              <a:buSzTx/>
              <a:buFontTx/>
              <a:buNone/>
              <a:tabLst/>
              <a:defRPr/>
            </a:pPr>
            <a:fld id="{E24BCB55-4D6E-4943-9E45-B5A951A33400}" type="slidenum">
              <a:rPr kumimoji="0" lang="en-US" sz="1200" b="0" i="0" u="sng" strike="noStrike" kern="1200" cap="none" spc="0" normalizeH="0" baseline="0" noProof="0" smtClean="0">
                <a:ln>
                  <a:noFill/>
                </a:ln>
                <a:solidFill>
                  <a:srgbClr val="E6E7E6"/>
                </a:solidFill>
                <a:effectLst/>
                <a:uLnTx/>
                <a:uFillTx/>
                <a:latin typeface="Microsoft JhengHei" panose="020B0604030504040204" pitchFamily="34" charset="-120"/>
                <a:ea typeface="Microsoft JhengHei" panose="020B0604030504040204" pitchFamily="34" charset="-120"/>
                <a:cs typeface="+mn-cs"/>
              </a:rPr>
              <a:pPr marL="0" marR="0" lvl="0" indent="0" algn="r" defTabSz="913946" rtl="0" eaLnBrk="0" fontAlgn="base" latinLnBrk="0" hangingPunct="0">
                <a:lnSpc>
                  <a:spcPct val="100000"/>
                </a:lnSpc>
                <a:spcBef>
                  <a:spcPct val="0"/>
                </a:spcBef>
                <a:spcAft>
                  <a:spcPct val="0"/>
                </a:spcAft>
                <a:buClrTx/>
                <a:buSzTx/>
                <a:buFontTx/>
                <a:buNone/>
                <a:tabLst/>
                <a:defRPr/>
              </a:pPr>
              <a:t>83</a:t>
            </a:fld>
            <a:endParaRPr kumimoji="0" lang="en-US" sz="1200" b="0" i="0" u="sng" strike="noStrike" kern="1200" cap="none" spc="0" normalizeH="0" baseline="0" noProof="0" dirty="0">
              <a:ln>
                <a:noFill/>
              </a:ln>
              <a:solidFill>
                <a:srgbClr val="E6E7E6"/>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7467600" y="152401"/>
            <a:ext cx="4539771" cy="849681"/>
          </a:xfrm>
          <a:prstGeom prst="roundRect">
            <a:avLst/>
          </a:prstGeom>
          <a:solidFill>
            <a:srgbClr val="1F497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设定您指定放置的</a:t>
            </a:r>
            <a:r>
              <a:rPr lang="en-US" altLang="zh-CN" sz="2400" b="1" kern="0" dirty="0">
                <a:solidFill>
                  <a:srgbClr val="FFFFFF"/>
                </a:solidFill>
                <a:latin typeface="Microsoft JhengHei" panose="020B0604030504040204" pitchFamily="34" charset="-120"/>
                <a:ea typeface="Microsoft JhengHei" panose="020B0604030504040204" pitchFamily="34" charset="-120"/>
              </a:rPr>
              <a:t>ID</a:t>
            </a:r>
          </a:p>
        </p:txBody>
      </p:sp>
      <p:sp>
        <p:nvSpPr>
          <p:cNvPr id="6" name="Rounded Rectangle 5"/>
          <p:cNvSpPr/>
          <p:nvPr/>
        </p:nvSpPr>
        <p:spPr bwMode="auto">
          <a:xfrm>
            <a:off x="3432132" y="4768076"/>
            <a:ext cx="1490597" cy="593064"/>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endParaRPr>
          </a:p>
        </p:txBody>
      </p:sp>
      <p:sp>
        <p:nvSpPr>
          <p:cNvPr id="8" name="Rounded Rectangle 6">
            <a:extLst>
              <a:ext uri="{FF2B5EF4-FFF2-40B4-BE49-F238E27FC236}">
                <a16:creationId xmlns:a16="http://schemas.microsoft.com/office/drawing/2014/main" id="{8D9F35CF-EA1B-49CA-8442-4E536FB37914}"/>
              </a:ext>
            </a:extLst>
          </p:cNvPr>
          <p:cNvSpPr/>
          <p:nvPr/>
        </p:nvSpPr>
        <p:spPr>
          <a:xfrm>
            <a:off x="7467599" y="1302708"/>
            <a:ext cx="4539771" cy="1952196"/>
          </a:xfrm>
          <a:prstGeom prst="roundRect">
            <a:avLst/>
          </a:prstGeom>
          <a:solidFill>
            <a:srgbClr val="1F497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设定</a:t>
            </a:r>
            <a:r>
              <a:rPr lang="en-US" altLang="zh-CN" sz="2400" b="1" kern="0" dirty="0">
                <a:solidFill>
                  <a:srgbClr val="FFFFFF"/>
                </a:solidFill>
                <a:latin typeface="Microsoft JhengHei" panose="020B0604030504040204" pitchFamily="34" charset="-120"/>
                <a:ea typeface="Microsoft JhengHei" panose="020B0604030504040204" pitchFamily="34" charset="-120"/>
              </a:rPr>
              <a:t>BV</a:t>
            </a:r>
            <a:r>
              <a:rPr lang="zh-CN" altLang="en-US" sz="2400" b="1" kern="0" dirty="0">
                <a:solidFill>
                  <a:srgbClr val="FFFFFF"/>
                </a:solidFill>
                <a:latin typeface="Microsoft JhengHei" panose="020B0604030504040204" pitchFamily="34" charset="-120"/>
                <a:ea typeface="Microsoft JhengHei" panose="020B0604030504040204" pitchFamily="34" charset="-120"/>
              </a:rPr>
              <a:t>及</a:t>
            </a:r>
            <a:r>
              <a:rPr lang="en-US" altLang="zh-CN" sz="2400" b="1" kern="0" dirty="0">
                <a:solidFill>
                  <a:srgbClr val="FFFFFF"/>
                </a:solidFill>
                <a:latin typeface="Microsoft JhengHei" panose="020B0604030504040204" pitchFamily="34" charset="-120"/>
                <a:ea typeface="Microsoft JhengHei" panose="020B0604030504040204" pitchFamily="34" charset="-120"/>
              </a:rPr>
              <a:t>IBV </a:t>
            </a:r>
            <a:r>
              <a:rPr lang="zh-CN" altLang="en-US" sz="2400" b="1" kern="0" dirty="0">
                <a:solidFill>
                  <a:srgbClr val="FFFFFF"/>
                </a:solidFill>
                <a:latin typeface="Microsoft JhengHei" panose="020B0604030504040204" pitchFamily="34" charset="-120"/>
                <a:ea typeface="Microsoft JhengHei" panose="020B0604030504040204" pitchFamily="34" charset="-120"/>
              </a:rPr>
              <a:t>「自动放置位置」使点数分派到您自己的商业发展中心</a:t>
            </a:r>
            <a:r>
              <a:rPr lang="en-US" altLang="zh-CN" sz="2400" b="1" kern="0" dirty="0">
                <a:solidFill>
                  <a:srgbClr val="FFFFFF"/>
                </a:solidFill>
                <a:latin typeface="Microsoft JhengHei" panose="020B0604030504040204" pitchFamily="34" charset="-120"/>
                <a:ea typeface="Microsoft JhengHei" panose="020B0604030504040204" pitchFamily="34" charset="-120"/>
              </a:rPr>
              <a:t>BDC</a:t>
            </a:r>
            <a:r>
              <a:rPr lang="zh-CN" altLang="en-US" sz="2400" b="1" kern="0" dirty="0">
                <a:solidFill>
                  <a:srgbClr val="FFFFFF"/>
                </a:solidFill>
                <a:latin typeface="Microsoft JhengHei" panose="020B0604030504040204" pitchFamily="34" charset="-120"/>
                <a:ea typeface="Microsoft JhengHei" panose="020B0604030504040204" pitchFamily="34" charset="-120"/>
              </a:rPr>
              <a:t>中或者您指定伙伴的</a:t>
            </a:r>
            <a:r>
              <a:rPr lang="en-US" altLang="zh-CN" sz="2400" b="1" kern="0" dirty="0">
                <a:solidFill>
                  <a:srgbClr val="FFFFFF"/>
                </a:solidFill>
                <a:latin typeface="Microsoft JhengHei" panose="020B0604030504040204" pitchFamily="34" charset="-120"/>
                <a:ea typeface="Microsoft JhengHei" panose="020B0604030504040204" pitchFamily="34" charset="-120"/>
              </a:rPr>
              <a:t>001</a:t>
            </a:r>
            <a:r>
              <a:rPr lang="zh-CN" altLang="en-US" sz="2400" b="1" kern="0" dirty="0">
                <a:solidFill>
                  <a:srgbClr val="FFFFFF"/>
                </a:solidFill>
                <a:latin typeface="Microsoft JhengHei" panose="020B0604030504040204" pitchFamily="34" charset="-120"/>
                <a:ea typeface="Microsoft JhengHei" panose="020B0604030504040204" pitchFamily="34" charset="-120"/>
              </a:rPr>
              <a:t>，</a:t>
            </a:r>
            <a:r>
              <a:rPr lang="en-US" altLang="zh-CN" sz="2400" b="1" kern="0" dirty="0">
                <a:solidFill>
                  <a:srgbClr val="FFFFFF"/>
                </a:solidFill>
                <a:latin typeface="Microsoft JhengHei" panose="020B0604030504040204" pitchFamily="34" charset="-120"/>
                <a:ea typeface="Microsoft JhengHei" panose="020B0604030504040204" pitchFamily="34" charset="-120"/>
              </a:rPr>
              <a:t>002</a:t>
            </a:r>
            <a:r>
              <a:rPr lang="zh-CN" altLang="en-US" sz="2400" b="1" kern="0" dirty="0">
                <a:solidFill>
                  <a:srgbClr val="FFFFFF"/>
                </a:solidFill>
                <a:latin typeface="Microsoft JhengHei" panose="020B0604030504040204" pitchFamily="34" charset="-120"/>
                <a:ea typeface="Microsoft JhengHei" panose="020B0604030504040204" pitchFamily="34" charset="-120"/>
              </a:rPr>
              <a:t>或</a:t>
            </a:r>
            <a:r>
              <a:rPr lang="en-US" altLang="zh-CN" sz="2400" b="1" kern="0" dirty="0">
                <a:solidFill>
                  <a:srgbClr val="FFFFFF"/>
                </a:solidFill>
                <a:latin typeface="Microsoft JhengHei" panose="020B0604030504040204" pitchFamily="34" charset="-120"/>
                <a:ea typeface="Microsoft JhengHei" panose="020B0604030504040204" pitchFamily="34" charset="-120"/>
              </a:rPr>
              <a:t>003</a:t>
            </a:r>
            <a:r>
              <a:rPr lang="zh-CN" altLang="en-US" sz="2400" b="1" kern="0" dirty="0">
                <a:solidFill>
                  <a:srgbClr val="FFFFFF"/>
                </a:solidFill>
                <a:latin typeface="Microsoft JhengHei" panose="020B0604030504040204" pitchFamily="34" charset="-120"/>
                <a:ea typeface="Microsoft JhengHei" panose="020B0604030504040204" pitchFamily="34" charset="-120"/>
              </a:rPr>
              <a:t>商业发展中心</a:t>
            </a:r>
            <a:r>
              <a:rPr lang="en-US" altLang="zh-CN" sz="2400" b="1" kern="0" dirty="0">
                <a:solidFill>
                  <a:srgbClr val="FFFFFF"/>
                </a:solidFill>
                <a:latin typeface="Microsoft JhengHei" panose="020B0604030504040204" pitchFamily="34" charset="-120"/>
                <a:ea typeface="Microsoft JhengHei" panose="020B0604030504040204" pitchFamily="34" charset="-120"/>
              </a:rPr>
              <a:t>BDC</a:t>
            </a:r>
            <a:r>
              <a:rPr lang="zh-CN" altLang="en-US" sz="2400" b="1" kern="0" dirty="0">
                <a:solidFill>
                  <a:srgbClr val="FFFFFF"/>
                </a:solidFill>
                <a:latin typeface="Microsoft JhengHei" panose="020B0604030504040204" pitchFamily="34" charset="-120"/>
                <a:ea typeface="Microsoft JhengHei" panose="020B0604030504040204" pitchFamily="34" charset="-120"/>
              </a:rPr>
              <a:t>中</a:t>
            </a:r>
            <a:endParaRPr kumimoji="0" lang="en-US" altLang="zh-TW" sz="24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9" name="Rounded Rectangle 8">
            <a:extLst>
              <a:ext uri="{FF2B5EF4-FFF2-40B4-BE49-F238E27FC236}">
                <a16:creationId xmlns:a16="http://schemas.microsoft.com/office/drawing/2014/main" id="{FC38978B-6BA0-47BB-90BF-41F00F022179}"/>
              </a:ext>
            </a:extLst>
          </p:cNvPr>
          <p:cNvSpPr/>
          <p:nvPr/>
        </p:nvSpPr>
        <p:spPr>
          <a:xfrm>
            <a:off x="7483151" y="3555530"/>
            <a:ext cx="4539771" cy="1530037"/>
          </a:xfrm>
          <a:prstGeom prst="roundRect">
            <a:avLst/>
          </a:prstGeom>
          <a:solidFill>
            <a:srgbClr val="1F497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检查您自动购货的过量（</a:t>
            </a:r>
            <a:r>
              <a:rPr lang="en-US" altLang="zh-CN" sz="2400" b="1" kern="0" dirty="0">
                <a:solidFill>
                  <a:srgbClr val="FFFFFF"/>
                </a:solidFill>
                <a:latin typeface="Microsoft JhengHei" panose="020B0604030504040204" pitchFamily="34" charset="-120"/>
                <a:ea typeface="Microsoft JhengHei" panose="020B0604030504040204" pitchFamily="34" charset="-120"/>
              </a:rPr>
              <a:t>BV/IBV</a:t>
            </a:r>
            <a:r>
              <a:rPr lang="zh-CN" altLang="en-US" sz="2400" b="1" kern="0" dirty="0">
                <a:solidFill>
                  <a:srgbClr val="FFFFFF"/>
                </a:solidFill>
                <a:latin typeface="Microsoft JhengHei" panose="020B0604030504040204" pitchFamily="34" charset="-120"/>
                <a:ea typeface="Microsoft JhengHei" panose="020B0604030504040204" pitchFamily="34" charset="-120"/>
              </a:rPr>
              <a:t>）放置</a:t>
            </a:r>
            <a:r>
              <a:rPr lang="en-US" altLang="zh-CN" sz="2400" b="1" kern="0" dirty="0">
                <a:solidFill>
                  <a:srgbClr val="FFFFFF"/>
                </a:solidFill>
                <a:latin typeface="Microsoft JhengHei" panose="020B0604030504040204" pitchFamily="34" charset="-120"/>
                <a:ea typeface="Microsoft JhengHei" panose="020B0604030504040204" pitchFamily="34" charset="-120"/>
              </a:rPr>
              <a:t>, </a:t>
            </a:r>
            <a:r>
              <a:rPr lang="zh-CN" altLang="en-US" sz="2400" b="1" kern="0" dirty="0">
                <a:solidFill>
                  <a:srgbClr val="FFFFFF"/>
                </a:solidFill>
                <a:latin typeface="Microsoft JhengHei" panose="020B0604030504040204" pitchFamily="34" charset="-120"/>
                <a:ea typeface="Microsoft JhengHei" panose="020B0604030504040204" pitchFamily="34" charset="-120"/>
              </a:rPr>
              <a:t>优惠顾客放置</a:t>
            </a:r>
            <a:r>
              <a:rPr lang="en-US" altLang="zh-CN" sz="2400" b="1" kern="0" dirty="0">
                <a:solidFill>
                  <a:srgbClr val="FFFFFF"/>
                </a:solidFill>
                <a:latin typeface="Microsoft JhengHei" panose="020B0604030504040204" pitchFamily="34" charset="-120"/>
                <a:ea typeface="Microsoft JhengHei" panose="020B0604030504040204" pitchFamily="34" charset="-120"/>
              </a:rPr>
              <a:t>, </a:t>
            </a:r>
            <a:r>
              <a:rPr lang="zh-CN" altLang="en-US" sz="2400" b="1" kern="0" dirty="0">
                <a:solidFill>
                  <a:srgbClr val="FFFFFF"/>
                </a:solidFill>
                <a:latin typeface="Microsoft JhengHei" panose="020B0604030504040204" pitchFamily="34" charset="-120"/>
                <a:ea typeface="Microsoft JhengHei" panose="020B0604030504040204" pitchFamily="34" charset="-120"/>
              </a:rPr>
              <a:t>以及您的网路中心</a:t>
            </a:r>
            <a:endParaRPr kumimoji="0" lang="en-US" altLang="en-US" sz="24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78146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85"/>
          <a:stretch/>
        </p:blipFill>
        <p:spPr>
          <a:xfrm>
            <a:off x="-1" y="-1"/>
            <a:ext cx="11582596" cy="7992030"/>
          </a:xfrm>
          <a:prstGeom prst="rect">
            <a:avLst/>
          </a:prstGeom>
        </p:spPr>
      </p:pic>
      <p:sp>
        <p:nvSpPr>
          <p:cNvPr id="2" name="Slide Number Placeholder 1"/>
          <p:cNvSpPr>
            <a:spLocks noGrp="1"/>
          </p:cNvSpPr>
          <p:nvPr>
            <p:ph type="sldNum" sz="quarter" idx="12"/>
          </p:nvPr>
        </p:nvSpPr>
        <p:spPr/>
        <p:txBody>
          <a:bodyPr/>
          <a:lstStyle/>
          <a:p>
            <a:pPr marL="0" marR="0" lvl="0" indent="0" algn="r" defTabSz="913946" rtl="0" eaLnBrk="0" fontAlgn="base" latinLnBrk="0" hangingPunct="0">
              <a:lnSpc>
                <a:spcPct val="100000"/>
              </a:lnSpc>
              <a:spcBef>
                <a:spcPct val="0"/>
              </a:spcBef>
              <a:spcAft>
                <a:spcPct val="0"/>
              </a:spcAft>
              <a:buClrTx/>
              <a:buSzTx/>
              <a:buFontTx/>
              <a:buNone/>
              <a:tabLst/>
              <a:defRPr/>
            </a:pPr>
            <a:fld id="{E24BCB55-4D6E-4943-9E45-B5A951A33400}" type="slidenum">
              <a:rPr kumimoji="0" lang="en-US" sz="1200" b="0" i="0" u="sng" strike="noStrike" kern="1200" cap="none" spc="0" normalizeH="0" baseline="0" noProof="0" smtClean="0">
                <a:ln>
                  <a:noFill/>
                </a:ln>
                <a:solidFill>
                  <a:srgbClr val="E6E7E6"/>
                </a:solidFill>
                <a:effectLst/>
                <a:uLnTx/>
                <a:uFillTx/>
                <a:latin typeface="Microsoft JhengHei" panose="020B0604030504040204" pitchFamily="34" charset="-120"/>
                <a:ea typeface="Microsoft JhengHei" panose="020B0604030504040204" pitchFamily="34" charset="-120"/>
                <a:cs typeface="+mn-cs"/>
              </a:rPr>
              <a:pPr marL="0" marR="0" lvl="0" indent="0" algn="r" defTabSz="913946" rtl="0" eaLnBrk="0" fontAlgn="base" latinLnBrk="0" hangingPunct="0">
                <a:lnSpc>
                  <a:spcPct val="100000"/>
                </a:lnSpc>
                <a:spcBef>
                  <a:spcPct val="0"/>
                </a:spcBef>
                <a:spcAft>
                  <a:spcPct val="0"/>
                </a:spcAft>
                <a:buClrTx/>
                <a:buSzTx/>
                <a:buFontTx/>
                <a:buNone/>
                <a:tabLst/>
                <a:defRPr/>
              </a:pPr>
              <a:t>84</a:t>
            </a:fld>
            <a:endParaRPr kumimoji="0" lang="en-US" sz="1200" b="0" i="0" u="sng" strike="noStrike" kern="1200" cap="none" spc="0" normalizeH="0" baseline="0" noProof="0" dirty="0">
              <a:ln>
                <a:noFill/>
              </a:ln>
              <a:solidFill>
                <a:srgbClr val="E6E7E6"/>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7467600" y="152401"/>
            <a:ext cx="4539771" cy="1142999"/>
          </a:xfrm>
          <a:prstGeom prst="roundRect">
            <a:avLst/>
          </a:prstGeom>
          <a:solidFill>
            <a:srgbClr val="1F497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由优惠顾客订购产生的点数</a:t>
            </a:r>
          </a:p>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会被自动放置</a:t>
            </a:r>
            <a:endParaRPr kumimoji="0" lang="en-US" altLang="en-US" sz="24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6" name="Rounded Rectangle 5"/>
          <p:cNvSpPr/>
          <p:nvPr/>
        </p:nvSpPr>
        <p:spPr bwMode="auto">
          <a:xfrm>
            <a:off x="1214651" y="3553599"/>
            <a:ext cx="6096000" cy="163830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endParaRPr>
          </a:p>
        </p:txBody>
      </p:sp>
      <p:sp>
        <p:nvSpPr>
          <p:cNvPr id="8" name="Rounded Rectangle 7"/>
          <p:cNvSpPr/>
          <p:nvPr/>
        </p:nvSpPr>
        <p:spPr>
          <a:xfrm>
            <a:off x="7467600" y="4495799"/>
            <a:ext cx="4539771" cy="2209801"/>
          </a:xfrm>
          <a:prstGeom prst="roundRect">
            <a:avLst/>
          </a:prstGeom>
          <a:solidFill>
            <a:srgbClr val="1F497D">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可选择「手动放置」，为优惠顾客订购设定点数放置位置，或者可选择「自动放置」，</a:t>
            </a:r>
          </a:p>
          <a:p>
            <a:pPr marL="0" lvl="1" algn="ctr" defTabSz="913946">
              <a:lnSpc>
                <a:spcPct val="90000"/>
              </a:lnSpc>
              <a:defRPr/>
            </a:pPr>
            <a:r>
              <a:rPr lang="zh-CN" altLang="en-US" sz="2400" b="1" kern="0" dirty="0">
                <a:solidFill>
                  <a:srgbClr val="FFFFFF"/>
                </a:solidFill>
                <a:latin typeface="Microsoft JhengHei" panose="020B0604030504040204" pitchFamily="34" charset="-120"/>
                <a:ea typeface="Microsoft JhengHei" panose="020B0604030504040204" pitchFamily="34" charset="-120"/>
              </a:rPr>
              <a:t>让订购产生的点数在系统中</a:t>
            </a:r>
          </a:p>
          <a:p>
            <a:pPr marL="0" lvl="1" algn="ctr" defTabSz="913946">
              <a:lnSpc>
                <a:spcPct val="90000"/>
              </a:lnSpc>
              <a:defRPr/>
            </a:pPr>
            <a:r>
              <a:rPr lang="zh-CN" altLang="en-US" sz="2400" b="1" kern="0">
                <a:solidFill>
                  <a:srgbClr val="FFFFFF"/>
                </a:solidFill>
                <a:latin typeface="Microsoft JhengHei" panose="020B0604030504040204" pitchFamily="34" charset="-120"/>
                <a:ea typeface="Microsoft JhengHei" panose="020B0604030504040204" pitchFamily="34" charset="-120"/>
              </a:rPr>
              <a:t>自动放置</a:t>
            </a:r>
            <a:endParaRPr kumimoji="0" lang="en-US" altLang="en-US" sz="24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10" name="Rounded Rectangle 9"/>
          <p:cNvSpPr/>
          <p:nvPr/>
        </p:nvSpPr>
        <p:spPr bwMode="auto">
          <a:xfrm>
            <a:off x="1943100" y="1705970"/>
            <a:ext cx="4038600" cy="68580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3785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052" y="-1057640"/>
            <a:ext cx="15109596" cy="8499147"/>
          </a:xfrm>
          <a:prstGeom prst="rect">
            <a:avLst/>
          </a:prstGeom>
        </p:spPr>
      </p:pic>
      <p:pic>
        <p:nvPicPr>
          <p:cNvPr id="5" name="Picture 4"/>
          <p:cNvPicPr>
            <a:picLocks noChangeAspect="1"/>
          </p:cNvPicPr>
          <p:nvPr/>
        </p:nvPicPr>
        <p:blipFill>
          <a:blip r:embed="rId4" cstate="screen"/>
          <a:stretch>
            <a:fillRect/>
          </a:stretch>
        </p:blipFill>
        <p:spPr>
          <a:xfrm>
            <a:off x="-1460321" y="-821636"/>
            <a:ext cx="15109594" cy="85012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322" y="-820574"/>
            <a:ext cx="15109596" cy="8499147"/>
          </a:xfrm>
          <a:prstGeom prst="rect">
            <a:avLst/>
          </a:prstGeom>
        </p:spPr>
      </p:pic>
      <p:pic>
        <p:nvPicPr>
          <p:cNvPr id="6" name="Picture 5"/>
          <p:cNvPicPr>
            <a:picLocks noChangeAspect="1"/>
          </p:cNvPicPr>
          <p:nvPr/>
        </p:nvPicPr>
        <p:blipFill>
          <a:blip r:embed="rId6" cstate="screen"/>
          <a:stretch>
            <a:fillRect/>
          </a:stretch>
        </p:blipFill>
        <p:spPr>
          <a:xfrm>
            <a:off x="-1460321" y="-821636"/>
            <a:ext cx="15109594" cy="8501270"/>
          </a:xfrm>
          <a:prstGeom prst="rect">
            <a:avLst/>
          </a:prstGeom>
        </p:spPr>
      </p:pic>
      <p:pic>
        <p:nvPicPr>
          <p:cNvPr id="8" name="Picture 7"/>
          <p:cNvPicPr>
            <a:picLocks noChangeAspect="1"/>
          </p:cNvPicPr>
          <p:nvPr/>
        </p:nvPicPr>
        <p:blipFill>
          <a:blip r:embed="rId7" cstate="screen"/>
          <a:stretch>
            <a:fillRect/>
          </a:stretch>
        </p:blipFill>
        <p:spPr>
          <a:xfrm>
            <a:off x="-1460322" y="-821635"/>
            <a:ext cx="15109596" cy="8501270"/>
          </a:xfrm>
          <a:prstGeom prst="rect">
            <a:avLst/>
          </a:prstGeom>
        </p:spPr>
      </p:pic>
      <p:pic>
        <p:nvPicPr>
          <p:cNvPr id="9" name="Picture 8"/>
          <p:cNvPicPr>
            <a:picLocks noChangeAspect="1"/>
          </p:cNvPicPr>
          <p:nvPr/>
        </p:nvPicPr>
        <p:blipFill>
          <a:blip r:embed="rId8" cstate="screen"/>
          <a:stretch>
            <a:fillRect/>
          </a:stretch>
        </p:blipFill>
        <p:spPr>
          <a:xfrm>
            <a:off x="-1460322" y="-821635"/>
            <a:ext cx="15109596" cy="8501270"/>
          </a:xfrm>
          <a:prstGeom prst="rect">
            <a:avLst/>
          </a:prstGeom>
        </p:spPr>
      </p:pic>
      <p:sp>
        <p:nvSpPr>
          <p:cNvPr id="21" name="Rectangle 20"/>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696" y="-820574"/>
            <a:ext cx="15109596" cy="8499147"/>
          </a:xfrm>
          <a:prstGeom prst="rect">
            <a:avLst/>
          </a:prstGeom>
          <a:noFill/>
          <a:ln>
            <a:noFill/>
          </a:ln>
        </p:spPr>
      </p:pic>
      <p:sp>
        <p:nvSpPr>
          <p:cNvPr id="23" name="Rectangle 22"/>
          <p:cNvSpPr/>
          <p:nvPr/>
        </p:nvSpPr>
        <p:spPr>
          <a:xfrm>
            <a:off x="0" y="307346"/>
            <a:ext cx="12192000" cy="582295"/>
          </a:xfrm>
          <a:prstGeom prst="rect">
            <a:avLst/>
          </a:prstGeom>
          <a:noFill/>
        </p:spPr>
        <p:txBody>
          <a:bodyPr wrap="square" lIns="91414" tIns="45718" rIns="91414" bIns="45718" anchor="ctr">
            <a:spAutoFit/>
          </a:bodyPr>
          <a:lstStyle/>
          <a:p>
            <a:pPr algn="ctr" defTabSz="913765">
              <a:tabLst>
                <a:tab pos="113665" algn="l"/>
              </a:tabLst>
            </a:pPr>
            <a:r>
              <a:rPr lang="zh-CN" altLang="en-US" sz="3200" b="1" dirty="0">
                <a:solidFill>
                  <a:srgbClr val="0FB7FF"/>
                </a:solidFill>
                <a:latin typeface="Microsoft JhengHei" panose="020B0604030504040204" pitchFamily="34" charset="-120"/>
                <a:ea typeface="Microsoft JhengHei" panose="020B0604030504040204" pitchFamily="34" charset="-120"/>
              </a:rPr>
              <a:t>第</a:t>
            </a:r>
            <a:r>
              <a:rPr lang="en-US" altLang="zh-CN" sz="3200" b="1" dirty="0">
                <a:solidFill>
                  <a:srgbClr val="0FB7FF"/>
                </a:solidFill>
                <a:latin typeface="Microsoft JhengHei" panose="020B0604030504040204" pitchFamily="34" charset="-120"/>
                <a:ea typeface="Microsoft JhengHei" panose="020B0604030504040204" pitchFamily="34" charset="-120"/>
              </a:rPr>
              <a:t>5</a:t>
            </a:r>
            <a:r>
              <a:rPr lang="zh-CN" altLang="en-US" sz="3200" b="1" dirty="0">
                <a:solidFill>
                  <a:srgbClr val="0FB7FF"/>
                </a:solidFill>
                <a:latin typeface="Microsoft JhengHei" panose="020B0604030504040204" pitchFamily="34" charset="-120"/>
                <a:ea typeface="Microsoft JhengHei" panose="020B0604030504040204" pitchFamily="34" charset="-120"/>
              </a:rPr>
              <a:t>步 － 教导、管理并帮助他人</a:t>
            </a:r>
          </a:p>
        </p:txBody>
      </p:sp>
      <p:cxnSp>
        <p:nvCxnSpPr>
          <p:cNvPr id="22" name="Straight Arrow Connector 21"/>
          <p:cNvCxnSpPr/>
          <p:nvPr/>
        </p:nvCxnSpPr>
        <p:spPr>
          <a:xfrm flipH="1">
            <a:off x="6094413" y="2690659"/>
            <a:ext cx="1587" cy="2758129"/>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13612" y="5448788"/>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latin typeface="Microsoft JhengHei" panose="020B0604030504040204" pitchFamily="34" charset="-120"/>
                <a:ea typeface="Microsoft JhengHei" panose="020B0604030504040204" pitchFamily="34" charset="-120"/>
              </a:rPr>
              <a:t>1. </a:t>
            </a:r>
            <a:r>
              <a:rPr lang="zh-CN" altLang="en-US" dirty="0">
                <a:solidFill>
                  <a:prstClr val="white"/>
                </a:solidFill>
                <a:latin typeface="Microsoft JhengHei" panose="020B0604030504040204" pitchFamily="34" charset="-120"/>
                <a:ea typeface="Microsoft JhengHei" panose="020B0604030504040204" pitchFamily="34" charset="-120"/>
              </a:rPr>
              <a:t>申请加入</a:t>
            </a:r>
          </a:p>
        </p:txBody>
      </p:sp>
      <p:sp>
        <p:nvSpPr>
          <p:cNvPr id="18" name="Rectangle 17"/>
          <p:cNvSpPr/>
          <p:nvPr/>
        </p:nvSpPr>
        <p:spPr>
          <a:xfrm>
            <a:off x="3897930" y="5448788"/>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latin typeface="Microsoft JhengHei" panose="020B0604030504040204" pitchFamily="34" charset="-120"/>
                <a:ea typeface="Microsoft JhengHei" panose="020B0604030504040204" pitchFamily="34" charset="-120"/>
              </a:rPr>
              <a:t>2. </a:t>
            </a:r>
            <a:r>
              <a:rPr lang="zh-CN" altLang="en-US" dirty="0">
                <a:solidFill>
                  <a:prstClr val="white"/>
                </a:solidFill>
                <a:latin typeface="Microsoft JhengHei" panose="020B0604030504040204" pitchFamily="34" charset="-120"/>
                <a:ea typeface="Microsoft JhengHei" panose="020B0604030504040204" pitchFamily="34" charset="-120"/>
              </a:rPr>
              <a:t>产生点数</a:t>
            </a:r>
          </a:p>
        </p:txBody>
      </p:sp>
      <p:sp>
        <p:nvSpPr>
          <p:cNvPr id="19" name="Rectangle 18"/>
          <p:cNvSpPr/>
          <p:nvPr/>
        </p:nvSpPr>
        <p:spPr>
          <a:xfrm>
            <a:off x="6282247" y="5448788"/>
            <a:ext cx="1929936"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latin typeface="Microsoft JhengHei" panose="020B0604030504040204" pitchFamily="34" charset="-120"/>
                <a:ea typeface="Microsoft JhengHei" panose="020B0604030504040204" pitchFamily="34" charset="-120"/>
              </a:rPr>
              <a:t>3. </a:t>
            </a:r>
            <a:r>
              <a:rPr lang="zh-CN" altLang="en-US" dirty="0">
                <a:solidFill>
                  <a:prstClr val="white"/>
                </a:solidFill>
                <a:latin typeface="Microsoft JhengHei" panose="020B0604030504040204" pitchFamily="34" charset="-120"/>
                <a:ea typeface="Microsoft JhengHei" panose="020B0604030504040204" pitchFamily="34" charset="-120"/>
              </a:rPr>
              <a:t>合格累积</a:t>
            </a:r>
          </a:p>
        </p:txBody>
      </p:sp>
      <p:sp>
        <p:nvSpPr>
          <p:cNvPr id="20" name="Rectangle 19"/>
          <p:cNvSpPr/>
          <p:nvPr/>
        </p:nvSpPr>
        <p:spPr>
          <a:xfrm>
            <a:off x="8666565" y="5448788"/>
            <a:ext cx="2055978" cy="66055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latin typeface="Microsoft JhengHei" panose="020B0604030504040204" pitchFamily="34" charset="-120"/>
                <a:ea typeface="Microsoft JhengHei" panose="020B0604030504040204" pitchFamily="34" charset="-120"/>
              </a:rPr>
              <a:t>4. </a:t>
            </a:r>
            <a:r>
              <a:rPr lang="zh-CN" altLang="en-US" dirty="0">
                <a:solidFill>
                  <a:prstClr val="white"/>
                </a:solidFill>
                <a:latin typeface="Microsoft JhengHei" panose="020B0604030504040204" pitchFamily="34" charset="-120"/>
                <a:ea typeface="Microsoft JhengHei" panose="020B0604030504040204" pitchFamily="34" charset="-120"/>
              </a:rPr>
              <a:t>扩展业务</a:t>
            </a:r>
          </a:p>
        </p:txBody>
      </p:sp>
      <p:grpSp>
        <p:nvGrpSpPr>
          <p:cNvPr id="12" name="Group 11"/>
          <p:cNvGrpSpPr/>
          <p:nvPr/>
        </p:nvGrpSpPr>
        <p:grpSpPr>
          <a:xfrm>
            <a:off x="-8959" y="6091472"/>
            <a:ext cx="12192000" cy="382270"/>
            <a:chOff x="-1366463" y="6091472"/>
            <a:chExt cx="12192000" cy="382270"/>
          </a:xfrm>
        </p:grpSpPr>
        <p:sp>
          <p:nvSpPr>
            <p:cNvPr id="2" name="Rectangle 1"/>
            <p:cNvSpPr/>
            <p:nvPr/>
          </p:nvSpPr>
          <p:spPr>
            <a:xfrm>
              <a:off x="2959769" y="6169818"/>
              <a:ext cx="644894" cy="212725"/>
            </a:xfrm>
            <a:prstGeom prst="rect">
              <a:avLst/>
            </a:prstGeom>
            <a:solidFill>
              <a:srgbClr val="6C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24" name="TextBox 23"/>
            <p:cNvSpPr txBox="1"/>
            <p:nvPr/>
          </p:nvSpPr>
          <p:spPr>
            <a:xfrm>
              <a:off x="-1366463" y="6091472"/>
              <a:ext cx="12192000" cy="382270"/>
            </a:xfrm>
            <a:prstGeom prst="rect">
              <a:avLst/>
            </a:prstGeom>
            <a:noFill/>
          </p:spPr>
          <p:txBody>
            <a:bodyPr wrap="square" lIns="91414" tIns="45718" rIns="91414" bIns="45718" rtlCol="0">
              <a:spAutoFit/>
            </a:bodyPr>
            <a:lstStyle/>
            <a:p>
              <a:pPr algn="ctr"/>
              <a:r>
                <a:rPr lang="en-US" altLang="zh-CN" dirty="0">
                  <a:solidFill>
                    <a:prstClr val="white"/>
                  </a:solidFill>
                  <a:latin typeface="Microsoft JhengHei" panose="020B0604030504040204" pitchFamily="34" charset="-120"/>
                  <a:ea typeface="Microsoft JhengHei" panose="020B0604030504040204" pitchFamily="34" charset="-120"/>
                </a:rPr>
                <a:t>*</a:t>
              </a:r>
              <a:r>
                <a:rPr lang="zh-CN" altLang="en-US" dirty="0">
                  <a:solidFill>
                    <a:prstClr val="white"/>
                  </a:solidFill>
                  <a:latin typeface="Microsoft JhengHei" panose="020B0604030504040204" pitchFamily="34" charset="-120"/>
                  <a:ea typeface="Microsoft JhengHei" panose="020B0604030504040204" pitchFamily="34" charset="-120"/>
                </a:rPr>
                <a:t>灰色表示亲自推荐的超连</a:t>
              </a:r>
              <a:r>
                <a:rPr lang="zh-CN" altLang="en-US" dirty="0">
                  <a:solidFill>
                    <a:schemeClr val="bg1"/>
                  </a:solidFill>
                  <a:latin typeface="Microsoft JhengHei" panose="020B0604030504040204" pitchFamily="34" charset="-120"/>
                  <a:ea typeface="Microsoft JhengHei" panose="020B0604030504040204" pitchFamily="34" charset="-120"/>
                </a:rPr>
                <a:t>锁</a:t>
              </a:r>
              <a:r>
                <a:rPr lang="en-US" sz="2000" b="1" spc="-30" baseline="30000" dirty="0">
                  <a:ln w="3175">
                    <a:noFill/>
                  </a:ln>
                  <a:solidFill>
                    <a:schemeClr val="bg1"/>
                  </a:solidFill>
                  <a:latin typeface="Arial" panose="020B0604020202020204" pitchFamily="34" charset="0"/>
                  <a:cs typeface="Arial" panose="020B0604020202020204" pitchFamily="34" charset="0"/>
                </a:rPr>
                <a:t>®</a:t>
              </a:r>
              <a:r>
                <a:rPr lang="zh-CN" altLang="en-US" dirty="0">
                  <a:solidFill>
                    <a:schemeClr val="bg1"/>
                  </a:solidFill>
                  <a:latin typeface="Microsoft JhengHei" panose="020B0604030504040204" pitchFamily="34" charset="-120"/>
                  <a:ea typeface="Microsoft JhengHei" panose="020B0604030504040204" pitchFamily="34" charset="-120"/>
                </a:rPr>
                <a:t>店</a:t>
              </a:r>
              <a:r>
                <a:rPr lang="zh-CN" altLang="en-US" dirty="0">
                  <a:solidFill>
                    <a:prstClr val="white"/>
                  </a:solidFill>
                  <a:latin typeface="Microsoft JhengHei" panose="020B0604030504040204" pitchFamily="34" charset="-120"/>
                  <a:ea typeface="Microsoft JhengHei" panose="020B0604030504040204" pitchFamily="34" charset="-120"/>
                </a:rPr>
                <a:t>主 </a:t>
              </a: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Effect>
                      <a14:sharpenSoften amount="-10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3070623" y="731200"/>
            <a:ext cx="6050915" cy="829945"/>
          </a:xfrm>
          <a:prstGeom prst="rect">
            <a:avLst/>
          </a:prstGeom>
        </p:spPr>
        <p:txBody>
          <a:bodyPr wrap="none">
            <a:spAutoFit/>
          </a:bodyPr>
          <a:lstStyle/>
          <a:p>
            <a:pPr algn="ctr" defTabSz="914400" fontAlgn="base">
              <a:spcBef>
                <a:spcPct val="0"/>
              </a:spcBef>
              <a:spcAft>
                <a:spcPct val="0"/>
              </a:spcAft>
              <a:defRPr/>
            </a:pPr>
            <a:r>
              <a:rPr lang="zh-TW" altLang="en-US" sz="4800" cap="all"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48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800" cap="all"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店主的目标</a:t>
            </a:r>
            <a:endParaRPr lang="en-US" sz="4800" cap="all"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2127741" y="2532401"/>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使用</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并</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销售产品</a:t>
            </a:r>
            <a:br>
              <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建立顾客基础及现金流</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ectangle 3"/>
          <p:cNvSpPr/>
          <p:nvPr/>
        </p:nvSpPr>
        <p:spPr>
          <a:xfrm>
            <a:off x="6234601" y="2532401"/>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使用</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并</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推广购物年金</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 name="Rectangle 4"/>
          <p:cNvSpPr/>
          <p:nvPr/>
        </p:nvSpPr>
        <p:spPr>
          <a:xfrm>
            <a:off x="2127741" y="3875355"/>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参加各种培训</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并</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销售门票</a:t>
            </a:r>
            <a:endPar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（教导）</a:t>
            </a:r>
            <a:endPar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ectangle 5"/>
          <p:cNvSpPr/>
          <p:nvPr/>
        </p:nvSpPr>
        <p:spPr>
          <a:xfrm>
            <a:off x="6234601" y="3875355"/>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分享事业</a:t>
            </a:r>
            <a:br>
              <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b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亲自</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推荐两个</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伙伴</a:t>
            </a:r>
            <a:endParaRPr lang="en-US" altLang="zh-CN"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并帮</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助他们扩展业务</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Rectangle 7"/>
          <p:cNvSpPr/>
          <p:nvPr/>
        </p:nvSpPr>
        <p:spPr>
          <a:xfrm>
            <a:off x="2127772" y="5218451"/>
            <a:ext cx="7936535"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与其他超连锁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店主一</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起</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建立团队</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累积点数</a:t>
            </a:r>
            <a:r>
              <a:rPr lang="zh-CN"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以赚取</a:t>
            </a:r>
            <a:r>
              <a:rPr lang="en-US" altLang="zh-TW"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a:t>
            </a:r>
            <a:r>
              <a:rPr lang="en-US" altLang="zh-CN"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1,200</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佣金或每个月赚取更多佣金</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sp>
        <p:nvSpPr>
          <p:cNvPr id="9" name="Rounded Rectangle 8"/>
          <p:cNvSpPr/>
          <p:nvPr/>
        </p:nvSpPr>
        <p:spPr>
          <a:xfrm>
            <a:off x="5829364" y="4832595"/>
            <a:ext cx="5876925" cy="1330080"/>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佣金是因为他们</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能</a:t>
            </a:r>
            <a:r>
              <a:rPr lang="zh-CN" altLang="en-US" sz="2200" b="1" dirty="0"/>
              <a:t>将</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产品销售至最终消费者</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；组织内所有</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都</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自</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己使</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用</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这些产品并销</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售</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产品</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给顾客</a:t>
            </a:r>
            <a:endParaRPr lang="en-US"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098" name="Picture 2" descr="T:\Field Training\Field Training\North America\NA_ENGLISH\NUOT update\images\shutterstock_110730518.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8619"/>
          <a:stretch>
            <a:fillRect/>
          </a:stretch>
        </p:blipFill>
        <p:spPr bwMode="auto">
          <a:xfrm>
            <a:off x="28" y="0"/>
            <a:ext cx="546735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56449" y="5598180"/>
            <a:ext cx="1554480" cy="922020"/>
          </a:xfrm>
          <a:prstGeom prst="rect">
            <a:avLst/>
          </a:prstGeom>
        </p:spPr>
        <p:txBody>
          <a:bodyPr wrap="none">
            <a:spAutoFit/>
          </a:bodyPr>
          <a:lstStyle/>
          <a:p>
            <a:pPr algn="ctr" defTabSz="914400"/>
            <a:r>
              <a:rPr lang="zh-TW" altLang="en-US" sz="5400" b="1" dirty="0">
                <a:ln w="3175">
                  <a:solidFill>
                    <a:prstClr val="white"/>
                  </a:solidFill>
                </a:ln>
                <a:solidFill>
                  <a:schemeClr val="bg1"/>
                </a:solidFill>
                <a:latin typeface="Arial" panose="020B0604020202020204" pitchFamily="34" charset="0"/>
                <a:ea typeface="Microsoft JhengHei" panose="020B0604030504040204" pitchFamily="34" charset="-120"/>
                <a:cs typeface="Arial" panose="020B0604020202020204" pitchFamily="34" charset="0"/>
              </a:rPr>
              <a:t>佣金</a:t>
            </a:r>
            <a:endParaRPr lang="en-US" altLang="en-US" sz="5400" b="1" dirty="0">
              <a:ln w="3175">
                <a:solidFill>
                  <a:prstClr val="white"/>
                </a:solidFill>
              </a:ln>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5829364" y="714634"/>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已扩展业务的</a:t>
            </a:r>
            <a:r>
              <a:rPr lang="zh-CN"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lang="en-US" altLang="zh-CN"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174625" algn="ctr" defTabSz="914400"/>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因所有累积的</a:t>
            </a:r>
            <a:r>
              <a:rPr lang="en-US" altLang="zh-TW"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与</a:t>
            </a:r>
            <a:r>
              <a:rPr lang="en-US" altLang="zh-TW"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p>
          <a:p>
            <a:pPr marL="174625" algn="ctr" defTabSz="914400">
              <a:spcAft>
                <a:spcPts val="1200"/>
              </a:spcAft>
            </a:pP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而赚取的报酬</a:t>
            </a:r>
            <a:endParaRPr lang="en-US"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ounded Rectangle 11"/>
          <p:cNvSpPr/>
          <p:nvPr/>
        </p:nvSpPr>
        <p:spPr>
          <a:xfrm>
            <a:off x="5829364" y="3459927"/>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佣金会在合格的星期五之后的两星期</a:t>
            </a:r>
            <a:endParaRPr lang="en-US" altLang="zh-TW"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174625" algn="ctr" defTabSz="914400">
              <a:spcAft>
                <a:spcPts val="1200"/>
              </a:spcAft>
            </a:pP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自动存入账户</a:t>
            </a:r>
            <a:endParaRPr lang="en-US"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ounded Rectangle 12"/>
          <p:cNvSpPr/>
          <p:nvPr/>
        </p:nvSpPr>
        <p:spPr>
          <a:xfrm>
            <a:off x="5829364" y="2087306"/>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endParaRPr lang="en-US" altLang="zh-TW"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174625" algn="ctr" defTabSz="914400"/>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店主一定要合格、够格并已扩展业务，才能赚取佣金</a:t>
            </a:r>
          </a:p>
          <a:p>
            <a:pPr marL="174625" algn="ctr" defTabSz="914400">
              <a:spcAft>
                <a:spcPts val="1200"/>
              </a:spcAft>
            </a:pPr>
            <a:endParaRPr lang="en-US" altLang="en-US" sz="2200" b="1" kern="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893239" y="2101689"/>
            <a:ext cx="8387977" cy="4572000"/>
            <a:chOff x="1893239" y="2101689"/>
            <a:chExt cx="8387977" cy="4572000"/>
          </a:xfrm>
        </p:grpSpPr>
        <p:pic>
          <p:nvPicPr>
            <p:cNvPr id="16" name="Picture 15"/>
            <p:cNvPicPr>
              <a:picLocks noChangeAspect="1"/>
            </p:cNvPicPr>
            <p:nvPr/>
          </p:nvPicPr>
          <p:blipFill>
            <a:blip r:embed="rId3" cstate="screen">
              <a:alphaModFix amt="75000"/>
            </a:blip>
            <a:stretch>
              <a:fillRect/>
            </a:stretch>
          </p:blipFill>
          <p:spPr>
            <a:xfrm>
              <a:off x="1893239" y="2101689"/>
              <a:ext cx="3182112" cy="4572000"/>
            </a:xfrm>
            <a:prstGeom prst="rect">
              <a:avLst/>
            </a:prstGeom>
          </p:spPr>
        </p:pic>
        <p:pic>
          <p:nvPicPr>
            <p:cNvPr id="17" name="Picture 16"/>
            <p:cNvPicPr>
              <a:picLocks noChangeAspect="1"/>
            </p:cNvPicPr>
            <p:nvPr/>
          </p:nvPicPr>
          <p:blipFill>
            <a:blip r:embed="rId3" cstate="screen">
              <a:alphaModFix amt="71000"/>
            </a:blip>
            <a:stretch>
              <a:fillRect/>
            </a:stretch>
          </p:blipFill>
          <p:spPr>
            <a:xfrm flipH="1">
              <a:off x="7099104" y="2101689"/>
              <a:ext cx="3182112" cy="4572000"/>
            </a:xfrm>
            <a:prstGeom prst="rect">
              <a:avLst/>
            </a:prstGeom>
          </p:spPr>
        </p:pic>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pic>
        <p:nvPicPr>
          <p:cNvPr id="6" name="Picture 5"/>
          <p:cNvPicPr>
            <a:picLocks noChangeAspect="1"/>
          </p:cNvPicPr>
          <p:nvPr/>
        </p:nvPicPr>
        <p:blipFill>
          <a:blip r:embed="rId5" cstate="screen"/>
          <a:stretch>
            <a:fillRect/>
          </a:stretch>
        </p:blipFill>
        <p:spPr>
          <a:xfrm>
            <a:off x="0" y="0"/>
            <a:ext cx="12188952" cy="6857999"/>
          </a:xfrm>
          <a:prstGeom prst="rect">
            <a:avLst/>
          </a:prstGeom>
        </p:spPr>
      </p:pic>
      <p:cxnSp>
        <p:nvCxnSpPr>
          <p:cNvPr id="27" name="Straight Arrow Connector 26"/>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450" y="1039553"/>
            <a:ext cx="12069008" cy="382270"/>
          </a:xfrm>
          <a:prstGeom prst="rect">
            <a:avLst/>
          </a:prstGeom>
          <a:noFill/>
        </p:spPr>
        <p:txBody>
          <a:bodyPr wrap="square" lIns="91414" tIns="45718" rIns="91414" bIns="45718" rtlCol="0">
            <a:spAutoFit/>
          </a:bodyPr>
          <a:lstStyle/>
          <a:p>
            <a:pPr algn="ctr" defTabSz="913765"/>
            <a:r>
              <a:rPr lang="zh-CN" altLang="en-US" dirty="0">
                <a:solidFill>
                  <a:prstClr val="white"/>
                </a:solidFill>
                <a:latin typeface="Microsoft JhengHei" panose="020B0604030504040204" pitchFamily="34" charset="-120"/>
                <a:ea typeface="Microsoft JhengHei" panose="020B0604030504040204" pitchFamily="34" charset="-120"/>
              </a:rPr>
              <a:t>此系统可追踪您、您的顾客及您的团队的消费与销售资讯；您可</a:t>
            </a:r>
            <a:r>
              <a:rPr lang="en-US" altLang="zh-CN" dirty="0">
                <a:solidFill>
                  <a:prstClr val="white"/>
                </a:solidFill>
                <a:latin typeface="Microsoft JhengHei" panose="020B0604030504040204" pitchFamily="34" charset="-120"/>
                <a:ea typeface="Microsoft JhengHei" panose="020B0604030504040204" pitchFamily="34" charset="-120"/>
              </a:rPr>
              <a:t>100%</a:t>
            </a:r>
            <a:r>
              <a:rPr lang="zh-CN" altLang="en-US" dirty="0">
                <a:solidFill>
                  <a:prstClr val="white"/>
                </a:solidFill>
                <a:latin typeface="Microsoft JhengHei" panose="020B0604030504040204" pitchFamily="34" charset="-120"/>
                <a:ea typeface="Microsoft JhengHei" panose="020B0604030504040204" pitchFamily="34" charset="-120"/>
              </a:rPr>
              <a:t>享有您组织内的业绩成果。</a:t>
            </a:r>
          </a:p>
        </p:txBody>
      </p:sp>
      <p:sp>
        <p:nvSpPr>
          <p:cNvPr id="11" name="Rectangle 10"/>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sp>
        <p:nvSpPr>
          <p:cNvPr id="12" name="Rectangle 11"/>
          <p:cNvSpPr/>
          <p:nvPr/>
        </p:nvSpPr>
        <p:spPr>
          <a:xfrm>
            <a:off x="0" y="332111"/>
            <a:ext cx="12192000" cy="532765"/>
          </a:xfrm>
          <a:prstGeom prst="rect">
            <a:avLst/>
          </a:prstGeom>
          <a:noFill/>
        </p:spPr>
        <p:txBody>
          <a:bodyPr wrap="square" lIns="91414" tIns="45718" rIns="91414" bIns="45718" anchor="ctr">
            <a:spAutoFit/>
          </a:bodyPr>
          <a:lstStyle/>
          <a:p>
            <a:pPr marL="91440" algn="ctr" defTabSz="913765">
              <a:lnSpc>
                <a:spcPct val="90000"/>
              </a:lnSpc>
              <a:tabLst>
                <a:tab pos="113665" algn="l"/>
              </a:tabLst>
            </a:pPr>
            <a:r>
              <a:rPr lang="zh-CN" altLang="en-US" sz="3200" b="1" dirty="0">
                <a:solidFill>
                  <a:srgbClr val="0FB7FF"/>
                </a:solidFill>
                <a:latin typeface="Microsoft JhengHei" panose="020B0604030504040204" pitchFamily="34" charset="-120"/>
                <a:ea typeface="Microsoft JhengHei" panose="020B0604030504040204" pitchFamily="34" charset="-120"/>
              </a:rPr>
              <a:t>美安的追踪系统每日无限搜寻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893239" y="2101689"/>
            <a:ext cx="8387977" cy="4572000"/>
            <a:chOff x="1893239" y="2101689"/>
            <a:chExt cx="8387977" cy="4572000"/>
          </a:xfrm>
        </p:grpSpPr>
        <p:pic>
          <p:nvPicPr>
            <p:cNvPr id="3" name="Picture 2"/>
            <p:cNvPicPr>
              <a:picLocks noChangeAspect="1"/>
            </p:cNvPicPr>
            <p:nvPr/>
          </p:nvPicPr>
          <p:blipFill>
            <a:blip r:embed="rId3" cstate="screen">
              <a:alphaModFix amt="75000"/>
            </a:blip>
            <a:stretch>
              <a:fillRect/>
            </a:stretch>
          </p:blipFill>
          <p:spPr>
            <a:xfrm>
              <a:off x="1893239" y="2101689"/>
              <a:ext cx="3182112" cy="4572000"/>
            </a:xfrm>
            <a:prstGeom prst="rect">
              <a:avLst/>
            </a:prstGeom>
          </p:spPr>
        </p:pic>
        <p:pic>
          <p:nvPicPr>
            <p:cNvPr id="34" name="Picture 33"/>
            <p:cNvPicPr>
              <a:picLocks noChangeAspect="1"/>
            </p:cNvPicPr>
            <p:nvPr/>
          </p:nvPicPr>
          <p:blipFill>
            <a:blip r:embed="rId3" cstate="screen">
              <a:alphaModFix amt="71000"/>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cxnSp>
        <p:nvCxnSpPr>
          <p:cNvPr id="23" name="Straight Arrow Connector 22"/>
          <p:cNvCxnSpPr/>
          <p:nvPr/>
        </p:nvCxnSpPr>
        <p:spPr>
          <a:xfrm>
            <a:off x="6096000" y="2943922"/>
            <a:ext cx="0" cy="326730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screen"/>
          <a:stretch>
            <a:fillRect/>
          </a:stretch>
        </p:blipFill>
        <p:spPr>
          <a:xfrm>
            <a:off x="0" y="0"/>
            <a:ext cx="12188952" cy="6858000"/>
          </a:xfrm>
          <a:prstGeom prst="rect">
            <a:avLst/>
          </a:prstGeom>
        </p:spPr>
      </p:pic>
      <p:pic>
        <p:nvPicPr>
          <p:cNvPr id="11" name="Picture 10"/>
          <p:cNvPicPr>
            <a:picLocks noChangeAspect="1"/>
          </p:cNvPicPr>
          <p:nvPr/>
        </p:nvPicPr>
        <p:blipFill>
          <a:blip r:embed="rId6" cstate="screen"/>
          <a:stretch>
            <a:fillRect/>
          </a:stretch>
        </p:blipFill>
        <p:spPr>
          <a:xfrm>
            <a:off x="0" y="0"/>
            <a:ext cx="12188952" cy="6858000"/>
          </a:xfrm>
          <a:prstGeom prst="rect">
            <a:avLst/>
          </a:prstGeom>
        </p:spPr>
      </p:pic>
      <p:pic>
        <p:nvPicPr>
          <p:cNvPr id="12" name="Picture 11"/>
          <p:cNvPicPr>
            <a:picLocks noChangeAspect="1"/>
          </p:cNvPicPr>
          <p:nvPr/>
        </p:nvPicPr>
        <p:blipFill>
          <a:blip r:embed="rId7" cstate="screen"/>
          <a:stretch>
            <a:fillRect/>
          </a:stretch>
        </p:blipFill>
        <p:spPr>
          <a:xfrm>
            <a:off x="0" y="0"/>
            <a:ext cx="12188952" cy="6858000"/>
          </a:xfrm>
          <a:prstGeom prst="rect">
            <a:avLst/>
          </a:prstGeom>
        </p:spPr>
      </p:pic>
      <p:pic>
        <p:nvPicPr>
          <p:cNvPr id="25" name="Picture 24"/>
          <p:cNvPicPr>
            <a:picLocks noChangeAspect="1"/>
          </p:cNvPicPr>
          <p:nvPr/>
        </p:nvPicPr>
        <p:blipFill>
          <a:blip r:embed="rId8" cstate="screen"/>
          <a:stretch>
            <a:fillRect/>
          </a:stretch>
        </p:blipFill>
        <p:spPr>
          <a:xfrm>
            <a:off x="0" y="0"/>
            <a:ext cx="12188952" cy="6858000"/>
          </a:xfrm>
          <a:prstGeom prst="rect">
            <a:avLst/>
          </a:prstGeom>
        </p:spPr>
      </p:pic>
      <p:pic>
        <p:nvPicPr>
          <p:cNvPr id="26" name="Picture 25"/>
          <p:cNvPicPr>
            <a:picLocks noChangeAspect="1"/>
          </p:cNvPicPr>
          <p:nvPr/>
        </p:nvPicPr>
        <p:blipFill>
          <a:blip r:embed="rId9" cstate="screen"/>
          <a:stretch>
            <a:fillRect/>
          </a:stretch>
        </p:blipFill>
        <p:spPr>
          <a:xfrm>
            <a:off x="0" y="0"/>
            <a:ext cx="12188952" cy="6858000"/>
          </a:xfrm>
          <a:prstGeom prst="rect">
            <a:avLst/>
          </a:prstGeom>
        </p:spPr>
      </p:pic>
      <p:pic>
        <p:nvPicPr>
          <p:cNvPr id="27" name="Picture 26"/>
          <p:cNvPicPr>
            <a:picLocks noChangeAspect="1"/>
          </p:cNvPicPr>
          <p:nvPr/>
        </p:nvPicPr>
        <p:blipFill>
          <a:blip r:embed="rId10" cstate="screen"/>
          <a:stretch>
            <a:fillRect/>
          </a:stretch>
        </p:blipFill>
        <p:spPr>
          <a:xfrm>
            <a:off x="0" y="0"/>
            <a:ext cx="12188952" cy="6858000"/>
          </a:xfrm>
          <a:prstGeom prst="rect">
            <a:avLst/>
          </a:prstGeom>
        </p:spPr>
      </p:pic>
      <p:pic>
        <p:nvPicPr>
          <p:cNvPr id="28" name="Picture 27"/>
          <p:cNvPicPr>
            <a:picLocks noChangeAspect="1"/>
          </p:cNvPicPr>
          <p:nvPr/>
        </p:nvPicPr>
        <p:blipFill>
          <a:blip r:embed="rId11" cstate="screen"/>
          <a:stretch>
            <a:fillRect/>
          </a:stretch>
        </p:blipFill>
        <p:spPr>
          <a:xfrm>
            <a:off x="0" y="0"/>
            <a:ext cx="12188952" cy="6858000"/>
          </a:xfrm>
          <a:prstGeom prst="rect">
            <a:avLst/>
          </a:prstGeom>
        </p:spPr>
      </p:pic>
      <p:pic>
        <p:nvPicPr>
          <p:cNvPr id="29" name="Picture 28"/>
          <p:cNvPicPr>
            <a:picLocks noChangeAspect="1"/>
          </p:cNvPicPr>
          <p:nvPr/>
        </p:nvPicPr>
        <p:blipFill>
          <a:blip r:embed="rId12" cstate="screen"/>
          <a:stretch>
            <a:fillRect/>
          </a:stretch>
        </p:blipFill>
        <p:spPr>
          <a:xfrm>
            <a:off x="0" y="0"/>
            <a:ext cx="12188952" cy="6858000"/>
          </a:xfrm>
          <a:prstGeom prst="rect">
            <a:avLst/>
          </a:prstGeom>
        </p:spPr>
      </p:pic>
      <p:pic>
        <p:nvPicPr>
          <p:cNvPr id="33" name="Picture 32"/>
          <p:cNvPicPr>
            <a:picLocks noChangeAspect="1"/>
          </p:cNvPicPr>
          <p:nvPr/>
        </p:nvPicPr>
        <p:blipFill>
          <a:blip r:embed="rId13" cstate="screen"/>
          <a:stretch>
            <a:fillRect/>
          </a:stretch>
        </p:blipFill>
        <p:spPr>
          <a:xfrm>
            <a:off x="0" y="0"/>
            <a:ext cx="12188952" cy="6857999"/>
          </a:xfrm>
          <a:prstGeom prst="rect">
            <a:avLst/>
          </a:prstGeom>
        </p:spPr>
      </p:pic>
      <p:sp>
        <p:nvSpPr>
          <p:cNvPr id="42" name="TextBox 41"/>
          <p:cNvSpPr txBox="1"/>
          <p:nvPr/>
        </p:nvSpPr>
        <p:spPr>
          <a:xfrm>
            <a:off x="6870330" y="1885512"/>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5000</a:t>
            </a:r>
          </a:p>
        </p:txBody>
      </p:sp>
      <p:sp>
        <p:nvSpPr>
          <p:cNvPr id="43" name="TextBox 42"/>
          <p:cNvSpPr txBox="1"/>
          <p:nvPr/>
        </p:nvSpPr>
        <p:spPr>
          <a:xfrm>
            <a:off x="4333091" y="1885512"/>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5000</a:t>
            </a:r>
          </a:p>
        </p:txBody>
      </p:sp>
      <p:sp>
        <p:nvSpPr>
          <p:cNvPr id="30" name="TextBox 29"/>
          <p:cNvSpPr txBox="1"/>
          <p:nvPr/>
        </p:nvSpPr>
        <p:spPr>
          <a:xfrm>
            <a:off x="4303391" y="2454287"/>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1200</a:t>
            </a:r>
          </a:p>
        </p:txBody>
      </p:sp>
      <p:sp>
        <p:nvSpPr>
          <p:cNvPr id="16" name="Rectangle 15"/>
          <p:cNvSpPr/>
          <p:nvPr/>
        </p:nvSpPr>
        <p:spPr>
          <a:xfrm>
            <a:off x="7922087" y="1470573"/>
            <a:ext cx="4054323" cy="15253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5000 / 5000 = RM2,400</a:t>
            </a:r>
          </a:p>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3600 / 3600 = RM1,200</a:t>
            </a:r>
          </a:p>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2400 / 2400 = RM1,200</a:t>
            </a:r>
          </a:p>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1200 / 1200 = RM1,200</a:t>
            </a:r>
          </a:p>
          <a:p>
            <a:pPr algn="ctr" defTabSz="913765"/>
            <a:r>
              <a:rPr lang="zh-CN" altLang="en-US" b="1" dirty="0">
                <a:solidFill>
                  <a:srgbClr val="FFFFFF"/>
                </a:solidFill>
                <a:latin typeface="Microsoft JhengHei" panose="020B0604030504040204" pitchFamily="34" charset="-120"/>
                <a:ea typeface="Microsoft JhengHei" panose="020B0604030504040204" pitchFamily="34" charset="-120"/>
              </a:rPr>
              <a:t> </a:t>
            </a:r>
            <a:r>
              <a:rPr lang="en-US" altLang="zh-CN" b="1" dirty="0">
                <a:solidFill>
                  <a:srgbClr val="FFFFFF"/>
                </a:solidFill>
                <a:latin typeface="Microsoft JhengHei" panose="020B0604030504040204" pitchFamily="34" charset="-120"/>
                <a:ea typeface="Microsoft JhengHei" panose="020B0604030504040204" pitchFamily="34" charset="-120"/>
              </a:rPr>
              <a:t>RM6,000</a:t>
            </a:r>
          </a:p>
        </p:txBody>
      </p:sp>
      <p:sp>
        <p:nvSpPr>
          <p:cNvPr id="17" name="Rectangle 16"/>
          <p:cNvSpPr/>
          <p:nvPr/>
        </p:nvSpPr>
        <p:spPr>
          <a:xfrm>
            <a:off x="204747" y="1463673"/>
            <a:ext cx="4047620" cy="15322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5000 / 5000 = RM2,400</a:t>
            </a:r>
          </a:p>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3600 / 3600 = RM1,200</a:t>
            </a:r>
          </a:p>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2400 / 2400 = RM1,200</a:t>
            </a:r>
          </a:p>
          <a:p>
            <a:pPr algn="ctr" defTabSz="913765"/>
            <a:r>
              <a:rPr lang="en-US" altLang="zh-CN" b="1" dirty="0">
                <a:solidFill>
                  <a:srgbClr val="FFFFFF"/>
                </a:solidFill>
                <a:latin typeface="Microsoft JhengHei" panose="020B0604030504040204" pitchFamily="34" charset="-120"/>
                <a:ea typeface="Microsoft JhengHei" panose="020B0604030504040204" pitchFamily="34" charset="-120"/>
              </a:rPr>
              <a:t>1200 / 1200 = RM1,200</a:t>
            </a:r>
          </a:p>
          <a:p>
            <a:pPr algn="ctr" defTabSz="913765"/>
            <a:r>
              <a:rPr lang="zh-CN" altLang="en-US" b="1" dirty="0">
                <a:solidFill>
                  <a:srgbClr val="FFFFFF"/>
                </a:solidFill>
                <a:latin typeface="Microsoft JhengHei" panose="020B0604030504040204" pitchFamily="34" charset="-120"/>
                <a:ea typeface="Microsoft JhengHei" panose="020B0604030504040204" pitchFamily="34" charset="-120"/>
              </a:rPr>
              <a:t> </a:t>
            </a:r>
            <a:r>
              <a:rPr lang="en-US" altLang="zh-CN" b="1" dirty="0">
                <a:solidFill>
                  <a:srgbClr val="FFFFFF"/>
                </a:solidFill>
                <a:latin typeface="Microsoft JhengHei" panose="020B0604030504040204" pitchFamily="34" charset="-120"/>
                <a:ea typeface="Microsoft JhengHei" panose="020B0604030504040204" pitchFamily="34" charset="-120"/>
              </a:rPr>
              <a:t>RM6,000</a:t>
            </a:r>
          </a:p>
        </p:txBody>
      </p:sp>
      <p:cxnSp>
        <p:nvCxnSpPr>
          <p:cNvPr id="35" name="Straight Connector 34"/>
          <p:cNvCxnSpPr/>
          <p:nvPr/>
        </p:nvCxnSpPr>
        <p:spPr>
          <a:xfrm>
            <a:off x="1066800" y="2653990"/>
            <a:ext cx="22934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816933" y="2653990"/>
            <a:ext cx="22944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21550" y="2454287"/>
            <a:ext cx="1650381" cy="337185"/>
          </a:xfrm>
          <a:prstGeom prst="rect">
            <a:avLst/>
          </a:prstGeom>
          <a:noFill/>
        </p:spPr>
        <p:txBody>
          <a:bodyPr wrap="square" rtlCol="0">
            <a:spAutoFit/>
          </a:bodyPr>
          <a:lstStyle/>
          <a:p>
            <a:pP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1200</a:t>
            </a:r>
          </a:p>
        </p:txBody>
      </p:sp>
      <p:sp>
        <p:nvSpPr>
          <p:cNvPr id="18" name="TextBox 17"/>
          <p:cNvSpPr txBox="1"/>
          <p:nvPr/>
        </p:nvSpPr>
        <p:spPr>
          <a:xfrm>
            <a:off x="-2" y="1034244"/>
            <a:ext cx="12192003" cy="367030"/>
          </a:xfrm>
          <a:prstGeom prst="rect">
            <a:avLst/>
          </a:prstGeom>
          <a:noFill/>
        </p:spPr>
        <p:txBody>
          <a:bodyPr wrap="square" lIns="91414" tIns="45718" rIns="91414" bIns="45718" rtlCol="0">
            <a:spAutoFit/>
          </a:bodyPr>
          <a:lstStyle/>
          <a:p>
            <a:pPr algn="ctr" defTabSz="913765">
              <a:lnSpc>
                <a:spcPct val="90000"/>
              </a:lnSpc>
            </a:pPr>
            <a:r>
              <a:rPr lang="en-US" altLang="zh-CN" sz="2000" b="1" dirty="0">
                <a:solidFill>
                  <a:srgbClr val="FFFFFF"/>
                </a:solidFill>
                <a:latin typeface="Microsoft JhengHei" panose="020B0604030504040204" pitchFamily="34" charset="-120"/>
                <a:ea typeface="Microsoft JhengHei" panose="020B0604030504040204" pitchFamily="34" charset="-120"/>
              </a:rPr>
              <a:t>BV</a:t>
            </a:r>
            <a:r>
              <a:rPr lang="zh-CN" altLang="en-US" sz="2000" b="1" dirty="0">
                <a:solidFill>
                  <a:srgbClr val="FFFFFF"/>
                </a:solidFill>
                <a:latin typeface="Microsoft JhengHei" panose="020B0604030504040204" pitchFamily="34" charset="-120"/>
                <a:ea typeface="Microsoft JhengHei" panose="020B0604030504040204" pitchFamily="34" charset="-120"/>
              </a:rPr>
              <a:t>与</a:t>
            </a:r>
            <a:r>
              <a:rPr lang="en-US" altLang="zh-CN" sz="2000" b="1" dirty="0">
                <a:solidFill>
                  <a:srgbClr val="FFFFFF"/>
                </a:solidFill>
                <a:latin typeface="Microsoft JhengHei" panose="020B0604030504040204" pitchFamily="34" charset="-120"/>
                <a:ea typeface="Microsoft JhengHei" panose="020B0604030504040204" pitchFamily="34" charset="-120"/>
              </a:rPr>
              <a:t>IBV</a:t>
            </a:r>
            <a:r>
              <a:rPr lang="zh-CN" altLang="en-US" sz="2000" b="1" dirty="0">
                <a:solidFill>
                  <a:srgbClr val="FFFFFF"/>
                </a:solidFill>
                <a:latin typeface="Microsoft JhengHei" panose="020B0604030504040204" pitchFamily="34" charset="-120"/>
                <a:ea typeface="Microsoft JhengHei" panose="020B0604030504040204" pitchFamily="34" charset="-120"/>
              </a:rPr>
              <a:t>每日追踪 ，佣金每周计算</a:t>
            </a:r>
          </a:p>
        </p:txBody>
      </p:sp>
      <p:sp>
        <p:nvSpPr>
          <p:cNvPr id="37" name="TextBox 36"/>
          <p:cNvSpPr txBox="1"/>
          <p:nvPr/>
        </p:nvSpPr>
        <p:spPr>
          <a:xfrm>
            <a:off x="4317341" y="2261519"/>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2400</a:t>
            </a:r>
          </a:p>
        </p:txBody>
      </p:sp>
      <p:sp>
        <p:nvSpPr>
          <p:cNvPr id="36" name="TextBox 35"/>
          <p:cNvSpPr txBox="1"/>
          <p:nvPr/>
        </p:nvSpPr>
        <p:spPr>
          <a:xfrm>
            <a:off x="6854512" y="2261519"/>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2400</a:t>
            </a:r>
          </a:p>
        </p:txBody>
      </p:sp>
      <p:sp>
        <p:nvSpPr>
          <p:cNvPr id="41" name="TextBox 40"/>
          <p:cNvSpPr txBox="1"/>
          <p:nvPr/>
        </p:nvSpPr>
        <p:spPr>
          <a:xfrm>
            <a:off x="4325216" y="2070384"/>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3600</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sp>
        <p:nvSpPr>
          <p:cNvPr id="40" name="TextBox 39"/>
          <p:cNvSpPr txBox="1"/>
          <p:nvPr/>
        </p:nvSpPr>
        <p:spPr>
          <a:xfrm>
            <a:off x="6868314" y="2078093"/>
            <a:ext cx="799109" cy="337185"/>
          </a:xfrm>
          <a:prstGeom prst="rect">
            <a:avLst/>
          </a:prstGeom>
          <a:noFill/>
        </p:spPr>
        <p:txBody>
          <a:bodyPr wrap="square" rtlCol="0">
            <a:spAutoFit/>
          </a:bodyPr>
          <a:lstStyle/>
          <a:p>
            <a:pPr algn="r" defTabSz="914400"/>
            <a:r>
              <a:rPr lang="en-US" altLang="zh-CN" sz="1600" b="1" dirty="0">
                <a:solidFill>
                  <a:srgbClr val="FFFFFF"/>
                </a:solidFill>
                <a:latin typeface="Microsoft JhengHei" panose="020B0604030504040204" pitchFamily="34" charset="-120"/>
                <a:ea typeface="Microsoft JhengHei" panose="020B0604030504040204" pitchFamily="34" charset="-120"/>
              </a:rPr>
              <a:t>3600</a:t>
            </a:r>
          </a:p>
        </p:txBody>
      </p:sp>
      <p:sp>
        <p:nvSpPr>
          <p:cNvPr id="10" name="TextBox 9"/>
          <p:cNvSpPr txBox="1"/>
          <p:nvPr/>
        </p:nvSpPr>
        <p:spPr>
          <a:xfrm>
            <a:off x="3360234" y="1992351"/>
            <a:ext cx="892133" cy="583565"/>
          </a:xfrm>
          <a:prstGeom prst="rect">
            <a:avLst/>
          </a:prstGeom>
          <a:noFill/>
        </p:spPr>
        <p:txBody>
          <a:bodyPr wrap="square" rtlCol="0">
            <a:spAutoFit/>
          </a:bodyPr>
          <a:lstStyle/>
          <a:p>
            <a:pPr algn="ctr" defTabSz="913765"/>
            <a:r>
              <a:rPr lang="en-US" altLang="zh-CN" sz="3200" b="1" dirty="0">
                <a:solidFill>
                  <a:srgbClr val="DC4E00"/>
                </a:solidFill>
                <a:latin typeface="Microsoft JhengHei" panose="020B0604030504040204" pitchFamily="34" charset="-120"/>
                <a:ea typeface="Microsoft JhengHei" panose="020B0604030504040204" pitchFamily="34" charset="-120"/>
              </a:rPr>
              <a:t>BV</a:t>
            </a:r>
          </a:p>
        </p:txBody>
      </p:sp>
      <p:sp>
        <p:nvSpPr>
          <p:cNvPr id="38" name="TextBox 37"/>
          <p:cNvSpPr txBox="1"/>
          <p:nvPr/>
        </p:nvSpPr>
        <p:spPr>
          <a:xfrm>
            <a:off x="7924800" y="1992351"/>
            <a:ext cx="892133" cy="583565"/>
          </a:xfrm>
          <a:prstGeom prst="rect">
            <a:avLst/>
          </a:prstGeom>
          <a:noFill/>
        </p:spPr>
        <p:txBody>
          <a:bodyPr wrap="square" rtlCol="0">
            <a:spAutoFit/>
          </a:bodyPr>
          <a:lstStyle/>
          <a:p>
            <a:pPr algn="ctr" defTabSz="913765"/>
            <a:r>
              <a:rPr lang="en-US" altLang="zh-CN" sz="3200" b="1" dirty="0">
                <a:solidFill>
                  <a:srgbClr val="93BF3E"/>
                </a:solidFill>
                <a:latin typeface="Microsoft JhengHei" panose="020B0604030504040204" pitchFamily="34" charset="-120"/>
                <a:ea typeface="Microsoft JhengHei" panose="020B0604030504040204" pitchFamily="34" charset="-120"/>
              </a:rPr>
              <a:t>IBV</a:t>
            </a:r>
          </a:p>
        </p:txBody>
      </p:sp>
      <p:sp>
        <p:nvSpPr>
          <p:cNvPr id="20" name="Rectangle 19"/>
          <p:cNvSpPr/>
          <p:nvPr/>
        </p:nvSpPr>
        <p:spPr>
          <a:xfrm>
            <a:off x="0" y="307347"/>
            <a:ext cx="12192000" cy="582295"/>
          </a:xfrm>
          <a:prstGeom prst="rect">
            <a:avLst/>
          </a:prstGeom>
          <a:noFill/>
        </p:spPr>
        <p:txBody>
          <a:bodyPr wrap="square" lIns="91414" tIns="45718" rIns="91414" bIns="45718" anchor="ctr">
            <a:spAutoFit/>
          </a:bodyPr>
          <a:lstStyle/>
          <a:p>
            <a:pPr algn="ctr" defTabSz="913765">
              <a:tabLst>
                <a:tab pos="113665" algn="l"/>
              </a:tabLst>
            </a:pPr>
            <a:r>
              <a:rPr lang="zh-CN" altLang="en-US" sz="3200" b="1" dirty="0">
                <a:solidFill>
                  <a:srgbClr val="0FB7FF"/>
                </a:solidFill>
                <a:latin typeface="Microsoft JhengHei" panose="020B0604030504040204" pitchFamily="34" charset="-120"/>
                <a:ea typeface="Microsoft JhengHei" panose="020B0604030504040204" pitchFamily="34" charset="-120"/>
              </a:rPr>
              <a:t>如何赚取佣金</a:t>
            </a:r>
          </a:p>
        </p:txBody>
      </p:sp>
      <p:sp>
        <p:nvSpPr>
          <p:cNvPr id="71" name="Rectangle 22"/>
          <p:cNvSpPr>
            <a:spLocks noChangeArrowheads="1"/>
          </p:cNvSpPr>
          <p:nvPr/>
        </p:nvSpPr>
        <p:spPr bwMode="auto">
          <a:xfrm>
            <a:off x="6604999" y="5796414"/>
            <a:ext cx="2975211"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pPr>
            <a:r>
              <a:rPr lang="zh-CN" altLang="en-US" sz="2000" b="1" dirty="0">
                <a:solidFill>
                  <a:srgbClr val="FFFFFF"/>
                </a:solidFill>
                <a:latin typeface="Microsoft JhengHei" panose="020B0604030504040204" pitchFamily="34" charset="-120"/>
                <a:ea typeface="Microsoft JhengHei" panose="020B0604030504040204" pitchFamily="34" charset="-120"/>
              </a:rPr>
              <a:t>每个商业发展中心每周最高可赚</a:t>
            </a:r>
            <a:r>
              <a:rPr lang="en-US" altLang="zh-CN" sz="2000" b="1" dirty="0">
                <a:solidFill>
                  <a:srgbClr val="FFFFFF"/>
                </a:solidFill>
                <a:latin typeface="Microsoft JhengHei" panose="020B0604030504040204" pitchFamily="34" charset="-120"/>
                <a:ea typeface="Microsoft JhengHei" panose="020B0604030504040204" pitchFamily="34" charset="-120"/>
              </a:rPr>
              <a:t>RM12,000</a:t>
            </a:r>
          </a:p>
        </p:txBody>
      </p:sp>
      <p:sp>
        <p:nvSpPr>
          <p:cNvPr id="39" name="TextBox 38"/>
          <p:cNvSpPr txBox="1"/>
          <p:nvPr/>
        </p:nvSpPr>
        <p:spPr>
          <a:xfrm>
            <a:off x="200722" y="5823756"/>
            <a:ext cx="5815018" cy="646814"/>
          </a:xfrm>
          <a:prstGeom prst="roundRect">
            <a:avLst/>
          </a:prstGeom>
          <a:solidFill>
            <a:srgbClr val="1F497D">
              <a:lumMod val="75000"/>
            </a:srgbClr>
          </a:solidFill>
          <a:ln>
            <a:noFill/>
          </a:ln>
        </p:spPr>
        <p:txBody>
          <a:bodyPr wrap="square" lIns="91284" tIns="45643" rIns="91284" bIns="45643" rtlCol="0">
            <a:spAutoFit/>
          </a:bodyPr>
          <a:lstStyle/>
          <a:p>
            <a:pPr defTabSz="912495">
              <a:spcAft>
                <a:spcPts val="1200"/>
              </a:spcAft>
              <a:defRPr/>
            </a:pPr>
            <a:r>
              <a:rPr lang="zh-TW" altLang="en-US"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当实行每月自动累积选择时，业绩点数</a:t>
            </a:r>
            <a:r>
              <a:rPr lang="en-US" altLang="zh-TW"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(BV)</a:t>
            </a:r>
            <a:r>
              <a:rPr lang="zh-TW" altLang="en-US"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可连续</a:t>
            </a:r>
            <a:r>
              <a:rPr lang="en-US" altLang="zh-TW"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365</a:t>
            </a:r>
            <a:r>
              <a:rPr lang="zh-TW" altLang="en-US"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日累积，奖励业绩点数</a:t>
            </a:r>
            <a:r>
              <a:rPr lang="en-US" altLang="zh-TW"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(IBV)</a:t>
            </a:r>
            <a:r>
              <a:rPr lang="zh-CN" altLang="en-US"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也</a:t>
            </a:r>
            <a:r>
              <a:rPr lang="zh-TW" altLang="en-US"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可连续</a:t>
            </a:r>
            <a:r>
              <a:rPr lang="en-US" altLang="zh-CN"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365</a:t>
            </a:r>
            <a:r>
              <a:rPr lang="zh-TW" altLang="en-US"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日累积</a:t>
            </a:r>
            <a:endParaRPr lang="en-US" altLang="zh-TW" sz="16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10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1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fade">
                                      <p:cBhvr>
                                        <p:cTn id="36" dur="500"/>
                                        <p:tgtEl>
                                          <p:spTgt spid="1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1000"/>
                                        <p:tgtEl>
                                          <p:spTgt spid="26"/>
                                        </p:tgtEl>
                                      </p:cBhvr>
                                    </p:animEffect>
                                  </p:childTnLst>
                                </p:cTn>
                              </p:par>
                              <p:par>
                                <p:cTn id="42" presetID="2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1000"/>
                                        <p:tgtEl>
                                          <p:spTgt spid="27"/>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6">
                                            <p:txEl>
                                              <p:pRg st="3" end="3"/>
                                            </p:txEl>
                                          </p:spTgt>
                                        </p:tgtEl>
                                        <p:attrNameLst>
                                          <p:attrName>style.visibility</p:attrName>
                                        </p:attrNameLst>
                                      </p:cBhvr>
                                      <p:to>
                                        <p:strVal val="visible"/>
                                      </p:to>
                                    </p:set>
                                    <p:animEffect transition="in" filter="fade">
                                      <p:cBhvr>
                                        <p:cTn id="55" dur="500"/>
                                        <p:tgtEl>
                                          <p:spTgt spid="1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1000"/>
                                        <p:tgtEl>
                                          <p:spTgt spid="28"/>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17">
                                            <p:txEl>
                                              <p:pRg st="2" end="2"/>
                                            </p:txEl>
                                          </p:spTgt>
                                        </p:tgtEl>
                                        <p:attrNameLst>
                                          <p:attrName>style.visibility</p:attrName>
                                        </p:attrNameLst>
                                      </p:cBhvr>
                                      <p:to>
                                        <p:strVal val="visible"/>
                                      </p:to>
                                    </p:set>
                                    <p:animEffect transition="in" filter="fade">
                                      <p:cBhvr>
                                        <p:cTn id="71" dur="500"/>
                                        <p:tgtEl>
                                          <p:spTgt spid="17">
                                            <p:txEl>
                                              <p:pRg st="2" end="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6">
                                            <p:txEl>
                                              <p:pRg st="2" end="2"/>
                                            </p:txEl>
                                          </p:spTgt>
                                        </p:tgtEl>
                                        <p:attrNameLst>
                                          <p:attrName>style.visibility</p:attrName>
                                        </p:attrNameLst>
                                      </p:cBhvr>
                                      <p:to>
                                        <p:strVal val="visible"/>
                                      </p:to>
                                    </p:set>
                                    <p:animEffect transition="in" filter="fade">
                                      <p:cBhvr>
                                        <p:cTn id="74" dur="500"/>
                                        <p:tgtEl>
                                          <p:spTgt spid="16">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1000"/>
                                        <p:tgtEl>
                                          <p:spTgt spid="29"/>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cTn>
                              </p:par>
                            </p:childTnLst>
                          </p:cTn>
                        </p:par>
                        <p:par>
                          <p:cTn id="87" fill="hold">
                            <p:stCondLst>
                              <p:cond delay="1500"/>
                            </p:stCondLst>
                            <p:childTnLst>
                              <p:par>
                                <p:cTn id="88" presetID="10" presetClass="entr" presetSubtype="0" fill="hold" nodeType="afterEffect">
                                  <p:stCondLst>
                                    <p:cond delay="0"/>
                                  </p:stCondLst>
                                  <p:childTnLst>
                                    <p:set>
                                      <p:cBhvr>
                                        <p:cTn id="89" dur="1" fill="hold">
                                          <p:stCondLst>
                                            <p:cond delay="0"/>
                                          </p:stCondLst>
                                        </p:cTn>
                                        <p:tgtEl>
                                          <p:spTgt spid="17">
                                            <p:txEl>
                                              <p:pRg st="1" end="1"/>
                                            </p:txEl>
                                          </p:spTgt>
                                        </p:tgtEl>
                                        <p:attrNameLst>
                                          <p:attrName>style.visibility</p:attrName>
                                        </p:attrNameLst>
                                      </p:cBhvr>
                                      <p:to>
                                        <p:strVal val="visible"/>
                                      </p:to>
                                    </p:set>
                                    <p:animEffect transition="in" filter="fade">
                                      <p:cBhvr>
                                        <p:cTn id="90" dur="500"/>
                                        <p:tgtEl>
                                          <p:spTgt spid="17">
                                            <p:txEl>
                                              <p:pRg st="1" end="1"/>
                                            </p:txEl>
                                          </p:spTgt>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16">
                                            <p:txEl>
                                              <p:pRg st="1" end="1"/>
                                            </p:txEl>
                                          </p:spTgt>
                                        </p:tgtEl>
                                        <p:attrNameLst>
                                          <p:attrName>style.visibility</p:attrName>
                                        </p:attrNameLst>
                                      </p:cBhvr>
                                      <p:to>
                                        <p:strVal val="visible"/>
                                      </p:to>
                                    </p:set>
                                    <p:animEffect transition="in" filter="fade">
                                      <p:cBhvr>
                                        <p:cTn id="94" dur="500"/>
                                        <p:tgtEl>
                                          <p:spTgt spid="16">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wipe(down)">
                                      <p:cBhvr>
                                        <p:cTn id="99" dur="1000"/>
                                        <p:tgtEl>
                                          <p:spTgt spid="33"/>
                                        </p:tgtEl>
                                      </p:cBhvr>
                                    </p:animEffec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childTnLst>
                          </p:cTn>
                        </p:par>
                        <p:par>
                          <p:cTn id="107" fill="hold">
                            <p:stCondLst>
                              <p:cond delay="1500"/>
                            </p:stCondLst>
                            <p:childTnLst>
                              <p:par>
                                <p:cTn id="108" presetID="10" presetClass="entr" presetSubtype="0" fill="hold" nodeType="afterEffect">
                                  <p:stCondLst>
                                    <p:cond delay="0"/>
                                  </p:stCondLst>
                                  <p:childTnLst>
                                    <p:set>
                                      <p:cBhvr>
                                        <p:cTn id="109" dur="1" fill="hold">
                                          <p:stCondLst>
                                            <p:cond delay="0"/>
                                          </p:stCondLst>
                                        </p:cTn>
                                        <p:tgtEl>
                                          <p:spTgt spid="17">
                                            <p:txEl>
                                              <p:pRg st="0" end="0"/>
                                            </p:txEl>
                                          </p:spTgt>
                                        </p:tgtEl>
                                        <p:attrNameLst>
                                          <p:attrName>style.visibility</p:attrName>
                                        </p:attrNameLst>
                                      </p:cBhvr>
                                      <p:to>
                                        <p:strVal val="visible"/>
                                      </p:to>
                                    </p:set>
                                    <p:animEffect transition="in" filter="fade">
                                      <p:cBhvr>
                                        <p:cTn id="110" dur="500"/>
                                        <p:tgtEl>
                                          <p:spTgt spid="17">
                                            <p:txEl>
                                              <p:pRg st="0" end="0"/>
                                            </p:txEl>
                                          </p:spTgt>
                                        </p:tgtEl>
                                      </p:cBhvr>
                                    </p:animEffect>
                                  </p:childTnLst>
                                </p:cTn>
                              </p:par>
                            </p:childTnLst>
                          </p:cTn>
                        </p:par>
                        <p:par>
                          <p:cTn id="111" fill="hold">
                            <p:stCondLst>
                              <p:cond delay="2000"/>
                            </p:stCondLst>
                            <p:childTnLst>
                              <p:par>
                                <p:cTn id="112" presetID="10" presetClass="entr" presetSubtype="0" fill="hold" nodeType="afterEffect">
                                  <p:stCondLst>
                                    <p:cond delay="0"/>
                                  </p:stCondLst>
                                  <p:childTnLst>
                                    <p:set>
                                      <p:cBhvr>
                                        <p:cTn id="113" dur="1" fill="hold">
                                          <p:stCondLst>
                                            <p:cond delay="0"/>
                                          </p:stCondLst>
                                        </p:cTn>
                                        <p:tgtEl>
                                          <p:spTgt spid="16">
                                            <p:txEl>
                                              <p:pRg st="0" end="0"/>
                                            </p:txEl>
                                          </p:spTgt>
                                        </p:tgtEl>
                                        <p:attrNameLst>
                                          <p:attrName>style.visibility</p:attrName>
                                        </p:attrNameLst>
                                      </p:cBhvr>
                                      <p:to>
                                        <p:strVal val="visible"/>
                                      </p:to>
                                    </p:set>
                                    <p:animEffect transition="in" filter="fade">
                                      <p:cBhvr>
                                        <p:cTn id="114" dur="500"/>
                                        <p:tgtEl>
                                          <p:spTgt spid="16">
                                            <p:txEl>
                                              <p:pRg st="0" end="0"/>
                                            </p:txEl>
                                          </p:spTgt>
                                        </p:tgtEl>
                                      </p:cBhvr>
                                    </p:animEffect>
                                  </p:childTnLst>
                                </p:cTn>
                              </p:par>
                            </p:childTnLst>
                          </p:cTn>
                        </p:par>
                        <p:par>
                          <p:cTn id="115" fill="hold">
                            <p:stCondLst>
                              <p:cond delay="2500"/>
                            </p:stCondLst>
                            <p:childTnLst>
                              <p:par>
                                <p:cTn id="116" presetID="55" presetClass="entr" presetSubtype="0" fill="hold" nodeType="after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p:cTn id="118" dur="1000" fill="hold"/>
                                        <p:tgtEl>
                                          <p:spTgt spid="35"/>
                                        </p:tgtEl>
                                        <p:attrNameLst>
                                          <p:attrName>ppt_w</p:attrName>
                                        </p:attrNameLst>
                                      </p:cBhvr>
                                      <p:tavLst>
                                        <p:tav tm="0">
                                          <p:val>
                                            <p:strVal val="#ppt_w*0.70"/>
                                          </p:val>
                                        </p:tav>
                                        <p:tav tm="100000">
                                          <p:val>
                                            <p:strVal val="#ppt_w"/>
                                          </p:val>
                                        </p:tav>
                                      </p:tavLst>
                                    </p:anim>
                                    <p:anim calcmode="lin" valueType="num">
                                      <p:cBhvr>
                                        <p:cTn id="119" dur="1000" fill="hold"/>
                                        <p:tgtEl>
                                          <p:spTgt spid="35"/>
                                        </p:tgtEl>
                                        <p:attrNameLst>
                                          <p:attrName>ppt_h</p:attrName>
                                        </p:attrNameLst>
                                      </p:cBhvr>
                                      <p:tavLst>
                                        <p:tav tm="0">
                                          <p:val>
                                            <p:strVal val="#ppt_h"/>
                                          </p:val>
                                        </p:tav>
                                        <p:tav tm="100000">
                                          <p:val>
                                            <p:strVal val="#ppt_h"/>
                                          </p:val>
                                        </p:tav>
                                      </p:tavLst>
                                    </p:anim>
                                    <p:animEffect transition="in" filter="fade">
                                      <p:cBhvr>
                                        <p:cTn id="120" dur="1000"/>
                                        <p:tgtEl>
                                          <p:spTgt spid="35"/>
                                        </p:tgtEl>
                                      </p:cBhvr>
                                    </p:animEffect>
                                  </p:childTnLst>
                                </p:cTn>
                              </p:par>
                              <p:par>
                                <p:cTn id="121" presetID="55" presetClass="entr" presetSubtype="0" fill="hold" nodeType="with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p:cTn id="123" dur="1000" fill="hold"/>
                                        <p:tgtEl>
                                          <p:spTgt spid="46"/>
                                        </p:tgtEl>
                                        <p:attrNameLst>
                                          <p:attrName>ppt_w</p:attrName>
                                        </p:attrNameLst>
                                      </p:cBhvr>
                                      <p:tavLst>
                                        <p:tav tm="0">
                                          <p:val>
                                            <p:strVal val="#ppt_w*0.70"/>
                                          </p:val>
                                        </p:tav>
                                        <p:tav tm="100000">
                                          <p:val>
                                            <p:strVal val="#ppt_w"/>
                                          </p:val>
                                        </p:tav>
                                      </p:tavLst>
                                    </p:anim>
                                    <p:anim calcmode="lin" valueType="num">
                                      <p:cBhvr>
                                        <p:cTn id="124" dur="1000" fill="hold"/>
                                        <p:tgtEl>
                                          <p:spTgt spid="46"/>
                                        </p:tgtEl>
                                        <p:attrNameLst>
                                          <p:attrName>ppt_h</p:attrName>
                                        </p:attrNameLst>
                                      </p:cBhvr>
                                      <p:tavLst>
                                        <p:tav tm="0">
                                          <p:val>
                                            <p:strVal val="#ppt_h"/>
                                          </p:val>
                                        </p:tav>
                                        <p:tav tm="100000">
                                          <p:val>
                                            <p:strVal val="#ppt_h"/>
                                          </p:val>
                                        </p:tav>
                                      </p:tavLst>
                                    </p:anim>
                                    <p:animEffect transition="in" filter="fade">
                                      <p:cBhvr>
                                        <p:cTn id="125" dur="1000"/>
                                        <p:tgtEl>
                                          <p:spTgt spid="46"/>
                                        </p:tgtEl>
                                      </p:cBhvr>
                                    </p:animEffect>
                                  </p:childTnLst>
                                </p:cTn>
                              </p:par>
                            </p:childTnLst>
                          </p:cTn>
                        </p:par>
                        <p:par>
                          <p:cTn id="126" fill="hold">
                            <p:stCondLst>
                              <p:cond delay="3500"/>
                            </p:stCondLst>
                            <p:childTnLst>
                              <p:par>
                                <p:cTn id="127" presetID="10" presetClass="entr" presetSubtype="0" fill="hold" nodeType="afterEffect">
                                  <p:stCondLst>
                                    <p:cond delay="0"/>
                                  </p:stCondLst>
                                  <p:childTnLst>
                                    <p:set>
                                      <p:cBhvr>
                                        <p:cTn id="128" dur="1" fill="hold">
                                          <p:stCondLst>
                                            <p:cond delay="0"/>
                                          </p:stCondLst>
                                        </p:cTn>
                                        <p:tgtEl>
                                          <p:spTgt spid="17">
                                            <p:txEl>
                                              <p:pRg st="4" end="4"/>
                                            </p:txEl>
                                          </p:spTgt>
                                        </p:tgtEl>
                                        <p:attrNameLst>
                                          <p:attrName>style.visibility</p:attrName>
                                        </p:attrNameLst>
                                      </p:cBhvr>
                                      <p:to>
                                        <p:strVal val="visible"/>
                                      </p:to>
                                    </p:set>
                                    <p:animEffect transition="in" filter="fade">
                                      <p:cBhvr>
                                        <p:cTn id="129" dur="500"/>
                                        <p:tgtEl>
                                          <p:spTgt spid="17">
                                            <p:txEl>
                                              <p:pRg st="4" end="4"/>
                                            </p:txEl>
                                          </p:spTgt>
                                        </p:tgtEl>
                                      </p:cBhvr>
                                    </p:animEffect>
                                  </p:childTnLst>
                                </p:cTn>
                              </p:par>
                              <p:par>
                                <p:cTn id="130" presetID="10" presetClass="entr" presetSubtype="0" fill="hold" nodeType="withEffect">
                                  <p:stCondLst>
                                    <p:cond delay="0"/>
                                  </p:stCondLst>
                                  <p:childTnLst>
                                    <p:set>
                                      <p:cBhvr>
                                        <p:cTn id="131" dur="1" fill="hold">
                                          <p:stCondLst>
                                            <p:cond delay="0"/>
                                          </p:stCondLst>
                                        </p:cTn>
                                        <p:tgtEl>
                                          <p:spTgt spid="16">
                                            <p:txEl>
                                              <p:pRg st="4" end="4"/>
                                            </p:txEl>
                                          </p:spTgt>
                                        </p:tgtEl>
                                        <p:attrNameLst>
                                          <p:attrName>style.visibility</p:attrName>
                                        </p:attrNameLst>
                                      </p:cBhvr>
                                      <p:to>
                                        <p:strVal val="visible"/>
                                      </p:to>
                                    </p:set>
                                    <p:animEffect transition="in" filter="fade">
                                      <p:cBhvr>
                                        <p:cTn id="132" dur="500"/>
                                        <p:tgtEl>
                                          <p:spTgt spid="16">
                                            <p:txEl>
                                              <p:pRg st="4" end="4"/>
                                            </p:txEl>
                                          </p:spTgt>
                                        </p:tgtEl>
                                      </p:cBhvr>
                                    </p:animEffect>
                                  </p:childTnLst>
                                </p:cTn>
                              </p:par>
                            </p:childTnLst>
                          </p:cTn>
                        </p:par>
                        <p:par>
                          <p:cTn id="133" fill="hold">
                            <p:stCondLst>
                              <p:cond delay="4000"/>
                            </p:stCondLst>
                            <p:childTnLst>
                              <p:par>
                                <p:cTn id="134" presetID="10" presetClass="entr" presetSubtype="0" fill="hold" grpId="0" nodeType="afterEffect">
                                  <p:stCondLst>
                                    <p:cond delay="0"/>
                                  </p:stCondLst>
                                  <p:childTnLst>
                                    <p:set>
                                      <p:cBhvr>
                                        <p:cTn id="135" dur="1" fill="hold">
                                          <p:stCondLst>
                                            <p:cond delay="0"/>
                                          </p:stCondLst>
                                        </p:cTn>
                                        <p:tgtEl>
                                          <p:spTgt spid="71"/>
                                        </p:tgtEl>
                                        <p:attrNameLst>
                                          <p:attrName>style.visibility</p:attrName>
                                        </p:attrNameLst>
                                      </p:cBhvr>
                                      <p:to>
                                        <p:strVal val="visible"/>
                                      </p:to>
                                    </p:set>
                                    <p:animEffect transition="in" filter="fade">
                                      <p:cBhvr>
                                        <p:cTn id="1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0" grpId="0"/>
      <p:bldP spid="16" grpId="0"/>
      <p:bldP spid="17" grpId="0"/>
      <p:bldP spid="24" grpId="0"/>
      <p:bldP spid="37" grpId="0"/>
      <p:bldP spid="36" grpId="0"/>
      <p:bldP spid="41" grpId="0"/>
      <p:bldP spid="40" grpId="0"/>
      <p:bldP spid="10" grpId="0"/>
      <p:bldP spid="38"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361508" y="679269"/>
            <a:ext cx="8830492"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2019</a:t>
            </a:r>
            <a:r>
              <a:rPr kumimoji="0" lang="zh-CN" altLang="en-US" sz="66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美安东南亚年会 </a:t>
            </a:r>
            <a:endParaRPr kumimoji="0" lang="zh-CN" altLang="en-US" sz="66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930536" y="4258818"/>
            <a:ext cx="552558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马来西亚国际贸易及会展中心 </a:t>
            </a:r>
            <a:endParaRPr kumimoji="0" lang="en-US" altLang="zh-CN"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(MITEC)</a:t>
            </a:r>
            <a:endParaRPr kumimoji="0" lang="zh-CN" altLang="en-US"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srgbClr val="1F686E"/>
              </a:solidFill>
              <a:effectLst/>
              <a:uLnTx/>
              <a:uFillTx/>
              <a:latin typeface="+mn-lt"/>
              <a:ea typeface="+mn-ea"/>
              <a:cs typeface="+mn-cs"/>
            </a:endParaRPr>
          </a:p>
        </p:txBody>
      </p:sp>
      <p:sp>
        <p:nvSpPr>
          <p:cNvPr id="7" name="TextBox 6"/>
          <p:cNvSpPr txBox="1"/>
          <p:nvPr/>
        </p:nvSpPr>
        <p:spPr>
          <a:xfrm>
            <a:off x="6840582" y="3580115"/>
            <a:ext cx="43238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2019</a:t>
            </a:r>
            <a:r>
              <a:rPr kumimoji="0" lang="zh-CN" altLang="en-US"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年</a:t>
            </a:r>
            <a:r>
              <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4</a:t>
            </a:r>
            <a:r>
              <a:rPr kumimoji="0" lang="zh-CN" altLang="en-US"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月</a:t>
            </a:r>
            <a:r>
              <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5-7</a:t>
            </a:r>
            <a:r>
              <a:rPr kumimoji="0" lang="zh-CN" altLang="en-US"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日 </a:t>
            </a:r>
            <a:endParaRPr kumimoji="0" lang="en-US" altLang="zh-CN" sz="36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endParaRPr>
          </a:p>
        </p:txBody>
      </p:sp>
      <p:sp>
        <p:nvSpPr>
          <p:cNvPr id="8" name="TextBox 7"/>
          <p:cNvSpPr txBox="1"/>
          <p:nvPr/>
        </p:nvSpPr>
        <p:spPr>
          <a:xfrm>
            <a:off x="7332619" y="5251950"/>
            <a:ext cx="4859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票价：</a:t>
            </a:r>
            <a:r>
              <a:rPr kumimoji="0" lang="en-US" altLang="zh-CN" sz="32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RM690</a:t>
            </a:r>
            <a:endParaRPr kumimoji="0" lang="en-MY" sz="3200" b="1" i="0" u="none" strike="noStrike" kern="1200" cap="none" spc="0" normalizeH="0" baseline="0" noProof="0" dirty="0">
              <a:ln>
                <a:noFill/>
              </a:ln>
              <a:solidFill>
                <a:srgbClr val="1F686E"/>
              </a:solidFill>
              <a:effectLst/>
              <a:uLnTx/>
              <a:uFillTx/>
              <a:latin typeface="+mn-lt"/>
              <a:ea typeface="+mn-ea"/>
              <a:cs typeface="+mn-cs"/>
            </a:endParaRPr>
          </a:p>
        </p:txBody>
      </p:sp>
      <p:sp>
        <p:nvSpPr>
          <p:cNvPr id="9" name="TextBox 8"/>
          <p:cNvSpPr txBox="1"/>
          <p:nvPr/>
        </p:nvSpPr>
        <p:spPr>
          <a:xfrm>
            <a:off x="5812971" y="5939559"/>
            <a:ext cx="6379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请前往</a:t>
            </a:r>
            <a:r>
              <a:rPr kumimoji="0" lang="en-US" altLang="zh-CN"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UnFranchise.com</a:t>
            </a:r>
            <a:r>
              <a:rPr kumimoji="0" lang="zh-CN" altLang="en-US" sz="2800" b="1" i="0" u="none" strike="noStrike" kern="1200" cap="none" spc="0" normalizeH="0" baseline="0" noProof="0" dirty="0">
                <a:ln>
                  <a:noFill/>
                </a:ln>
                <a:solidFill>
                  <a:srgbClr val="1F686E"/>
                </a:solidFill>
                <a:effectLst/>
                <a:uLnTx/>
                <a:uFillTx/>
                <a:latin typeface="等线" panose="02010600030101010101" pitchFamily="2" charset="-122"/>
                <a:ea typeface="等线" panose="02010600030101010101" pitchFamily="2" charset="-122"/>
                <a:cs typeface="+mn-cs"/>
              </a:rPr>
              <a:t>购买门票</a:t>
            </a:r>
            <a:endParaRPr kumimoji="0" lang="en-MY" sz="2800" b="1" i="0" u="none" strike="noStrike" kern="1200" cap="none" spc="0" normalizeH="0" baseline="0" noProof="0" dirty="0">
              <a:ln>
                <a:noFill/>
              </a:ln>
              <a:solidFill>
                <a:srgbClr val="1F686E"/>
              </a:solidFill>
              <a:effectLst/>
              <a:uLnTx/>
              <a:uFillTx/>
              <a:latin typeface="+mn-lt"/>
              <a:ea typeface="+mn-ea"/>
              <a:cs typeface="+mn-cs"/>
            </a:endParaRPr>
          </a:p>
        </p:txBody>
      </p:sp>
    </p:spTree>
    <p:extLst>
      <p:ext uri="{BB962C8B-B14F-4D97-AF65-F5344CB8AC3E}">
        <p14:creationId xmlns:p14="http://schemas.microsoft.com/office/powerpoint/2010/main" val="929556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226" y="562783"/>
            <a:ext cx="9438572" cy="7078928"/>
          </a:xfrm>
          <a:prstGeom prst="rect">
            <a:avLst/>
          </a:prstGeom>
        </p:spPr>
      </p:pic>
      <p:pic>
        <p:nvPicPr>
          <p:cNvPr id="9220" name="Picture 4" descr="T:\Field Training\Field Training\North America\NA_ENGLISH\NUOT update\images\Forfeit-B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578" y="660631"/>
            <a:ext cx="9474296" cy="6981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4538131" cy="164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FontTx/>
              <a:buNone/>
            </a:pPr>
            <a:r>
              <a:rPr lang="zh-TW"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失去佣金</a:t>
            </a:r>
            <a:endParaRPr lang="en-US" altLang="zh-TW"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spcBef>
                <a:spcPct val="0"/>
              </a:spcBef>
              <a:buFontTx/>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意即</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左右两边</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都累积到</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足够赚取佣金的标准</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（团体业绩点数或团体网络业绩点数）</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，但并未获得佣金</a:t>
            </a:r>
          </a:p>
        </p:txBody>
      </p:sp>
      <p:sp>
        <p:nvSpPr>
          <p:cNvPr id="14" name="TextBox 13"/>
          <p:cNvSpPr txBox="1">
            <a:spLocks noChangeArrowheads="1"/>
          </p:cNvSpPr>
          <p:nvPr/>
        </p:nvSpPr>
        <p:spPr bwMode="auto">
          <a:xfrm>
            <a:off x="428720" y="5153565"/>
            <a:ext cx="11334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1200"/>
              </a:spcAft>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失去佣金的原因 </a:t>
            </a:r>
          </a:p>
          <a:p>
            <a:pPr fontAlgn="base">
              <a:spcBef>
                <a:spcPct val="0"/>
              </a:spcBef>
              <a:spcAft>
                <a:spcPts val="1200"/>
              </a:spcAft>
              <a:buNone/>
            </a:pP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当您达到佣金支付标准时并未亲自推荐两位合格超连锁</a:t>
            </a:r>
            <a:r>
              <a:rPr lang="en-US" altLang="zh-TW"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店主（左右各一位）</a:t>
            </a:r>
          </a:p>
          <a:p>
            <a:pPr fontAlgn="base">
              <a:spcBef>
                <a:spcPct val="0"/>
              </a:spcBef>
              <a:spcAft>
                <a:spcPts val="1200"/>
              </a:spcAft>
              <a:buNone/>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例如</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在扩展业务前，左右边已达到 </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1200/1200 </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业绩点数 。</a:t>
            </a:r>
          </a:p>
        </p:txBody>
      </p:sp>
      <p:sp>
        <p:nvSpPr>
          <p:cNvPr id="16" name="TextBox 15"/>
          <p:cNvSpPr txBox="1">
            <a:spLocks noChangeArrowheads="1"/>
          </p:cNvSpPr>
          <p:nvPr/>
        </p:nvSpPr>
        <p:spPr bwMode="auto">
          <a:xfrm>
            <a:off x="676665" y="4191000"/>
            <a:ext cx="20508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亲自推荐的</a:t>
            </a:r>
            <a:endParaRPr lang="en-US" altLang="zh-TW"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首位</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16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zh-TW"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在共同边</a:t>
            </a:r>
            <a:endPar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7" name="TextBox 26"/>
          <p:cNvSpPr txBox="1">
            <a:spLocks noChangeArrowheads="1"/>
          </p:cNvSpPr>
          <p:nvPr/>
        </p:nvSpPr>
        <p:spPr bwMode="auto">
          <a:xfrm>
            <a:off x="8027624" y="3008236"/>
            <a:ext cx="2636495"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1200 BV</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p>
        </p:txBody>
      </p:sp>
      <p:sp>
        <p:nvSpPr>
          <p:cNvPr id="28" name="TextBox 27"/>
          <p:cNvSpPr txBox="1">
            <a:spLocks noChangeArrowheads="1"/>
          </p:cNvSpPr>
          <p:nvPr/>
        </p:nvSpPr>
        <p:spPr bwMode="auto">
          <a:xfrm>
            <a:off x="2783590" y="3008235"/>
            <a:ext cx="2636495" cy="33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1200 BV</a:t>
            </a:r>
            <a:r>
              <a:rPr lang="zh-TW"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或</a:t>
            </a:r>
            <a:r>
              <a:rPr lang="en-US" altLang="en-US" sz="1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p>
        </p:txBody>
      </p:sp>
      <p:grpSp>
        <p:nvGrpSpPr>
          <p:cNvPr id="18" name="Group 17"/>
          <p:cNvGrpSpPr/>
          <p:nvPr/>
        </p:nvGrpSpPr>
        <p:grpSpPr>
          <a:xfrm>
            <a:off x="7776416" y="4514250"/>
            <a:ext cx="1792755" cy="1103868"/>
            <a:chOff x="8923855" y="4495126"/>
            <a:chExt cx="1465759" cy="902524"/>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6928" t="57676" r="25035" b="31803"/>
            <a:stretch>
              <a:fillRect/>
            </a:stretch>
          </p:blipFill>
          <p:spPr>
            <a:xfrm>
              <a:off x="8923855" y="4584585"/>
              <a:ext cx="1465759" cy="641269"/>
            </a:xfrm>
            <a:prstGeom prst="rect">
              <a:avLst/>
            </a:prstGeom>
          </p:spPr>
        </p:pic>
        <p:sp>
          <p:nvSpPr>
            <p:cNvPr id="20" name="&quot;No&quot; Symbol 19"/>
            <p:cNvSpPr/>
            <p:nvPr/>
          </p:nvSpPr>
          <p:spPr>
            <a:xfrm>
              <a:off x="9219567" y="4495126"/>
              <a:ext cx="902524" cy="902524"/>
            </a:xfrm>
            <a:prstGeom prst="noSmoking">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JhengHei"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FB0FE9-6AE9-44E3-A665-B1EB375DADBA}"/>
              </a:ext>
            </a:extLst>
          </p:cNvPr>
          <p:cNvGrpSpPr/>
          <p:nvPr/>
        </p:nvGrpSpPr>
        <p:grpSpPr>
          <a:xfrm>
            <a:off x="0" y="-1"/>
            <a:ext cx="12192000" cy="19493697"/>
            <a:chOff x="0" y="-1"/>
            <a:chExt cx="12192000" cy="19493697"/>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19493697"/>
            </a:xfrm>
            <a:prstGeom prst="rect">
              <a:avLst/>
            </a:prstGeom>
          </p:spPr>
        </p:pic>
        <p:pic>
          <p:nvPicPr>
            <p:cNvPr id="2" name="Picture 1">
              <a:extLst>
                <a:ext uri="{FF2B5EF4-FFF2-40B4-BE49-F238E27FC236}">
                  <a16:creationId xmlns:a16="http://schemas.microsoft.com/office/drawing/2014/main" id="{7E2A2E07-BF3E-4A7C-9EF1-0DA7B4E00CA1}"/>
                </a:ext>
              </a:extLst>
            </p:cNvPr>
            <p:cNvPicPr>
              <a:picLocks noChangeAspect="1"/>
            </p:cNvPicPr>
            <p:nvPr/>
          </p:nvPicPr>
          <p:blipFill>
            <a:blip r:embed="rId3"/>
            <a:stretch>
              <a:fillRect/>
            </a:stretch>
          </p:blipFill>
          <p:spPr>
            <a:xfrm>
              <a:off x="3700738" y="457412"/>
              <a:ext cx="914400" cy="533400"/>
            </a:xfrm>
            <a:prstGeom prst="rect">
              <a:avLst/>
            </a:prstGeom>
          </p:spPr>
        </p:pic>
      </p:grpSp>
      <p:sp>
        <p:nvSpPr>
          <p:cNvPr id="5" name="Rounded Rectangle 4"/>
          <p:cNvSpPr/>
          <p:nvPr/>
        </p:nvSpPr>
        <p:spPr>
          <a:xfrm>
            <a:off x="273485" y="533400"/>
            <a:ext cx="5715000" cy="762000"/>
          </a:xfrm>
          <a:prstGeom prst="roundRect">
            <a:avLst/>
          </a:prstGeom>
          <a:solidFill>
            <a:srgbClr val="443988">
              <a:lumMod val="75000"/>
            </a:srgbClr>
          </a:solidFill>
          <a:ln w="12700" cap="flat" cmpd="sng" algn="ctr">
            <a:noFill/>
            <a:prstDash val="solid"/>
            <a:miter lim="800000"/>
          </a:ln>
          <a:effectLst/>
        </p:spPr>
        <p:txBody>
          <a:bodyPr rtlCol="0" anchor="ctr"/>
          <a:lstStyle/>
          <a:p>
            <a:pPr algn="ctr" defTabSz="913765"/>
            <a:r>
              <a:rPr lang="zh-TW" altLang="en-US" sz="2400" b="1" dirty="0">
                <a:solidFill>
                  <a:srgbClr val="FFFFFF"/>
                </a:solidFill>
                <a:latin typeface="Microsoft JhengHei" panose="020B0604030504040204" pitchFamily="34" charset="-120"/>
                <a:ea typeface="Microsoft JhengHei" panose="020B0604030504040204" pitchFamily="34" charset="-120"/>
              </a:rPr>
              <a:t>失去佣金的原因</a:t>
            </a:r>
            <a:r>
              <a:rPr lang="zh-TW" altLang="en-US" sz="2400" dirty="0">
                <a:solidFill>
                  <a:srgbClr val="FFFFFF"/>
                </a:solidFill>
                <a:latin typeface="Microsoft JhengHei" panose="020B0604030504040204" pitchFamily="34" charset="-120"/>
                <a:ea typeface="Microsoft JhengHei" panose="020B0604030504040204" pitchFamily="34" charset="-120"/>
              </a:rPr>
              <a:t> </a:t>
            </a:r>
            <a:endParaRPr lang="en-US" sz="2400" dirty="0">
              <a:solidFill>
                <a:srgbClr val="FFFFFF"/>
              </a:solidFill>
              <a:latin typeface="Microsoft JhengHei" panose="020B0604030504040204" pitchFamily="34" charset="-120"/>
              <a:ea typeface="Microsoft JhengHei" panose="020B0604030504040204" pitchFamily="34" charset="-120"/>
            </a:endParaRPr>
          </a:p>
        </p:txBody>
      </p:sp>
      <p:sp>
        <p:nvSpPr>
          <p:cNvPr id="8" name="Rounded Rectangle 7"/>
          <p:cNvSpPr/>
          <p:nvPr/>
        </p:nvSpPr>
        <p:spPr bwMode="auto">
          <a:xfrm>
            <a:off x="1143000" y="4953000"/>
            <a:ext cx="4876800" cy="182880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1" name="Rounded Rectangle 10"/>
          <p:cNvSpPr/>
          <p:nvPr/>
        </p:nvSpPr>
        <p:spPr bwMode="auto">
          <a:xfrm>
            <a:off x="6261970" y="1156570"/>
            <a:ext cx="4495800" cy="182880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lstStyle/>
          <a:p>
            <a:pPr defTabSz="914400"/>
            <a:endParaRPr lang="en-US" sz="1800" dirty="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14" name="Rounded Rectangle 13"/>
          <p:cNvSpPr/>
          <p:nvPr/>
        </p:nvSpPr>
        <p:spPr>
          <a:xfrm>
            <a:off x="5943600" y="3304196"/>
            <a:ext cx="5715000" cy="1524000"/>
          </a:xfrm>
          <a:prstGeom prst="roundRect">
            <a:avLst/>
          </a:prstGeom>
          <a:solidFill>
            <a:srgbClr val="443988"/>
          </a:solidFill>
          <a:ln w="12700" cap="flat" cmpd="sng" algn="ctr">
            <a:noFill/>
            <a:prstDash val="solid"/>
            <a:miter lim="800000"/>
          </a:ln>
          <a:effectLst/>
        </p:spPr>
        <p:txBody>
          <a:bodyPr rtlCol="0" anchor="ctr"/>
          <a:lstStyle/>
          <a:p>
            <a:pPr marL="174625" algn="ctr" defTabSz="914400">
              <a:spcAft>
                <a:spcPts val="1200"/>
              </a:spcAft>
              <a:defRPr/>
            </a:pPr>
            <a:r>
              <a:rPr lang="zh-TW" altLang="en-US" sz="1800" b="1" kern="0" dirty="0">
                <a:solidFill>
                  <a:schemeClr val="bg1"/>
                </a:solidFill>
                <a:latin typeface="Microsoft JhengHei" panose="020B0604030504040204" pitchFamily="34" charset="-120"/>
                <a:ea typeface="Microsoft JhengHei" panose="020B0604030504040204" pitchFamily="34" charset="-120"/>
              </a:rPr>
              <a:t>未完成三项必要的训练，即新超连锁</a:t>
            </a:r>
            <a:r>
              <a:rPr lang="en-US" sz="1800" b="1" spc="-30" baseline="30000" dirty="0">
                <a:ln w="3175">
                  <a:noFill/>
                </a:ln>
                <a:solidFill>
                  <a:schemeClr val="bg1"/>
                </a:solidFill>
                <a:latin typeface="Arial" panose="020B0604020202020204" pitchFamily="34" charset="0"/>
                <a:cs typeface="Arial" panose="020B0604020202020204" pitchFamily="34" charset="0"/>
              </a:rPr>
              <a:t>®</a:t>
            </a:r>
            <a:r>
              <a:rPr lang="zh-TW" altLang="en-US" sz="1800" b="1" kern="0" dirty="0">
                <a:solidFill>
                  <a:schemeClr val="bg1"/>
                </a:solidFill>
                <a:latin typeface="Microsoft JhengHei" panose="020B0604030504040204" pitchFamily="34" charset="-120"/>
                <a:ea typeface="Microsoft JhengHei" panose="020B0604030504040204" pitchFamily="34" charset="-120"/>
              </a:rPr>
              <a:t>店主训练 </a:t>
            </a:r>
            <a:r>
              <a:rPr lang="en-US" altLang="zh-TW" sz="1800" b="1" kern="0" dirty="0">
                <a:solidFill>
                  <a:schemeClr val="bg1"/>
                </a:solidFill>
                <a:latin typeface="Microsoft JhengHei" panose="020B0604030504040204" pitchFamily="34" charset="-120"/>
                <a:ea typeface="Microsoft JhengHei" panose="020B0604030504040204" pitchFamily="34" charset="-120"/>
              </a:rPr>
              <a:t>(NUOT)</a:t>
            </a:r>
            <a:r>
              <a:rPr lang="zh-TW" altLang="en-US" sz="1800" b="1" kern="0" dirty="0">
                <a:solidFill>
                  <a:schemeClr val="bg1"/>
                </a:solidFill>
                <a:latin typeface="Microsoft JhengHei" panose="020B0604030504040204" pitchFamily="34" charset="-120"/>
                <a:ea typeface="Microsoft JhengHei" panose="020B0604030504040204" pitchFamily="34" charset="-120"/>
              </a:rPr>
              <a:t>、成功五要诀训练</a:t>
            </a:r>
            <a:r>
              <a:rPr lang="en-US" altLang="zh-TW" sz="1800" b="1" kern="0" dirty="0">
                <a:solidFill>
                  <a:schemeClr val="bg1"/>
                </a:solidFill>
                <a:latin typeface="Microsoft JhengHei" panose="020B0604030504040204" pitchFamily="34" charset="-120"/>
                <a:ea typeface="Microsoft JhengHei" panose="020B0604030504040204" pitchFamily="34" charset="-120"/>
              </a:rPr>
              <a:t>(B5)</a:t>
            </a:r>
            <a:r>
              <a:rPr lang="zh-TW" altLang="en-US" sz="1800" b="1" kern="0" dirty="0">
                <a:solidFill>
                  <a:schemeClr val="bg1"/>
                </a:solidFill>
                <a:latin typeface="Microsoft JhengHei" panose="020B0604030504040204" pitchFamily="34" charset="-120"/>
                <a:ea typeface="Microsoft JhengHei" panose="020B0604030504040204" pitchFamily="34" charset="-120"/>
              </a:rPr>
              <a:t>及授证经理级训练 </a:t>
            </a:r>
            <a:r>
              <a:rPr lang="en-US" altLang="zh-TW" sz="1800" b="1" kern="0" dirty="0">
                <a:solidFill>
                  <a:schemeClr val="bg1"/>
                </a:solidFill>
                <a:latin typeface="Microsoft JhengHei" panose="020B0604030504040204" pitchFamily="34" charset="-120"/>
                <a:ea typeface="Microsoft JhengHei" panose="020B0604030504040204" pitchFamily="34" charset="-120"/>
              </a:rPr>
              <a:t>(ECCT)</a:t>
            </a:r>
          </a:p>
          <a:p>
            <a:pPr marL="174625" algn="ctr" defTabSz="914400">
              <a:spcAft>
                <a:spcPts val="1200"/>
              </a:spcAft>
              <a:defRPr/>
            </a:pPr>
            <a:r>
              <a:rPr lang="zh-TW" altLang="en-US" sz="1800" b="1" kern="0" dirty="0">
                <a:solidFill>
                  <a:schemeClr val="bg1"/>
                </a:solidFill>
                <a:latin typeface="Microsoft JhengHei" panose="020B0604030504040204" pitchFamily="34" charset="-120"/>
                <a:ea typeface="Microsoft JhengHei" panose="020B0604030504040204" pitchFamily="34" charset="-120"/>
              </a:rPr>
              <a:t>（</a:t>
            </a:r>
            <a:r>
              <a:rPr lang="en-US" altLang="zh-TW" sz="1800" b="1" kern="0" dirty="0">
                <a:solidFill>
                  <a:schemeClr val="bg1"/>
                </a:solidFill>
                <a:latin typeface="Microsoft JhengHei" panose="020B0604030504040204" pitchFamily="34" charset="-120"/>
                <a:ea typeface="Microsoft JhengHei" panose="020B0604030504040204" pitchFamily="34" charset="-120"/>
              </a:rPr>
              <a:t>28</a:t>
            </a:r>
            <a:r>
              <a:rPr lang="zh-TW" altLang="en-US" sz="1800" b="1" kern="0" dirty="0">
                <a:solidFill>
                  <a:schemeClr val="bg1"/>
                </a:solidFill>
                <a:latin typeface="Microsoft JhengHei" panose="020B0604030504040204" pitchFamily="34" charset="-120"/>
                <a:ea typeface="Microsoft JhengHei" panose="020B0604030504040204" pitchFamily="34" charset="-120"/>
              </a:rPr>
              <a:t>天内佣金会延迟发放，直到完成所有训练）</a:t>
            </a:r>
          </a:p>
        </p:txBody>
      </p:sp>
      <p:sp>
        <p:nvSpPr>
          <p:cNvPr id="15" name="Rounded Rectangle 14"/>
          <p:cNvSpPr/>
          <p:nvPr/>
        </p:nvSpPr>
        <p:spPr>
          <a:xfrm>
            <a:off x="6278538" y="5061980"/>
            <a:ext cx="5045124" cy="1133120"/>
          </a:xfrm>
          <a:prstGeom prst="roundRect">
            <a:avLst/>
          </a:prstGeom>
          <a:solidFill>
            <a:srgbClr val="443988">
              <a:lumMod val="60000"/>
              <a:lumOff val="40000"/>
            </a:srgbClr>
          </a:solidFill>
          <a:ln w="12700" cap="flat" cmpd="sng" algn="ctr">
            <a:noFill/>
            <a:prstDash val="solid"/>
            <a:miter lim="800000"/>
          </a:ln>
          <a:effectLst/>
        </p:spPr>
        <p:txBody>
          <a:bodyPr rtlCol="0" anchor="ctr"/>
          <a:lstStyle/>
          <a:p>
            <a:pPr marL="174625" algn="ctr" defTabSz="914400">
              <a:spcAft>
                <a:spcPts val="1200"/>
              </a:spcAft>
              <a:defRPr/>
            </a:pPr>
            <a:r>
              <a:rPr lang="zh-TW" altLang="en-US" sz="2400" b="1" kern="0" dirty="0">
                <a:solidFill>
                  <a:prstClr val="white"/>
                </a:solidFill>
                <a:latin typeface="Microsoft JhengHei" panose="020B0604030504040204" pitchFamily="34" charset="-120"/>
                <a:ea typeface="Microsoft JhengHei" panose="020B0604030504040204" pitchFamily="34" charset="-120"/>
              </a:rPr>
              <a:t>建议尽快完成这三项训练</a:t>
            </a:r>
          </a:p>
        </p:txBody>
      </p:sp>
      <p:sp>
        <p:nvSpPr>
          <p:cNvPr id="10" name="Rounded Rectangle 9"/>
          <p:cNvSpPr/>
          <p:nvPr/>
        </p:nvSpPr>
        <p:spPr>
          <a:xfrm>
            <a:off x="381000" y="1506282"/>
            <a:ext cx="5562600" cy="1666979"/>
          </a:xfrm>
          <a:prstGeom prst="roundRect">
            <a:avLst/>
          </a:prstGeom>
          <a:solidFill>
            <a:srgbClr val="443988"/>
          </a:solidFill>
          <a:ln w="12700" cap="flat" cmpd="sng" algn="ctr">
            <a:noFill/>
            <a:prstDash val="solid"/>
            <a:miter lim="800000"/>
          </a:ln>
          <a:effectLst/>
        </p:spPr>
        <p:txBody>
          <a:bodyPr rtlCol="0" anchor="ctr"/>
          <a:lstStyle/>
          <a:p>
            <a:pPr marL="174625" algn="ctr" defTabSz="914400">
              <a:spcAft>
                <a:spcPts val="1200"/>
              </a:spcAft>
              <a:defRPr/>
            </a:pPr>
            <a:r>
              <a:rPr lang="zh-TW" altLang="en-US" sz="2400" b="1" kern="0" dirty="0">
                <a:solidFill>
                  <a:prstClr val="white"/>
                </a:solidFill>
                <a:latin typeface="Microsoft JhengHei" panose="020B0604030504040204" pitchFamily="34" charset="-120"/>
                <a:ea typeface="Microsoft JhengHei" panose="020B0604030504040204" pitchFamily="34" charset="-120"/>
              </a:rPr>
              <a:t>未依规定送交</a:t>
            </a:r>
            <a:r>
              <a:rPr lang="en-US" altLang="zh-TW" sz="2400" b="1" kern="0" dirty="0">
                <a:solidFill>
                  <a:prstClr val="white"/>
                </a:solidFill>
                <a:latin typeface="Microsoft JhengHei" panose="020B0604030504040204" pitchFamily="34" charset="-120"/>
                <a:ea typeface="Microsoft JhengHei" panose="020B0604030504040204" pitchFamily="34" charset="-120"/>
              </a:rPr>
              <a:t>925</a:t>
            </a:r>
            <a:r>
              <a:rPr lang="zh-TW" altLang="en-US" sz="2400" b="1" kern="0" dirty="0">
                <a:solidFill>
                  <a:prstClr val="white"/>
                </a:solidFill>
                <a:latin typeface="Microsoft JhengHei" panose="020B0604030504040204" pitchFamily="34" charset="-120"/>
                <a:ea typeface="Microsoft JhengHei" panose="020B0604030504040204" pitchFamily="34" charset="-120"/>
              </a:rPr>
              <a:t>表格与</a:t>
            </a:r>
            <a:r>
              <a:rPr lang="en-US" altLang="zh-TW" sz="2400" b="1" kern="0" dirty="0">
                <a:solidFill>
                  <a:prstClr val="white"/>
                </a:solidFill>
                <a:latin typeface="Microsoft JhengHei" panose="020B0604030504040204" pitchFamily="34" charset="-120"/>
                <a:ea typeface="Microsoft JhengHei" panose="020B0604030504040204" pitchFamily="34" charset="-120"/>
              </a:rPr>
              <a:t>1001</a:t>
            </a:r>
            <a:r>
              <a:rPr lang="zh-TW" altLang="en-US" sz="2400" b="1" kern="0" dirty="0">
                <a:solidFill>
                  <a:prstClr val="white"/>
                </a:solidFill>
                <a:latin typeface="Microsoft JhengHei" panose="020B0604030504040204" pitchFamily="34" charset="-120"/>
                <a:ea typeface="Microsoft JhengHei" panose="020B0604030504040204" pitchFamily="34" charset="-120"/>
              </a:rPr>
              <a:t>表格</a:t>
            </a:r>
          </a:p>
          <a:p>
            <a:pPr marL="174625" algn="ctr" defTabSz="914400">
              <a:spcAft>
                <a:spcPts val="1200"/>
              </a:spcAft>
              <a:defRPr/>
            </a:pPr>
            <a:r>
              <a:rPr lang="zh-TW" altLang="en-US" sz="2400" b="1" kern="0" dirty="0">
                <a:solidFill>
                  <a:prstClr val="white"/>
                </a:solidFill>
                <a:latin typeface="Microsoft JhengHei" panose="020B0604030504040204" pitchFamily="34" charset="-120"/>
                <a:ea typeface="Microsoft JhengHei" panose="020B0604030504040204" pitchFamily="34" charset="-120"/>
              </a:rPr>
              <a:t>（</a:t>
            </a:r>
            <a:r>
              <a:rPr lang="en-US" altLang="zh-TW" sz="2400" b="1" kern="0" dirty="0">
                <a:solidFill>
                  <a:prstClr val="white"/>
                </a:solidFill>
                <a:latin typeface="Microsoft JhengHei" panose="020B0604030504040204" pitchFamily="34" charset="-120"/>
                <a:ea typeface="Microsoft JhengHei" panose="020B0604030504040204" pitchFamily="34" charset="-120"/>
              </a:rPr>
              <a:t>28</a:t>
            </a:r>
            <a:r>
              <a:rPr lang="zh-TW" altLang="en-US" sz="2400" b="1" kern="0" dirty="0">
                <a:solidFill>
                  <a:prstClr val="white"/>
                </a:solidFill>
                <a:latin typeface="Microsoft JhengHei" panose="020B0604030504040204" pitchFamily="34" charset="-120"/>
                <a:ea typeface="Microsoft JhengHei" panose="020B0604030504040204" pitchFamily="34" charset="-120"/>
              </a:rPr>
              <a:t>天内佣金会延迟发放，直到完成以上表格）</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0 -4.81481E-6 L 0 -1.42106 " pathEditMode="relative" rAng="0" ptsTypes="AA">
                                      <p:cBhvr>
                                        <p:cTn id="11" dur="2000" fill="hold"/>
                                        <p:tgtEl>
                                          <p:spTgt spid="4"/>
                                        </p:tgtEl>
                                        <p:attrNameLst>
                                          <p:attrName>ppt_x</p:attrName>
                                          <p:attrName>ppt_y</p:attrName>
                                        </p:attrNameLst>
                                      </p:cBhvr>
                                      <p:rCtr x="0" y="-71065"/>
                                    </p:animMotion>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par>
                          <p:cTn id="16" fill="hold">
                            <p:stCondLst>
                              <p:cond delay="4500"/>
                            </p:stCondLst>
                            <p:childTnLst>
                              <p:par>
                                <p:cTn id="17" presetID="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0"/>
                            </p:stCondLst>
                            <p:childTnLst>
                              <p:par>
                                <p:cTn id="22" presetID="21"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7000"/>
                            </p:stCondLst>
                            <p:childTnLst>
                              <p:par>
                                <p:cTn id="26" presetID="2" presetClass="entr" presetSubtype="2"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7500"/>
                            </p:stCondLst>
                            <p:childTnLst>
                              <p:par>
                                <p:cTn id="31" presetID="2" presetClass="entr" presetSubtype="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5"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p:nvPr/>
        </p:nvSpPr>
        <p:spPr>
          <a:xfrm>
            <a:off x="5008287" y="1784246"/>
            <a:ext cx="2123949" cy="11762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15" name="Rectangle 14"/>
          <p:cNvSpPr/>
          <p:nvPr/>
        </p:nvSpPr>
        <p:spPr>
          <a:xfrm>
            <a:off x="2920999" y="3048000"/>
            <a:ext cx="1460501" cy="809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21" name="Rectangle 20"/>
          <p:cNvSpPr/>
          <p:nvPr/>
        </p:nvSpPr>
        <p:spPr>
          <a:xfrm>
            <a:off x="8926688" y="3943930"/>
            <a:ext cx="1460501" cy="809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1" cy="6856285"/>
          </a:xfrm>
          <a:prstGeom prst="rect">
            <a:avLst/>
          </a:prstGeom>
        </p:spPr>
      </p:pic>
      <p:sp>
        <p:nvSpPr>
          <p:cNvPr id="31" name="TextBox 30"/>
          <p:cNvSpPr txBox="1"/>
          <p:nvPr/>
        </p:nvSpPr>
        <p:spPr>
          <a:xfrm>
            <a:off x="200722" y="1035764"/>
            <a:ext cx="11775688" cy="643890"/>
          </a:xfrm>
          <a:prstGeom prst="rect">
            <a:avLst/>
          </a:prstGeom>
          <a:noFill/>
        </p:spPr>
        <p:txBody>
          <a:bodyPr wrap="square" lIns="91414" tIns="45718" rIns="91414" bIns="45718" rtlCol="0">
            <a:spAutoFit/>
          </a:bodyPr>
          <a:lstStyle/>
          <a:p>
            <a:pPr algn="ctr" defTabSz="913765"/>
            <a:r>
              <a:rPr lang="zh-CN" altLang="en-US" sz="1800" b="1" dirty="0">
                <a:solidFill>
                  <a:srgbClr val="FFFFFF"/>
                </a:solidFill>
                <a:latin typeface="Microsoft JhengHei" panose="020B0604030504040204" pitchFamily="34" charset="-120"/>
                <a:ea typeface="Microsoft JhengHei" panose="020B0604030504040204" pitchFamily="34" charset="-120"/>
              </a:rPr>
              <a:t>您每次与您左边组织里任何一个商业发展中心以及右边组织里任何一个商业发展中心同时完成一个</a:t>
            </a:r>
            <a:r>
              <a:rPr lang="en-US" altLang="zh-CN" sz="1800" b="1" dirty="0">
                <a:solidFill>
                  <a:srgbClr val="FFFFFF"/>
                </a:solidFill>
                <a:latin typeface="Microsoft JhengHei" panose="020B0604030504040204" pitchFamily="34" charset="-120"/>
                <a:ea typeface="Microsoft JhengHei" panose="020B0604030504040204" pitchFamily="34" charset="-120"/>
              </a:rPr>
              <a:t>BV</a:t>
            </a:r>
            <a:r>
              <a:rPr lang="zh-CN" altLang="en-US" sz="1800" b="1" dirty="0">
                <a:solidFill>
                  <a:srgbClr val="FFFFFF"/>
                </a:solidFill>
                <a:latin typeface="Microsoft JhengHei" panose="020B0604030504040204" pitchFamily="34" charset="-120"/>
                <a:ea typeface="Microsoft JhengHei" panose="020B0604030504040204" pitchFamily="34" charset="-120"/>
              </a:rPr>
              <a:t>佣金周期时，即可获得</a:t>
            </a:r>
            <a:r>
              <a:rPr lang="en-US" altLang="zh-CN" sz="1800" b="1" dirty="0">
                <a:solidFill>
                  <a:srgbClr val="FFFFFF"/>
                </a:solidFill>
                <a:latin typeface="Microsoft JhengHei" panose="020B0604030504040204" pitchFamily="34" charset="-120"/>
                <a:ea typeface="Microsoft JhengHei" panose="020B0604030504040204" pitchFamily="34" charset="-120"/>
              </a:rPr>
              <a:t>RM2,400</a:t>
            </a:r>
            <a:r>
              <a:rPr lang="zh-CN" altLang="en-US" sz="1800" b="1" dirty="0">
                <a:solidFill>
                  <a:srgbClr val="FFFFFF"/>
                </a:solidFill>
                <a:latin typeface="Microsoft JhengHei" panose="020B0604030504040204" pitchFamily="34" charset="-120"/>
                <a:ea typeface="Microsoft JhengHei" panose="020B0604030504040204" pitchFamily="34" charset="-120"/>
              </a:rPr>
              <a:t>管理奖金</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sp>
        <p:nvSpPr>
          <p:cNvPr id="20" name="Rectangle 19"/>
          <p:cNvSpPr/>
          <p:nvPr/>
        </p:nvSpPr>
        <p:spPr>
          <a:xfrm>
            <a:off x="0" y="307347"/>
            <a:ext cx="12192000" cy="582295"/>
          </a:xfrm>
          <a:prstGeom prst="rect">
            <a:avLst/>
          </a:prstGeom>
          <a:noFill/>
        </p:spPr>
        <p:txBody>
          <a:bodyPr wrap="square" lIns="91414" tIns="45718" rIns="91414" bIns="45718" anchor="ctr">
            <a:spAutoFit/>
          </a:bodyPr>
          <a:lstStyle/>
          <a:p>
            <a:pPr algn="ctr" defTabSz="913765">
              <a:tabLst>
                <a:tab pos="113665" algn="l"/>
              </a:tabLst>
            </a:pPr>
            <a:r>
              <a:rPr lang="zh-CN" altLang="en-US" sz="3200" b="1" dirty="0">
                <a:solidFill>
                  <a:srgbClr val="0FB7FF"/>
                </a:solidFill>
                <a:latin typeface="Microsoft JhengHei" panose="020B0604030504040204" pitchFamily="34" charset="-120"/>
                <a:ea typeface="Microsoft JhengHei" panose="020B0604030504040204" pitchFamily="34" charset="-120"/>
              </a:rPr>
              <a:t>如何赚取管理奖金</a:t>
            </a:r>
          </a:p>
        </p:txBody>
      </p:sp>
      <p:sp>
        <p:nvSpPr>
          <p:cNvPr id="18" name="TextBox 17"/>
          <p:cNvSpPr txBox="1"/>
          <p:nvPr/>
        </p:nvSpPr>
        <p:spPr>
          <a:xfrm>
            <a:off x="-2" y="6283154"/>
            <a:ext cx="12192003" cy="367030"/>
          </a:xfrm>
          <a:prstGeom prst="rect">
            <a:avLst/>
          </a:prstGeom>
          <a:noFill/>
        </p:spPr>
        <p:txBody>
          <a:bodyPr wrap="square" lIns="91414" tIns="45718" rIns="91414" bIns="45718" rtlCol="0">
            <a:spAutoFit/>
          </a:bodyPr>
          <a:lstStyle/>
          <a:p>
            <a:pPr algn="ctr" defTabSz="574675">
              <a:lnSpc>
                <a:spcPct val="90000"/>
              </a:lnSpc>
              <a:tabLst>
                <a:tab pos="574675" algn="l"/>
              </a:tabLst>
            </a:pPr>
            <a:r>
              <a:rPr lang="zh-CN" altLang="en-US" sz="2000" b="1" dirty="0">
                <a:solidFill>
                  <a:srgbClr val="FFFFFF"/>
                </a:solidFill>
                <a:latin typeface="Microsoft JhengHei" panose="020B0604030504040204" pitchFamily="34" charset="-120"/>
                <a:ea typeface="Microsoft JhengHei" panose="020B0604030504040204" pitchFamily="34" charset="-120"/>
              </a:rPr>
              <a:t>每个商业发展中心每周最高可赚</a:t>
            </a:r>
            <a:r>
              <a:rPr lang="en-US" altLang="zh-CN" sz="2000" b="1" dirty="0">
                <a:solidFill>
                  <a:srgbClr val="FFFFFF"/>
                </a:solidFill>
                <a:latin typeface="Microsoft JhengHei" panose="020B0604030504040204" pitchFamily="34" charset="-120"/>
                <a:ea typeface="Microsoft JhengHei" panose="020B0604030504040204" pitchFamily="34" charset="-120"/>
              </a:rPr>
              <a:t>RM14,400,</a:t>
            </a:r>
          </a:p>
        </p:txBody>
      </p:sp>
      <p:cxnSp>
        <p:nvCxnSpPr>
          <p:cNvPr id="23" name="Straight Arrow Connector 22"/>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53849" y="1875856"/>
            <a:ext cx="1193363" cy="352425"/>
          </a:xfrm>
          <a:prstGeom prst="rect">
            <a:avLst/>
          </a:prstGeom>
          <a:noFill/>
        </p:spPr>
        <p:txBody>
          <a:bodyPr wrap="square" rtlCol="0">
            <a:spAutoFit/>
          </a:bodyPr>
          <a:lstStyle/>
          <a:p>
            <a:pPr algn="ct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14" name="TextBox 13"/>
          <p:cNvSpPr txBox="1"/>
          <p:nvPr/>
        </p:nvSpPr>
        <p:spPr>
          <a:xfrm>
            <a:off x="7076940" y="1875856"/>
            <a:ext cx="1086399" cy="352425"/>
          </a:xfrm>
          <a:prstGeom prst="rect">
            <a:avLst/>
          </a:prstGeom>
          <a:noFill/>
        </p:spPr>
        <p:txBody>
          <a:bodyPr wrap="square" rtlCol="0">
            <a:spAutoFit/>
          </a:bodyPr>
          <a:lstStyle/>
          <a:p>
            <a:pP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16" name="TextBox 15"/>
          <p:cNvSpPr txBox="1"/>
          <p:nvPr/>
        </p:nvSpPr>
        <p:spPr>
          <a:xfrm>
            <a:off x="1964277" y="3044279"/>
            <a:ext cx="1037166" cy="615553"/>
          </a:xfrm>
          <a:prstGeom prst="rect">
            <a:avLst/>
          </a:prstGeom>
          <a:noFill/>
        </p:spPr>
        <p:txBody>
          <a:bodyPr wrap="square" rtlCol="0">
            <a:spAutoFit/>
          </a:bodyPr>
          <a:lstStyle/>
          <a:p>
            <a:pPr algn="ct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17" name="TextBox 16"/>
          <p:cNvSpPr txBox="1"/>
          <p:nvPr/>
        </p:nvSpPr>
        <p:spPr>
          <a:xfrm>
            <a:off x="4301988" y="3044279"/>
            <a:ext cx="1036234" cy="615553"/>
          </a:xfrm>
          <a:prstGeom prst="rect">
            <a:avLst/>
          </a:prstGeom>
          <a:noFill/>
        </p:spPr>
        <p:txBody>
          <a:bodyPr wrap="square" rtlCol="0">
            <a:spAutoFit/>
          </a:bodyPr>
          <a:lstStyle/>
          <a:p>
            <a:pPr algn="ct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22" name="TextBox 21"/>
          <p:cNvSpPr txBox="1"/>
          <p:nvPr/>
        </p:nvSpPr>
        <p:spPr>
          <a:xfrm>
            <a:off x="7943021" y="3943930"/>
            <a:ext cx="1083251" cy="352425"/>
          </a:xfrm>
          <a:prstGeom prst="rect">
            <a:avLst/>
          </a:prstGeom>
          <a:noFill/>
        </p:spPr>
        <p:txBody>
          <a:bodyPr wrap="square" rtlCol="0">
            <a:spAutoFit/>
          </a:bodyPr>
          <a:lstStyle/>
          <a:p>
            <a:pPr algn="ct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24" name="TextBox 23"/>
          <p:cNvSpPr txBox="1"/>
          <p:nvPr/>
        </p:nvSpPr>
        <p:spPr>
          <a:xfrm>
            <a:off x="10281172" y="3943930"/>
            <a:ext cx="1119011" cy="352425"/>
          </a:xfrm>
          <a:prstGeom prst="rect">
            <a:avLst/>
          </a:prstGeom>
          <a:noFill/>
        </p:spPr>
        <p:txBody>
          <a:bodyPr wrap="square" rtlCol="0">
            <a:spAutoFit/>
          </a:bodyPr>
          <a:lstStyle/>
          <a:p>
            <a:pPr algn="ct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1" grpId="0" animBg="1"/>
      <p:bldP spid="18" grpId="0"/>
      <p:bldP spid="3" grpId="0"/>
      <p:bldP spid="14" grpId="0"/>
      <p:bldP spid="16" grpId="0"/>
      <p:bldP spid="17" grpId="0"/>
      <p:bldP spid="22" grpId="0"/>
      <p:bldP spid="24"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24" name="Rectangle 23"/>
          <p:cNvSpPr/>
          <p:nvPr/>
        </p:nvSpPr>
        <p:spPr>
          <a:xfrm>
            <a:off x="7778750"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22" name="Rectangle 21"/>
          <p:cNvSpPr/>
          <p:nvPr/>
        </p:nvSpPr>
        <p:spPr>
          <a:xfrm>
            <a:off x="2935817" y="3048000"/>
            <a:ext cx="1458384" cy="809162"/>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21" name="Rectangle 20"/>
          <p:cNvSpPr/>
          <p:nvPr/>
        </p:nvSpPr>
        <p:spPr>
          <a:xfrm>
            <a:off x="5008287" y="1784246"/>
            <a:ext cx="2123949" cy="1176236"/>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26" name="Rectangle 25"/>
          <p:cNvSpPr/>
          <p:nvPr/>
        </p:nvSpPr>
        <p:spPr>
          <a:xfrm>
            <a:off x="3238502" y="5511800"/>
            <a:ext cx="1077378" cy="596900"/>
          </a:xfrm>
          <a:prstGeom prst="rect">
            <a:avLst/>
          </a:prstGeom>
          <a:solidFill>
            <a:schemeClr val="accent1">
              <a:lumMod val="75000"/>
            </a:schemeClr>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en-US" dirty="0">
              <a:solidFill>
                <a:prstClr val="white"/>
              </a:solidFill>
              <a:latin typeface="Microsoft JhengHei" panose="020B0604030504040204" pitchFamily="34" charset="-120"/>
              <a:ea typeface="Microsoft JhengHei" panose="020B0604030504040204" pitchFamily="34" charset="-12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pic>
        <p:nvPicPr>
          <p:cNvPr id="2" name="Picture 1"/>
          <p:cNvPicPr>
            <a:picLocks noChangeAspect="1"/>
          </p:cNvPicPr>
          <p:nvPr/>
        </p:nvPicPr>
        <p:blipFill>
          <a:blip r:embed="rId5" cstate="screen"/>
          <a:stretch>
            <a:fillRect/>
          </a:stretch>
        </p:blipFill>
        <p:spPr>
          <a:xfrm>
            <a:off x="0" y="0"/>
            <a:ext cx="12188952" cy="6858000"/>
          </a:xfrm>
          <a:prstGeom prst="rect">
            <a:avLst/>
          </a:prstGeom>
        </p:spPr>
      </p:pic>
      <p:pic>
        <p:nvPicPr>
          <p:cNvPr id="17" name="Picture 16"/>
          <p:cNvPicPr>
            <a:picLocks noChangeAspect="1"/>
          </p:cNvPicPr>
          <p:nvPr/>
        </p:nvPicPr>
        <p:blipFill>
          <a:blip r:embed="rId6" cstate="screen"/>
          <a:stretch>
            <a:fillRect/>
          </a:stretch>
        </p:blipFill>
        <p:spPr>
          <a:xfrm>
            <a:off x="0" y="0"/>
            <a:ext cx="12188952" cy="6858000"/>
          </a:xfrm>
          <a:prstGeom prst="rect">
            <a:avLst/>
          </a:prstGeom>
        </p:spPr>
      </p:pic>
      <p:pic>
        <p:nvPicPr>
          <p:cNvPr id="28" name="Picture 27"/>
          <p:cNvPicPr>
            <a:picLocks noChangeAspect="1"/>
          </p:cNvPicPr>
          <p:nvPr/>
        </p:nvPicPr>
        <p:blipFill>
          <a:blip r:embed="rId7" cstate="screen"/>
          <a:stretch>
            <a:fillRect/>
          </a:stretch>
        </p:blipFill>
        <p:spPr>
          <a:xfrm>
            <a:off x="0" y="0"/>
            <a:ext cx="12188952" cy="6857999"/>
          </a:xfrm>
          <a:prstGeom prst="rect">
            <a:avLst/>
          </a:prstGeom>
        </p:spPr>
      </p:pic>
      <p:sp>
        <p:nvSpPr>
          <p:cNvPr id="18" name="TextBox 17"/>
          <p:cNvSpPr txBox="1"/>
          <p:nvPr/>
        </p:nvSpPr>
        <p:spPr>
          <a:xfrm>
            <a:off x="-2" y="1095784"/>
            <a:ext cx="12192003" cy="397510"/>
          </a:xfrm>
          <a:prstGeom prst="rect">
            <a:avLst/>
          </a:prstGeom>
          <a:noFill/>
        </p:spPr>
        <p:txBody>
          <a:bodyPr wrap="square" lIns="91414" tIns="45718" rIns="91414" bIns="45718" rtlCol="0">
            <a:spAutoFit/>
          </a:bodyPr>
          <a:lstStyle/>
          <a:p>
            <a:pPr algn="ctr" defTabSz="457200"/>
            <a:r>
              <a:rPr lang="zh-CN" altLang="en-US" sz="2000" b="1" dirty="0">
                <a:solidFill>
                  <a:srgbClr val="FFFFFF"/>
                </a:solidFill>
                <a:latin typeface="Microsoft JhengHei" panose="020B0604030504040204" pitchFamily="34" charset="-120"/>
                <a:ea typeface="Microsoft JhengHei" panose="020B0604030504040204" pitchFamily="34" charset="-120"/>
              </a:rPr>
              <a:t>开设更多商业发展中心以增加您的佣金</a:t>
            </a:r>
          </a:p>
        </p:txBody>
      </p:sp>
      <p:sp>
        <p:nvSpPr>
          <p:cNvPr id="19" name="Rectangle 18"/>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765"/>
            <a:endParaRPr lang="en-US" dirty="0">
              <a:solidFill>
                <a:srgbClr val="93BF3E"/>
              </a:solidFill>
              <a:latin typeface="Microsoft JhengHei" panose="020B0604030504040204" pitchFamily="34" charset="-120"/>
              <a:ea typeface="Microsoft JhengHei" panose="020B0604030504040204" pitchFamily="34" charset="-120"/>
            </a:endParaRPr>
          </a:p>
        </p:txBody>
      </p:sp>
      <p:sp>
        <p:nvSpPr>
          <p:cNvPr id="20" name="Rectangle 19"/>
          <p:cNvSpPr/>
          <p:nvPr/>
        </p:nvSpPr>
        <p:spPr>
          <a:xfrm>
            <a:off x="0" y="307347"/>
            <a:ext cx="12192000" cy="582295"/>
          </a:xfrm>
          <a:prstGeom prst="rect">
            <a:avLst/>
          </a:prstGeom>
          <a:noFill/>
        </p:spPr>
        <p:txBody>
          <a:bodyPr wrap="square" lIns="91414" tIns="45718" rIns="91414" bIns="45718" anchor="ctr">
            <a:spAutoFit/>
          </a:bodyPr>
          <a:lstStyle/>
          <a:p>
            <a:pPr algn="ctr" defTabSz="913765">
              <a:tabLst>
                <a:tab pos="113665" algn="l"/>
              </a:tabLst>
            </a:pPr>
            <a:r>
              <a:rPr lang="zh-CN" altLang="en-US" sz="3200" b="1" dirty="0">
                <a:solidFill>
                  <a:srgbClr val="0FB7FF"/>
                </a:solidFill>
                <a:latin typeface="Microsoft JhengHei" panose="020B0604030504040204" pitchFamily="34" charset="-120"/>
                <a:ea typeface="Microsoft JhengHei" panose="020B0604030504040204" pitchFamily="34" charset="-120"/>
              </a:rPr>
              <a:t>赚取更多收入</a:t>
            </a:r>
          </a:p>
        </p:txBody>
      </p:sp>
      <p:sp>
        <p:nvSpPr>
          <p:cNvPr id="14" name="TextBox 13"/>
          <p:cNvSpPr txBox="1"/>
          <p:nvPr/>
        </p:nvSpPr>
        <p:spPr>
          <a:xfrm>
            <a:off x="3996813" y="1875856"/>
            <a:ext cx="1031131" cy="615553"/>
          </a:xfrm>
          <a:prstGeom prst="rect">
            <a:avLst/>
          </a:prstGeom>
          <a:noFill/>
        </p:spPr>
        <p:txBody>
          <a:bodyPr wrap="square" rtlCol="0">
            <a:spAutoFit/>
          </a:bodyPr>
          <a:lstStyle/>
          <a:p>
            <a:pPr algn="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25" name="TextBox 24"/>
          <p:cNvSpPr txBox="1"/>
          <p:nvPr/>
        </p:nvSpPr>
        <p:spPr>
          <a:xfrm>
            <a:off x="7143200" y="1875856"/>
            <a:ext cx="1145393" cy="352425"/>
          </a:xfrm>
          <a:prstGeom prst="rect">
            <a:avLst/>
          </a:prstGeom>
          <a:noFill/>
        </p:spPr>
        <p:txBody>
          <a:bodyPr wrap="square" rtlCol="0">
            <a:spAutoFit/>
          </a:bodyPr>
          <a:lstStyle/>
          <a:p>
            <a:pPr defTabSz="913765"/>
            <a:r>
              <a:rPr lang="en-US" altLang="zh-CN" sz="1700" b="1" dirty="0">
                <a:solidFill>
                  <a:srgbClr val="FFFFFF"/>
                </a:solidFill>
                <a:latin typeface="Microsoft JhengHei" panose="020B0604030504040204" pitchFamily="34" charset="-120"/>
                <a:ea typeface="Microsoft JhengHei" panose="020B0604030504040204" pitchFamily="34" charset="-120"/>
              </a:rPr>
              <a:t>5000 BV</a:t>
            </a:r>
          </a:p>
        </p:txBody>
      </p:sp>
      <p:sp>
        <p:nvSpPr>
          <p:cNvPr id="29" name="TextBox 28"/>
          <p:cNvSpPr txBox="1"/>
          <p:nvPr/>
        </p:nvSpPr>
        <p:spPr>
          <a:xfrm>
            <a:off x="5890113" y="6338070"/>
            <a:ext cx="6524626" cy="367030"/>
          </a:xfrm>
          <a:prstGeom prst="rect">
            <a:avLst/>
          </a:prstGeom>
          <a:noFill/>
        </p:spPr>
        <p:txBody>
          <a:bodyPr wrap="square" lIns="91414" tIns="45718" rIns="91414" bIns="45718" rtlCol="0">
            <a:spAutoFit/>
          </a:bodyPr>
          <a:lstStyle/>
          <a:p>
            <a:pPr algn="ctr" defTabSz="574675">
              <a:lnSpc>
                <a:spcPct val="90000"/>
              </a:lnSpc>
              <a:tabLst>
                <a:tab pos="574675" algn="l"/>
              </a:tabLst>
            </a:pPr>
            <a:r>
              <a:rPr lang="zh-CN" altLang="en-US" sz="2000" b="1" dirty="0">
                <a:solidFill>
                  <a:srgbClr val="FFFFFF"/>
                </a:solidFill>
                <a:latin typeface="Microsoft JhengHei" panose="020B0604030504040204" pitchFamily="34" charset="-120"/>
                <a:ea typeface="Microsoft JhengHei" panose="020B0604030504040204" pitchFamily="34" charset="-120"/>
              </a:rPr>
              <a:t>每个商业发展中心每周最高可赚</a:t>
            </a:r>
            <a:r>
              <a:rPr lang="en-US" altLang="zh-CN" sz="2000" b="1" dirty="0">
                <a:solidFill>
                  <a:srgbClr val="FFFFFF"/>
                </a:solidFill>
                <a:latin typeface="Microsoft JhengHei" panose="020B0604030504040204" pitchFamily="34" charset="-120"/>
                <a:ea typeface="Microsoft JhengHei" panose="020B0604030504040204" pitchFamily="34" charset="-120"/>
              </a:rPr>
              <a:t>RM4,500</a:t>
            </a:r>
          </a:p>
        </p:txBody>
      </p:sp>
      <p:sp>
        <p:nvSpPr>
          <p:cNvPr id="27" name="TextBox 26"/>
          <p:cNvSpPr txBox="1"/>
          <p:nvPr/>
        </p:nvSpPr>
        <p:spPr>
          <a:xfrm>
            <a:off x="3279213" y="6012059"/>
            <a:ext cx="1031131" cy="306705"/>
          </a:xfrm>
          <a:prstGeom prst="rect">
            <a:avLst/>
          </a:prstGeom>
          <a:noFill/>
        </p:spPr>
        <p:txBody>
          <a:bodyPr wrap="square" rtlCol="0">
            <a:spAutoFit/>
          </a:bodyPr>
          <a:lstStyle/>
          <a:p>
            <a:pPr algn="ctr" defTabSz="913765"/>
            <a:r>
              <a:rPr lang="en-US" altLang="zh-CN" sz="1400" b="1" dirty="0">
                <a:solidFill>
                  <a:srgbClr val="FFFFFF"/>
                </a:solidFill>
                <a:latin typeface="Microsoft JhengHei" panose="020B0604030504040204" pitchFamily="34" charset="-120"/>
                <a:ea typeface="Microsoft JhengHei" panose="020B0604030504040204" pitchFamily="34" charset="-120"/>
              </a:rPr>
              <a:t>200 BV</a:t>
            </a:r>
          </a:p>
        </p:txBody>
      </p:sp>
      <p:cxnSp>
        <p:nvCxnSpPr>
          <p:cNvPr id="23" name="Straight Arrow Connector 22"/>
          <p:cNvCxnSpPr/>
          <p:nvPr/>
        </p:nvCxnSpPr>
        <p:spPr>
          <a:xfrm flipH="1">
            <a:off x="6095999" y="2943922"/>
            <a:ext cx="1" cy="3763476"/>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19538" y="4698509"/>
            <a:ext cx="5265776" cy="2009954"/>
          </a:xfrm>
          <a:prstGeom prst="roundRect">
            <a:avLst/>
          </a:prstGeom>
          <a:solidFill>
            <a:srgbClr val="1F497D">
              <a:lumMod val="75000"/>
            </a:srgbClr>
          </a:solidFill>
          <a:ln>
            <a:noFill/>
          </a:ln>
        </p:spPr>
        <p:txBody>
          <a:bodyPr wrap="square" lIns="91284" tIns="45643" rIns="91284" bIns="45643" rtlCol="0">
            <a:spAutoFit/>
          </a:bodyPr>
          <a:lstStyle/>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第一次达到</a:t>
            </a:r>
            <a:r>
              <a:rPr kumimoji="0" lang="en-US" altLang="zh-TW"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5000/5000 BV</a:t>
            </a: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标准且领到佣金时</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每个</a:t>
            </a:r>
            <a:r>
              <a:rPr kumimoji="0" lang="zh-CN"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商业发展中心</a:t>
            </a: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只能获得一次连锁分店加入</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必须</a:t>
            </a:r>
            <a:r>
              <a:rPr kumimoji="0" lang="zh-CN"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按照</a:t>
            </a: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公司</a:t>
            </a:r>
            <a:r>
              <a:rPr kumimoji="0" lang="zh-CN"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规定来放置</a:t>
            </a: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，并需要</a:t>
            </a:r>
            <a:r>
              <a:rPr kumimoji="0" lang="en-US" altLang="zh-TW"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200BV</a:t>
            </a:r>
            <a:r>
              <a:rPr kumimoji="0" lang="zh-CN"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使连锁分店加入的商业发展中心</a:t>
            </a: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合格</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没有额外的每月累积选择，也不用另缴季度</a:t>
            </a:r>
            <a:r>
              <a:rPr kumimoji="0" lang="en-US" altLang="zh-TW"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1000</a:t>
            </a: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表格</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zh-TW" altLang="en-US" sz="1600" b="1" i="0" u="none" strike="noStrike" kern="0" cap="none" spc="0" normalizeH="0" baseline="0" noProof="0" dirty="0">
                <a:ln>
                  <a:noFill/>
                </a:ln>
                <a:solidFill>
                  <a:srgbClr val="DDDEDD"/>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在放置连锁分店加人前请咨询资深伙伴</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0"/>
                                        <p:tgtEl>
                                          <p:spTgt spid="2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p:bldP spid="25" grpId="0"/>
      <p:bldP spid="29" grpId="0"/>
      <p:bldP spid="27" grpId="0"/>
      <p:bldP spid="27" grpId="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18" name="Rectangle 17"/>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srgbClr val="93BF3E"/>
              </a:solidFill>
            </a:endParaRPr>
          </a:p>
        </p:txBody>
      </p:sp>
      <p:sp>
        <p:nvSpPr>
          <p:cNvPr id="19" name="Rectangle 18"/>
          <p:cNvSpPr/>
          <p:nvPr/>
        </p:nvSpPr>
        <p:spPr>
          <a:xfrm>
            <a:off x="0" y="307346"/>
            <a:ext cx="12192000" cy="582295"/>
          </a:xfrm>
          <a:prstGeom prst="rect">
            <a:avLst/>
          </a:prstGeom>
          <a:noFill/>
        </p:spPr>
        <p:txBody>
          <a:bodyPr wrap="square" lIns="91414" tIns="45718" rIns="91414" bIns="45718" anchor="ctr">
            <a:spAutoFit/>
          </a:bodyPr>
          <a:lstStyle/>
          <a:p>
            <a:pPr algn="ctr" defTabSz="913765">
              <a:tabLst>
                <a:tab pos="113665" algn="l"/>
              </a:tabLst>
            </a:pPr>
            <a:r>
              <a:rPr lang="zh-TW" altLang="en-US" sz="3200" b="1" spc="100" dirty="0">
                <a:solidFill>
                  <a:srgbClr val="0FB7FF"/>
                </a:solidFill>
                <a:latin typeface="Microsoft JhengHei" panose="020B0604030504040204" pitchFamily="34" charset="-120"/>
                <a:ea typeface="Microsoft JhengHei" panose="020B0604030504040204" pitchFamily="34" charset="-120"/>
                <a:cs typeface="Helvetica Regular" charset="0"/>
              </a:rPr>
              <a:t>添加商业发展中心</a:t>
            </a:r>
            <a:r>
              <a:rPr lang="en-US" altLang="zh-TW" sz="3200" b="1" spc="100" dirty="0">
                <a:solidFill>
                  <a:srgbClr val="0FB7FF"/>
                </a:solidFill>
                <a:latin typeface="Microsoft JhengHei" panose="020B0604030504040204" pitchFamily="34" charset="-120"/>
                <a:ea typeface="Microsoft JhengHei" panose="020B0604030504040204" pitchFamily="34" charset="-120"/>
                <a:cs typeface="Helvetica Regular" charset="0"/>
              </a:rPr>
              <a:t> </a:t>
            </a:r>
            <a:r>
              <a:rPr lang="en-US" altLang="zh-CN" sz="3200" b="1" spc="100" dirty="0">
                <a:solidFill>
                  <a:srgbClr val="0FB7FF"/>
                </a:solidFill>
                <a:latin typeface="Microsoft JhengHei" panose="020B0604030504040204" pitchFamily="34" charset="-120"/>
                <a:ea typeface="Microsoft JhengHei" panose="020B0604030504040204" pitchFamily="34" charset="-120"/>
                <a:cs typeface="Helvetica Regular" charset="0"/>
              </a:rPr>
              <a:t>– </a:t>
            </a:r>
            <a:r>
              <a:rPr lang="zh-CN" altLang="en-US" sz="3200" b="1" spc="100" dirty="0">
                <a:solidFill>
                  <a:srgbClr val="0FB7FF"/>
                </a:solidFill>
                <a:latin typeface="Microsoft JhengHei" panose="020B0604030504040204" pitchFamily="34" charset="-120"/>
                <a:ea typeface="Microsoft JhengHei" panose="020B0604030504040204" pitchFamily="34" charset="-120"/>
                <a:cs typeface="Helvetica Regular" charset="0"/>
              </a:rPr>
              <a:t>内侧锁定</a:t>
            </a:r>
            <a:endParaRPr lang="en-US" sz="3200" b="1" spc="100" dirty="0">
              <a:solidFill>
                <a:srgbClr val="0FB7FF"/>
              </a:solidFill>
              <a:latin typeface="Microsoft JhengHei" panose="020B0604030504040204" pitchFamily="34" charset="-120"/>
              <a:ea typeface="Microsoft JhengHei" panose="020B0604030504040204" pitchFamily="34" charset="-120"/>
              <a:cs typeface="Helvetica Regular"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621" y="946126"/>
            <a:ext cx="10058400" cy="428990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621" y="946125"/>
            <a:ext cx="10058400" cy="428990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621" y="946125"/>
            <a:ext cx="10058400" cy="4289907"/>
          </a:xfrm>
          <a:prstGeom prst="rect">
            <a:avLst/>
          </a:prstGeom>
        </p:spPr>
      </p:pic>
      <p:sp>
        <p:nvSpPr>
          <p:cNvPr id="16" name="Rectangle 3"/>
          <p:cNvSpPr txBox="1">
            <a:spLocks noChangeArrowheads="1"/>
          </p:cNvSpPr>
          <p:nvPr/>
        </p:nvSpPr>
        <p:spPr>
          <a:xfrm>
            <a:off x="200720" y="1145002"/>
            <a:ext cx="11775689" cy="5640805"/>
          </a:xfrm>
          <a:prstGeom prst="rect">
            <a:avLst/>
          </a:prstGeom>
          <a:noFill/>
        </p:spPr>
        <p:txBody>
          <a:bodyPr>
            <a:noAutofit/>
          </a:bodyPr>
          <a:lstStyle>
            <a:lvl1pPr marL="228600" indent="-228600" algn="l" defTabSz="913765"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00000"/>
              </a:lnSpc>
              <a:spcBef>
                <a:spcPts val="2400"/>
              </a:spcBef>
              <a:buClr>
                <a:srgbClr val="CCCCFF"/>
              </a:buClr>
            </a:pP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超连锁店主在</a:t>
            </a:r>
            <a:r>
              <a:rPr lang="en-US" altLang="zh-TW"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商业发展中心达到</a:t>
            </a:r>
            <a:r>
              <a:rPr lang="en-US" altLang="zh-TW"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5000/5000                                                                                       </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业绩点数且领到</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第一次</a:t>
            </a:r>
            <a:r>
              <a:rPr lang="en-US" altLang="zh-CN"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RM2,400</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佣金后，可以申请                                                                                       新增加</a:t>
            </a:r>
            <a:r>
              <a:rPr lang="en-US" altLang="zh-TW"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004</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endParaRPr lang="en-US"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2400"/>
              </a:spcBef>
              <a:buClr>
                <a:srgbClr val="CCCCFF"/>
              </a:buClr>
            </a:pP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在此超连锁店主</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达到</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连                                                                                                                                   续十二个佣金计算周期                                                                                                                                      内</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赚取</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不少于</a:t>
            </a:r>
            <a:r>
              <a:rPr lang="en-US" altLang="zh-TW"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RM54,000</a:t>
            </a:r>
            <a:r>
              <a:rPr lang="zh-TW"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                                                                                                                                  金</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标准之前，</a:t>
            </a:r>
            <a:r>
              <a:rPr lang="en-US" altLang="zh-CN"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004</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                                                                                                                                     发展中心的内侧禁止                                                                                                                                       放置新推荐的超连锁                                                                                                                                         店主或商业发                                                                                                                                                            展中心</a:t>
            </a:r>
            <a:endParaRPr lang="en-US" altLang="zh-TW"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2400"/>
              </a:spcBef>
              <a:buClr>
                <a:srgbClr val="CCCCFF"/>
              </a:buClr>
            </a:pP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如果此</a:t>
            </a:r>
            <a:r>
              <a:rPr lang="en-US" altLang="zh-CN"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004</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商业发展中心被放置在上方商业发展中心的左侧，则其右侧下方被禁止放置</a:t>
            </a:r>
            <a:endParaRPr lang="en-US"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2400"/>
              </a:spcBef>
              <a:buClr>
                <a:srgbClr val="CCCCFF"/>
              </a:buClr>
            </a:pP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如果此</a:t>
            </a:r>
            <a:r>
              <a:rPr lang="en-US" altLang="zh-CN"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004</a:t>
            </a:r>
            <a:r>
              <a:rPr lang="zh-CN"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商业发展中心被放置在上方商业发展中心的右侧，则其左侧下方被禁止放置</a:t>
            </a:r>
            <a:endParaRPr lang="en-US"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2400"/>
              </a:spcBef>
              <a:buClr>
                <a:srgbClr val="CCCCFF"/>
              </a:buClr>
            </a:pPr>
            <a:endParaRPr lang="en-US"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nSpc>
                <a:spcPct val="100000"/>
              </a:lnSpc>
              <a:spcBef>
                <a:spcPts val="2400"/>
              </a:spcBef>
              <a:buClr>
                <a:srgbClr val="CCCCFF"/>
              </a:buClr>
            </a:pPr>
            <a:endParaRPr lang="en-US" altLang="en-US" sz="22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1000"/>
                                        <p:tgtEl>
                                          <p:spTgt spid="16">
                                            <p:txEl>
                                              <p:pRg st="1" end="1"/>
                                            </p:txEl>
                                          </p:spTgt>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1000"/>
                                        <p:tgtEl>
                                          <p:spTgt spid="1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222A35"/>
        </a:solidFill>
        <a:effectLst/>
      </p:bgPr>
    </p:bg>
    <p:spTree>
      <p:nvGrpSpPr>
        <p:cNvPr id="1" name=""/>
        <p:cNvGrpSpPr/>
        <p:nvPr/>
      </p:nvGrpSpPr>
      <p:grpSpPr>
        <a:xfrm>
          <a:off x="0" y="0"/>
          <a:ext cx="0" cy="0"/>
          <a:chOff x="0" y="0"/>
          <a:chExt cx="0" cy="0"/>
        </a:xfrm>
      </p:grpSpPr>
      <p:sp>
        <p:nvSpPr>
          <p:cNvPr id="5" name="Rectangle 19"/>
          <p:cNvSpPr>
            <a:spLocks noChangeArrowheads="1"/>
          </p:cNvSpPr>
          <p:nvPr/>
        </p:nvSpPr>
        <p:spPr bwMode="auto">
          <a:xfrm>
            <a:off x="63" y="297362"/>
            <a:ext cx="12192000" cy="768350"/>
          </a:xfrm>
          <a:prstGeom prst="rect">
            <a:avLst/>
          </a:prstGeom>
          <a:noFill/>
          <a:ln w="9525">
            <a:noFill/>
            <a:miter lim="800000"/>
          </a:ln>
        </p:spPr>
        <p:txBody>
          <a:bodyPr>
            <a:spAutoFit/>
          </a:bodyPr>
          <a:lstStyle/>
          <a:p>
            <a:pPr marL="457200" lvl="1" algn="ctr" defTabSz="914400" fontAlgn="base">
              <a:spcBef>
                <a:spcPct val="20000"/>
              </a:spcBef>
              <a:spcAft>
                <a:spcPct val="0"/>
              </a:spcAft>
            </a:pPr>
            <a:r>
              <a:rPr lang="zh-TW" altLang="en-US" sz="44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建议策略</a:t>
            </a:r>
            <a:endParaRPr lang="en-US" sz="44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3" name="Group 12"/>
          <p:cNvGrpSpPr/>
          <p:nvPr/>
        </p:nvGrpSpPr>
        <p:grpSpPr>
          <a:xfrm>
            <a:off x="290249" y="1820926"/>
            <a:ext cx="11570371" cy="847225"/>
            <a:chOff x="577516" y="1066803"/>
            <a:chExt cx="10956759" cy="1227219"/>
          </a:xfrm>
        </p:grpSpPr>
        <p:sp>
          <p:nvSpPr>
            <p:cNvPr id="7" name="Rounded Rectangle 6"/>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在同一时间内只建立两个</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深入发展</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的组织</a:t>
              </a:r>
              <a:endParaRPr 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2" name="Group 11"/>
            <p:cNvGrpSpPr/>
            <p:nvPr/>
          </p:nvGrpSpPr>
          <p:grpSpPr>
            <a:xfrm>
              <a:off x="577516" y="1066803"/>
              <a:ext cx="5727031" cy="1227218"/>
              <a:chOff x="577516" y="1066803"/>
              <a:chExt cx="5727031" cy="1227218"/>
            </a:xfrm>
          </p:grpSpPr>
          <p:sp>
            <p:nvSpPr>
              <p:cNvPr id="11" name="Right Arrow Callout 10"/>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ounded Rectangle 5"/>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同时</a:t>
                </a:r>
                <a:r>
                  <a:rPr lang="zh-CN"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建立的</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组织</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不要</a:t>
                </a: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多过两个</a:t>
                </a:r>
                <a:endParaRPr 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grpSp>
        <p:nvGrpSpPr>
          <p:cNvPr id="15" name="Group 14"/>
          <p:cNvGrpSpPr/>
          <p:nvPr/>
        </p:nvGrpSpPr>
        <p:grpSpPr>
          <a:xfrm>
            <a:off x="290315" y="2821960"/>
            <a:ext cx="11570369" cy="847225"/>
            <a:chOff x="577516" y="1066803"/>
            <a:chExt cx="10956759" cy="1227219"/>
          </a:xfrm>
        </p:grpSpPr>
        <p:sp>
          <p:nvSpPr>
            <p:cNvPr id="16" name="Rounded Rectangle 15"/>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继续</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推荐新伙伴</a:t>
              </a:r>
              <a:endParaRPr lang="en-US" altLang="zh-CN"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并</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在您目前的团队</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下面</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放置</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新人</a:t>
              </a:r>
              <a:endParaRPr 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7" name="Group 16"/>
            <p:cNvGrpSpPr/>
            <p:nvPr/>
          </p:nvGrpSpPr>
          <p:grpSpPr>
            <a:xfrm>
              <a:off x="577516" y="1066803"/>
              <a:ext cx="5727031" cy="1227218"/>
              <a:chOff x="577516" y="1066803"/>
              <a:chExt cx="5727031" cy="1227218"/>
            </a:xfrm>
          </p:grpSpPr>
          <p:sp>
            <p:nvSpPr>
              <p:cNvPr id="18" name="Rounded Rectangle 17"/>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342900" algn="ctr">
                  <a:spcBef>
                    <a:spcPts val="0"/>
                  </a:spcBef>
                  <a:spcAft>
                    <a:spcPts val="1200"/>
                  </a:spcAft>
                  <a:buClr>
                    <a:schemeClr val="tx1">
                      <a:lumMod val="95000"/>
                    </a:schemeClr>
                  </a:buClr>
                  <a:buNone/>
                  <a:defRPr/>
                </a:pP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不要放弃个人推荐</a:t>
                </a:r>
                <a:r>
                  <a:rPr lang="zh-CN"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关系</a:t>
                </a:r>
                <a:endParaRPr 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9" name="Right Arrow Callout 18"/>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grpSp>
        <p:nvGrpSpPr>
          <p:cNvPr id="36" name="Group 35"/>
          <p:cNvGrpSpPr/>
          <p:nvPr/>
        </p:nvGrpSpPr>
        <p:grpSpPr>
          <a:xfrm>
            <a:off x="290249" y="3847733"/>
            <a:ext cx="11570369" cy="1073692"/>
            <a:chOff x="577516" y="1066803"/>
            <a:chExt cx="10956759" cy="1227219"/>
          </a:xfrm>
        </p:grpSpPr>
        <p:sp>
          <p:nvSpPr>
            <p:cNvPr id="37" name="Rounded Rectangle 36"/>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457200">
                <a:spcBef>
                  <a:spcPts val="0"/>
                </a:spcBef>
                <a:buClr>
                  <a:prstClr val="white">
                    <a:lumMod val="95000"/>
                  </a:prstClr>
                </a:buClr>
                <a:defRPr/>
              </a:pP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支援您组织的领导</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人，</a:t>
              </a:r>
              <a:endParaRPr lang="en-US" altLang="zh-CN"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a:p>
              <a:pPr marL="114300" lvl="1" algn="ctr" defTabSz="457200">
                <a:spcBef>
                  <a:spcPts val="0"/>
                </a:spcBef>
                <a:spcAft>
                  <a:spcPts val="1200"/>
                </a:spcAft>
                <a:buClr>
                  <a:prstClr val="white">
                    <a:lumMod val="95000"/>
                  </a:prstClr>
                </a:buClr>
                <a:defRPr/>
              </a:pP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与他们一起作培训和指导</a:t>
              </a:r>
              <a:endParaRPr 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38" name="Group 37"/>
            <p:cNvGrpSpPr/>
            <p:nvPr/>
          </p:nvGrpSpPr>
          <p:grpSpPr>
            <a:xfrm>
              <a:off x="577516" y="1066803"/>
              <a:ext cx="5727093" cy="1227218"/>
              <a:chOff x="577516" y="1066803"/>
              <a:chExt cx="5727093" cy="1227218"/>
            </a:xfrm>
          </p:grpSpPr>
          <p:sp>
            <p:nvSpPr>
              <p:cNvPr id="39" name="Rounded Rectangle 38"/>
              <p:cNvSpPr/>
              <p:nvPr/>
            </p:nvSpPr>
            <p:spPr>
              <a:xfrm>
                <a:off x="577516" y="1066803"/>
                <a:ext cx="5497914"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亲自推荐</a:t>
                </a:r>
                <a:r>
                  <a:rPr lang="zh-CN"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事业伙伴</a:t>
                </a:r>
                <a:r>
                  <a:rPr lang="zh-CN"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CN"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a:r>
                  <a:rPr lang="zh-CN"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不要放置</a:t>
                </a: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在您组织</a:t>
                </a:r>
                <a:r>
                  <a:rPr lang="zh-CN"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内一个</a:t>
                </a: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000" b="1" cap="all" baseline="30000" dirty="0">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店主的两边</a:t>
                </a:r>
                <a:endParaRPr lang="en-US" altLang="zh-TW" sz="20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0" name="Right Arrow Callout 39"/>
              <p:cNvSpPr/>
              <p:nvPr/>
            </p:nvSpPr>
            <p:spPr>
              <a:xfrm>
                <a:off x="5678497" y="1066803"/>
                <a:ext cx="626112"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grpSp>
        <p:nvGrpSpPr>
          <p:cNvPr id="4" name="Group 3"/>
          <p:cNvGrpSpPr/>
          <p:nvPr/>
        </p:nvGrpSpPr>
        <p:grpSpPr>
          <a:xfrm>
            <a:off x="213987" y="5099972"/>
            <a:ext cx="11646631" cy="847224"/>
            <a:chOff x="213987" y="5691583"/>
            <a:chExt cx="11646631" cy="847224"/>
          </a:xfrm>
        </p:grpSpPr>
        <p:grpSp>
          <p:nvGrpSpPr>
            <p:cNvPr id="25" name="Group 24"/>
            <p:cNvGrpSpPr/>
            <p:nvPr/>
          </p:nvGrpSpPr>
          <p:grpSpPr>
            <a:xfrm>
              <a:off x="213987" y="5691583"/>
              <a:ext cx="11646631" cy="847224"/>
              <a:chOff x="503976" y="1066803"/>
              <a:chExt cx="11230823" cy="1227218"/>
            </a:xfrm>
          </p:grpSpPr>
          <p:sp>
            <p:nvSpPr>
              <p:cNvPr id="26" name="Rounded Rectangle 25"/>
              <p:cNvSpPr/>
              <p:nvPr/>
            </p:nvSpPr>
            <p:spPr>
              <a:xfrm>
                <a:off x="5959641" y="1066803"/>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buClr>
                    <a:prstClr val="white">
                      <a:lumMod val="95000"/>
                    </a:prstClr>
                  </a:buClr>
                  <a:tabLst>
                    <a:tab pos="517525" algn="l"/>
                  </a:tabLst>
                  <a:defRPr/>
                </a:pP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零售</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产品</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 招募</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新人，并</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在您组织的</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下线位置</a:t>
                </a:r>
                <a:endParaRPr lang="en-US" altLang="zh-CN"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a:p>
                <a:pPr marL="114300" lvl="1" algn="ctr" defTabSz="914400">
                  <a:spcBef>
                    <a:spcPts val="0"/>
                  </a:spcBef>
                  <a:spcAft>
                    <a:spcPts val="1200"/>
                  </a:spcAft>
                  <a:buClr>
                    <a:prstClr val="white">
                      <a:lumMod val="95000"/>
                    </a:prstClr>
                  </a:buClr>
                  <a:tabLst>
                    <a:tab pos="517525" algn="l"/>
                  </a:tabLst>
                  <a:defRPr/>
                </a:pP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放置新超连锁</a:t>
                </a:r>
                <a:r>
                  <a:rPr lang="en-US" altLang="zh-TW" sz="2000" cap="all" baseline="30000" dirty="0">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店主及点数</a:t>
                </a:r>
                <a:endParaRPr 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8" name="Rounded Rectangle 27"/>
              <p:cNvSpPr/>
              <p:nvPr/>
            </p:nvSpPr>
            <p:spPr>
              <a:xfrm>
                <a:off x="503976" y="1066803"/>
                <a:ext cx="5349972"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spcAft>
                    <a:spcPts val="1200"/>
                  </a:spcAft>
                  <a:buClr>
                    <a:prstClr val="white">
                      <a:lumMod val="95000"/>
                    </a:prstClr>
                  </a:buClr>
                  <a:defRPr/>
                </a:pP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不要期望事业伙伴</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来</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放置</a:t>
                </a:r>
                <a:r>
                  <a:rPr lang="en-US" altLang="zh-TW"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及</a:t>
                </a:r>
                <a:r>
                  <a:rPr lang="en-US" altLang="zh-TW"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或超连锁</a:t>
                </a:r>
                <a:r>
                  <a:rPr lang="en-US" altLang="zh-TW" sz="2000" cap="all" baseline="30000" dirty="0">
                    <a:solidFill>
                      <a:schemeClr val="tx1"/>
                    </a:solidFill>
                    <a:latin typeface="Microsoft JhengHei" panose="020B0604030504040204" pitchFamily="34" charset="-120"/>
                    <a:cs typeface="Arial" panose="020B0604020202020204" pitchFamily="34" charset="0"/>
                  </a:rPr>
                  <a:t>®</a:t>
                </a:r>
                <a:r>
                  <a:rPr lang="zh-CN"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店</a:t>
                </a:r>
                <a:r>
                  <a:rPr lang="zh-TW" alt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rPr>
                  <a:t>主</a:t>
                </a:r>
                <a:endParaRPr lang="en-US" sz="2000" b="1" dirty="0">
                  <a:solidFill>
                    <a:prstClr val="white"/>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31" name="Right Arrow Callout 30"/>
            <p:cNvSpPr/>
            <p:nvPr/>
          </p:nvSpPr>
          <p:spPr>
            <a:xfrm>
              <a:off x="5676900" y="5691583"/>
              <a:ext cx="661176" cy="847224"/>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0" y="201785"/>
            <a:ext cx="9776033"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店主级别与规定</a:t>
            </a:r>
            <a:endParaRPr lang="en-US"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8" name="Group 17"/>
          <p:cNvGrpSpPr/>
          <p:nvPr/>
        </p:nvGrpSpPr>
        <p:grpSpPr>
          <a:xfrm>
            <a:off x="2660263" y="1030404"/>
            <a:ext cx="6890776" cy="1347363"/>
            <a:chOff x="1059717" y="1030403"/>
            <a:chExt cx="10060159" cy="1347363"/>
          </a:xfrm>
        </p:grpSpPr>
        <p:sp>
          <p:nvSpPr>
            <p:cNvPr id="3" name="Round Same Side Corner Rectangle 2"/>
            <p:cNvSpPr/>
            <p:nvPr/>
          </p:nvSpPr>
          <p:spPr>
            <a:xfrm>
              <a:off x="1059717" y="1030403"/>
              <a:ext cx="10060159"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n>
                    <a:solidFill>
                      <a:schemeClr val="bg1"/>
                    </a:solidFill>
                  </a:ln>
                  <a:latin typeface="Microsoft JhengHei" panose="020B0604030504040204" pitchFamily="34" charset="-120"/>
                  <a:ea typeface="Microsoft JhengHei" panose="020B0604030504040204" pitchFamily="34" charset="-120"/>
                  <a:cs typeface="Arial" panose="020B0604020202020204" pitchFamily="34" charset="0"/>
                </a:rPr>
                <a:t>助理级</a:t>
              </a:r>
              <a:r>
                <a:rPr lang="en-US" sz="2400" b="1" dirty="0">
                  <a:ln>
                    <a:solidFill>
                      <a:schemeClr val="bg1"/>
                    </a:solidFill>
                  </a:ln>
                  <a:latin typeface="Microsoft JhengHei" panose="020B0604030504040204" pitchFamily="34" charset="-120"/>
                  <a:ea typeface="Microsoft JhengHei" panose="020B0604030504040204" pitchFamily="34" charset="-120"/>
                  <a:cs typeface="Arial" panose="020B0604020202020204" pitchFamily="34" charset="0"/>
                </a:rPr>
                <a:t> </a:t>
              </a:r>
            </a:p>
          </p:txBody>
        </p:sp>
        <p:sp>
          <p:nvSpPr>
            <p:cNvPr id="4" name="Round Same Side Corner Rectangle 3"/>
            <p:cNvSpPr/>
            <p:nvPr/>
          </p:nvSpPr>
          <p:spPr>
            <a:xfrm flipV="1">
              <a:off x="1059717" y="1532697"/>
              <a:ext cx="10060159" cy="84506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ound Same Side Corner Rectangle 16"/>
            <p:cNvSpPr/>
            <p:nvPr/>
          </p:nvSpPr>
          <p:spPr>
            <a:xfrm>
              <a:off x="1409700" y="1546207"/>
              <a:ext cx="9401175" cy="83155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一位扩展业务的合格超连锁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且至少已赚取第一笔佣金</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(RM1,200)</a:t>
              </a:r>
              <a:endPar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9" name="Rounded Rectangle 18"/>
          <p:cNvSpPr/>
          <p:nvPr/>
        </p:nvSpPr>
        <p:spPr>
          <a:xfrm>
            <a:off x="1119313" y="2514991"/>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必须递交经理级同意书（</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925 </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表格）</a:t>
            </a:r>
            <a:endPar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同意保证参加三项必要培训，同时遵守 </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70%</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的规则</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0" name="Rounded Rectangle 19"/>
          <p:cNvSpPr/>
          <p:nvPr/>
        </p:nvSpPr>
        <p:spPr>
          <a:xfrm>
            <a:off x="1119313" y="3599342"/>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必须递交经理级申请审核表（</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1001 </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表格）</a:t>
            </a:r>
          </a:p>
          <a:p>
            <a:pPr algn="ctr"/>
            <a:r>
              <a:rPr lang="zh-TW" altLang="en-US" sz="2400" dirty="0">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同意接受经理级的责任</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1" name="Rounded Rectangle 20"/>
          <p:cNvSpPr/>
          <p:nvPr/>
        </p:nvSpPr>
        <p:spPr>
          <a:xfrm>
            <a:off x="1133348" y="5778776"/>
            <a:ext cx="9972675" cy="6613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每月累积选择要增加至</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100 BV</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a:p>
            <a:pPr algn="ct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2" name="Rounded Rectangle 21"/>
          <p:cNvSpPr/>
          <p:nvPr/>
        </p:nvSpPr>
        <p:spPr>
          <a:xfrm>
            <a:off x="1597903" y="4683693"/>
            <a:ext cx="9015496" cy="947126"/>
          </a:xfrm>
          <a:prstGeom prst="roundRect">
            <a:avLst/>
          </a:prstGeom>
          <a:solidFill>
            <a:srgbClr val="195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这两项表格都是</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在线</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事业登记程序的一部分，而且您可能早已完成</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要确定</a:t>
            </a:r>
            <a:r>
              <a:rPr lang="zh-CN" altLang="en-US" sz="2400" b="1" dirty="0">
                <a:latin typeface="Microsoft JhengHei" panose="020B0604030504040204" pitchFamily="34" charset="-120"/>
                <a:ea typeface="Microsoft JhengHei" panose="020B0604030504040204" pitchFamily="34" charset="-120"/>
                <a:cs typeface="Arial" panose="020B0604020202020204" pitchFamily="34" charset="0"/>
              </a:rPr>
              <a:t>是否完成请查看</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店主合格报告</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a:ln>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超连锁</a:t>
            </a:r>
            <a:r>
              <a:rPr lang="en-US" altLang="zh-TW"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b="1" dirty="0">
                <a:ln>
                  <a:solidFill>
                    <a:prstClr val="white"/>
                  </a:solidFill>
                </a:ln>
                <a:solidFill>
                  <a:prstClr val="white"/>
                </a:solidFill>
                <a:latin typeface="Arial" panose="020B0604020202020204" pitchFamily="34" charset="0"/>
                <a:ea typeface="Microsoft JhengHei" panose="020B0604030504040204" pitchFamily="34" charset="-120"/>
                <a:cs typeface="Arial" panose="020B0604020202020204" pitchFamily="34" charset="0"/>
              </a:rPr>
              <a:t>店主级别与规定</a:t>
            </a:r>
            <a:endParaRPr lang="en-US" b="1" dirty="0">
              <a:ln>
                <a:solidFill>
                  <a:prstClr val="white"/>
                </a:solidFill>
              </a:ln>
              <a:solidFill>
                <a:prstClr val="white"/>
              </a:solidFill>
              <a:latin typeface="Arial" panose="020B0604020202020204" pitchFamily="34" charset="0"/>
              <a:ea typeface="+mn-ea"/>
              <a:cs typeface="Arial" panose="020B0604020202020204" pitchFamily="34" charset="0"/>
            </a:endParaRPr>
          </a:p>
        </p:txBody>
      </p:sp>
      <p:grpSp>
        <p:nvGrpSpPr>
          <p:cNvPr id="18" name="Group 17"/>
          <p:cNvGrpSpPr/>
          <p:nvPr/>
        </p:nvGrpSpPr>
        <p:grpSpPr>
          <a:xfrm>
            <a:off x="2660263" y="1030403"/>
            <a:ext cx="6890776" cy="1671428"/>
            <a:chOff x="1059717" y="1030403"/>
            <a:chExt cx="10060159" cy="1671428"/>
          </a:xfrm>
        </p:grpSpPr>
        <p:sp>
          <p:nvSpPr>
            <p:cNvPr id="3" name="Round Same Side Corner Rectangle 2"/>
            <p:cNvSpPr/>
            <p:nvPr/>
          </p:nvSpPr>
          <p:spPr>
            <a:xfrm>
              <a:off x="1059717" y="1030403"/>
              <a:ext cx="10060159" cy="515804"/>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n>
                    <a:solidFill>
                      <a:schemeClr val="bg1"/>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经理级</a:t>
              </a:r>
              <a:endParaRPr lang="en-US" sz="2800" b="1" dirty="0">
                <a:ln>
                  <a:solidFill>
                    <a:schemeClr val="bg1"/>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ound Same Side Corner Rectangle 3"/>
            <p:cNvSpPr/>
            <p:nvPr/>
          </p:nvSpPr>
          <p:spPr>
            <a:xfrm flipV="1">
              <a:off x="1059717" y="1532696"/>
              <a:ext cx="10060159" cy="116913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ound Same Side Corner Rectangle 16"/>
            <p:cNvSpPr/>
            <p:nvPr/>
          </p:nvSpPr>
          <p:spPr>
            <a:xfrm>
              <a:off x="1059717" y="1546206"/>
              <a:ext cx="10060159" cy="115562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商业发展中心</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的左右两边各已达到至少 </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5000 GBV</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且已赚取</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RM2,400</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元佣金的超连锁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p>
          </p:txBody>
        </p:sp>
      </p:grpSp>
      <p:sp>
        <p:nvSpPr>
          <p:cNvPr id="20" name="Rounded Rectangle 19"/>
          <p:cNvSpPr/>
          <p:nvPr/>
        </p:nvSpPr>
        <p:spPr>
          <a:xfrm>
            <a:off x="1119313" y="2936521"/>
            <a:ext cx="9972675" cy="9471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必须在赚取</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RM2,400</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元佣金后的</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28</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天内参加授证经理级培训</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(ECCT) </a:t>
            </a:r>
          </a:p>
        </p:txBody>
      </p:sp>
      <p:sp>
        <p:nvSpPr>
          <p:cNvPr id="21" name="Rounded Rectangle 20"/>
          <p:cNvSpPr/>
          <p:nvPr/>
        </p:nvSpPr>
        <p:spPr>
          <a:xfrm>
            <a:off x="1133349" y="5300154"/>
            <a:ext cx="9972675" cy="66133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latin typeface="Microsoft JhengHei" panose="020B0604030504040204" pitchFamily="34" charset="-120"/>
                <a:ea typeface="Microsoft JhengHei" panose="020B0604030504040204" pitchFamily="34" charset="-120"/>
                <a:cs typeface="Arial" panose="020B0604020202020204" pitchFamily="34" charset="0"/>
              </a:rPr>
              <a:t>每月累积选择要增加至</a:t>
            </a:r>
            <a:r>
              <a:rPr lang="en-US" altLang="zh-TW" sz="2400" b="1" dirty="0">
                <a:latin typeface="Microsoft JhengHei" panose="020B0604030504040204" pitchFamily="34" charset="-120"/>
                <a:ea typeface="Microsoft JhengHei" panose="020B0604030504040204" pitchFamily="34" charset="-120"/>
                <a:cs typeface="Arial" panose="020B0604020202020204" pitchFamily="34" charset="0"/>
              </a:rPr>
              <a:t>150 BV</a:t>
            </a:r>
            <a:endParaRPr lang="en-US" sz="2400" b="1" dirty="0">
              <a:latin typeface="Microsoft JhengHei" panose="020B0604030504040204" pitchFamily="34" charset="-120"/>
              <a:ea typeface="Microsoft JhengHei" panose="020B0604030504040204" pitchFamily="34" charset="-120"/>
              <a:cs typeface="Arial" panose="020B0604020202020204" pitchFamily="34" charset="0"/>
            </a:endParaRPr>
          </a:p>
          <a:p>
            <a:pPr algn="ctr"/>
            <a:endPar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2" name="Rounded Rectangle 21"/>
          <p:cNvSpPr/>
          <p:nvPr/>
        </p:nvSpPr>
        <p:spPr>
          <a:xfrm>
            <a:off x="2646802" y="4118337"/>
            <a:ext cx="6917699" cy="947126"/>
          </a:xfrm>
          <a:prstGeom prst="roundRect">
            <a:avLst/>
          </a:prstGeom>
          <a:solidFill>
            <a:srgbClr val="332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参加</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ECCT</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前必须</a:t>
            </a: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已完成</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店主培训</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(NUOT)</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以及成功五要诀培训</a:t>
            </a:r>
          </a:p>
          <a:p>
            <a:pPr algn="ctr"/>
            <a:endPar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5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2"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70" y="2540005"/>
            <a:ext cx="12192000" cy="5805177"/>
            <a:chOff x="70" y="2540005"/>
            <a:chExt cx="12192000" cy="5805177"/>
          </a:xfrm>
        </p:grpSpPr>
        <p:grpSp>
          <p:nvGrpSpPr>
            <p:cNvPr id="8" name="Group 7"/>
            <p:cNvGrpSpPr/>
            <p:nvPr/>
          </p:nvGrpSpPr>
          <p:grpSpPr>
            <a:xfrm>
              <a:off x="70" y="2540005"/>
              <a:ext cx="12192000" cy="4318000"/>
              <a:chOff x="70" y="2540005"/>
              <a:chExt cx="12192000" cy="4318000"/>
            </a:xfrm>
          </p:grpSpPr>
          <p:sp>
            <p:nvSpPr>
              <p:cNvPr id="35" name="Rectangle 34"/>
              <p:cNvSpPr/>
              <p:nvPr/>
            </p:nvSpPr>
            <p:spPr bwMode="auto">
              <a:xfrm>
                <a:off x="70" y="2540005"/>
                <a:ext cx="12192000" cy="431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lIns="91400" tIns="45718" rIns="91400" bIns="45718"/>
              <a:lstStyle/>
              <a:p>
                <a:pPr marL="0" marR="0" lvl="0" indent="0" algn="ctr" defTabSz="914400" eaLnBrk="0" fontAlgn="base" latinLnBrk="0" hangingPunct="0">
                  <a:lnSpc>
                    <a:spcPct val="100000"/>
                  </a:lnSpc>
                  <a:spcBef>
                    <a:spcPct val="0"/>
                  </a:spcBef>
                  <a:spcAft>
                    <a:spcPct val="0"/>
                  </a:spcAft>
                  <a:buClrTx/>
                  <a:buSzTx/>
                  <a:buFontTx/>
                  <a:buNone/>
                  <a:defRPr/>
                </a:pPr>
                <a:endParaRPr kumimoji="0" lang="en-US" sz="3600" b="0"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S PGothic" panose="020B0600070205080204" pitchFamily="34" charset="-128"/>
                  <a:cs typeface="Arial" panose="020B0604020202020204"/>
                </a:endParaRPr>
              </a:p>
            </p:txBody>
          </p:sp>
          <p:grpSp>
            <p:nvGrpSpPr>
              <p:cNvPr id="36" name="Group 35"/>
              <p:cNvGrpSpPr/>
              <p:nvPr/>
            </p:nvGrpSpPr>
            <p:grpSpPr>
              <a:xfrm>
                <a:off x="1359200" y="2994114"/>
                <a:ext cx="10359441" cy="3116498"/>
                <a:chOff x="1484942" y="1376163"/>
                <a:chExt cx="10359441" cy="3116498"/>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301" y="2712415"/>
                  <a:ext cx="2204640" cy="877593"/>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982" y="3731970"/>
                  <a:ext cx="1742507" cy="760691"/>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541" y="1376163"/>
                  <a:ext cx="3049413" cy="1192450"/>
                </a:xfrm>
                <a:prstGeom prst="rect">
                  <a:avLst/>
                </a:prstGeom>
              </p:spPr>
            </p:pic>
            <p:sp>
              <p:nvSpPr>
                <p:cNvPr id="42" name="TextBox 41"/>
                <p:cNvSpPr txBox="1"/>
                <p:nvPr/>
              </p:nvSpPr>
              <p:spPr>
                <a:xfrm>
                  <a:off x="3463012" y="1436384"/>
                  <a:ext cx="973455" cy="337185"/>
                </a:xfrm>
                <a:prstGeom prst="rect">
                  <a:avLst/>
                </a:prstGeom>
                <a:noFill/>
              </p:spPr>
              <p:txBody>
                <a:bodyPr wrap="none" rtlCol="0">
                  <a:spAutoFit/>
                </a:bodyPr>
                <a:lstStyle/>
                <a:p>
                  <a:r>
                    <a:rPr lang="en-US" sz="1600" b="1" dirty="0">
                      <a:solidFill>
                        <a:srgbClr val="042555"/>
                      </a:solidFill>
                      <a:latin typeface="Arial" panose="020B0604020202020204"/>
                      <a:ea typeface="MS PGothic" panose="020B0600070205080204" pitchFamily="34" charset="-128"/>
                      <a:cs typeface="Arial" panose="020B0604020202020204"/>
                    </a:rPr>
                    <a:t>5000 BV</a:t>
                  </a:r>
                </a:p>
              </p:txBody>
            </p:sp>
            <p:sp>
              <p:nvSpPr>
                <p:cNvPr id="43" name="TextBox 42"/>
                <p:cNvSpPr txBox="1"/>
                <p:nvPr/>
              </p:nvSpPr>
              <p:spPr>
                <a:xfrm>
                  <a:off x="7852124" y="1439264"/>
                  <a:ext cx="973455" cy="337185"/>
                </a:xfrm>
                <a:prstGeom prst="rect">
                  <a:avLst/>
                </a:prstGeom>
                <a:noFill/>
              </p:spPr>
              <p:txBody>
                <a:bodyPr wrap="none" rtlCol="0">
                  <a:spAutoFit/>
                </a:bodyPr>
                <a:lstStyle/>
                <a:p>
                  <a:r>
                    <a:rPr lang="en-US" sz="1600" b="1" dirty="0">
                      <a:solidFill>
                        <a:srgbClr val="042555"/>
                      </a:solidFill>
                      <a:latin typeface="Arial" panose="020B0604020202020204"/>
                      <a:ea typeface="MS PGothic" panose="020B0600070205080204" pitchFamily="34" charset="-128"/>
                      <a:cs typeface="Arial" panose="020B0604020202020204"/>
                    </a:rPr>
                    <a:t>5000 BV</a:t>
                  </a:r>
                </a:p>
              </p:txBody>
            </p:sp>
            <p:sp>
              <p:nvSpPr>
                <p:cNvPr id="44" name="TextBox 43"/>
                <p:cNvSpPr txBox="1"/>
                <p:nvPr/>
              </p:nvSpPr>
              <p:spPr>
                <a:xfrm>
                  <a:off x="1484942" y="2729079"/>
                  <a:ext cx="973455" cy="337185"/>
                </a:xfrm>
                <a:prstGeom prst="rect">
                  <a:avLst/>
                </a:prstGeom>
                <a:noFill/>
              </p:spPr>
              <p:txBody>
                <a:bodyPr wrap="none" rtlCol="0">
                  <a:spAutoFit/>
                </a:bodyPr>
                <a:lstStyle/>
                <a:p>
                  <a:r>
                    <a:rPr lang="en-US" sz="1600" b="1" dirty="0">
                      <a:solidFill>
                        <a:srgbClr val="042555"/>
                      </a:solidFill>
                      <a:latin typeface="Arial" panose="020B0604020202020204"/>
                      <a:ea typeface="MS PGothic" panose="020B0600070205080204" pitchFamily="34" charset="-128"/>
                      <a:cs typeface="Arial" panose="020B0604020202020204"/>
                    </a:rPr>
                    <a:t>5000 BV</a:t>
                  </a:r>
                </a:p>
              </p:txBody>
            </p:sp>
            <p:sp>
              <p:nvSpPr>
                <p:cNvPr id="45" name="TextBox 44"/>
                <p:cNvSpPr txBox="1"/>
                <p:nvPr/>
              </p:nvSpPr>
              <p:spPr>
                <a:xfrm>
                  <a:off x="4580568" y="2730909"/>
                  <a:ext cx="973455" cy="337185"/>
                </a:xfrm>
                <a:prstGeom prst="rect">
                  <a:avLst/>
                </a:prstGeom>
                <a:noFill/>
              </p:spPr>
              <p:txBody>
                <a:bodyPr wrap="none" rtlCol="0">
                  <a:spAutoFit/>
                </a:bodyPr>
                <a:lstStyle/>
                <a:p>
                  <a:r>
                    <a:rPr lang="en-US" sz="1600" b="1" dirty="0">
                      <a:solidFill>
                        <a:srgbClr val="042555"/>
                      </a:solidFill>
                      <a:latin typeface="Arial" panose="020B0604020202020204"/>
                      <a:ea typeface="MS PGothic" panose="020B0600070205080204" pitchFamily="34" charset="-128"/>
                      <a:cs typeface="Arial" panose="020B0604020202020204"/>
                    </a:rPr>
                    <a:t>5000 BV</a:t>
                  </a:r>
                </a:p>
              </p:txBody>
            </p:sp>
            <p:sp>
              <p:nvSpPr>
                <p:cNvPr id="46" name="TextBox 45"/>
                <p:cNvSpPr txBox="1"/>
                <p:nvPr/>
              </p:nvSpPr>
              <p:spPr>
                <a:xfrm>
                  <a:off x="8224350" y="3903195"/>
                  <a:ext cx="973455" cy="337185"/>
                </a:xfrm>
                <a:prstGeom prst="rect">
                  <a:avLst/>
                </a:prstGeom>
                <a:noFill/>
              </p:spPr>
              <p:txBody>
                <a:bodyPr wrap="none" rtlCol="0">
                  <a:spAutoFit/>
                </a:bodyPr>
                <a:lstStyle/>
                <a:p>
                  <a:r>
                    <a:rPr lang="en-US" sz="1600" b="1" dirty="0">
                      <a:solidFill>
                        <a:srgbClr val="042555"/>
                      </a:solidFill>
                      <a:latin typeface="Arial" panose="020B0604020202020204"/>
                      <a:ea typeface="MS PGothic" panose="020B0600070205080204" pitchFamily="34" charset="-128"/>
                      <a:cs typeface="Arial" panose="020B0604020202020204"/>
                    </a:rPr>
                    <a:t>5000 BV</a:t>
                  </a:r>
                </a:p>
              </p:txBody>
            </p:sp>
            <p:sp>
              <p:nvSpPr>
                <p:cNvPr id="47" name="TextBox 46"/>
                <p:cNvSpPr txBox="1"/>
                <p:nvPr/>
              </p:nvSpPr>
              <p:spPr>
                <a:xfrm>
                  <a:off x="10870928" y="3905025"/>
                  <a:ext cx="973455" cy="337185"/>
                </a:xfrm>
                <a:prstGeom prst="rect">
                  <a:avLst/>
                </a:prstGeom>
                <a:noFill/>
              </p:spPr>
              <p:txBody>
                <a:bodyPr wrap="none" rtlCol="0">
                  <a:spAutoFit/>
                </a:bodyPr>
                <a:lstStyle/>
                <a:p>
                  <a:r>
                    <a:rPr lang="en-US" sz="1600" b="1" dirty="0">
                      <a:solidFill>
                        <a:srgbClr val="042555"/>
                      </a:solidFill>
                      <a:latin typeface="Arial" panose="020B0604020202020204"/>
                      <a:ea typeface="MS PGothic" panose="020B0600070205080204" pitchFamily="34" charset="-128"/>
                      <a:cs typeface="Arial" panose="020B0604020202020204"/>
                    </a:rPr>
                    <a:t>5000 BV</a:t>
                  </a:r>
                </a:p>
              </p:txBody>
            </p:sp>
          </p:gr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153" y="2994114"/>
              <a:ext cx="10058400" cy="5351068"/>
            </a:xfrm>
            <a:prstGeom prst="rect">
              <a:avLst/>
            </a:prstGeom>
          </p:spPr>
        </p:pic>
      </p:grpSp>
      <p:sp>
        <p:nvSpPr>
          <p:cNvPr id="2" name="Rectangle 2"/>
          <p:cNvSpPr txBox="1">
            <a:spLocks noChangeArrowheads="1"/>
          </p:cNvSpPr>
          <p:nvPr>
            <p:custDataLst>
              <p:tags r:id="rId1"/>
            </p:custDataLst>
          </p:nvPr>
        </p:nvSpPr>
        <p:spPr>
          <a:xfrm>
            <a:off x="962526" y="298038"/>
            <a:ext cx="10359189"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a:ln>
                  <a:solidFill>
                    <a:prstClr val="white"/>
                  </a:solidFill>
                </a:ln>
                <a:solidFill>
                  <a:prstClr val="white"/>
                </a:solidFill>
                <a:latin typeface="Microsoft JhengHei" panose="020B0604030504040204" pitchFamily="34" charset="-120"/>
                <a:ea typeface="Microsoft JhengHei" panose="020B0604030504040204" pitchFamily="34" charset="-120"/>
              </a:rPr>
              <a:t>超连锁</a:t>
            </a:r>
            <a:r>
              <a:rPr lang="en-US" altLang="zh-TW"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b="1" dirty="0">
                <a:ln>
                  <a:solidFill>
                    <a:prstClr val="white"/>
                  </a:solidFill>
                </a:ln>
                <a:solidFill>
                  <a:prstClr val="white"/>
                </a:solidFill>
                <a:latin typeface="Microsoft JhengHei" panose="020B0604030504040204" pitchFamily="34" charset="-120"/>
                <a:ea typeface="Microsoft JhengHei" panose="020B0604030504040204" pitchFamily="34" charset="-120"/>
              </a:rPr>
              <a:t>店主级别与规定</a:t>
            </a:r>
            <a:endParaRPr lang="en-US" b="1"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nvGrpSpPr>
          <p:cNvPr id="18" name="Group 17"/>
          <p:cNvGrpSpPr/>
          <p:nvPr/>
        </p:nvGrpSpPr>
        <p:grpSpPr>
          <a:xfrm>
            <a:off x="1638920" y="1086724"/>
            <a:ext cx="8935167" cy="1086860"/>
            <a:chOff x="1059717" y="1030403"/>
            <a:chExt cx="10060159" cy="1086860"/>
          </a:xfrm>
        </p:grpSpPr>
        <p:sp>
          <p:nvSpPr>
            <p:cNvPr id="3" name="Round Same Side Corner Rectangle 2"/>
            <p:cNvSpPr/>
            <p:nvPr/>
          </p:nvSpPr>
          <p:spPr>
            <a:xfrm>
              <a:off x="1059717" y="1030403"/>
              <a:ext cx="10060159" cy="515804"/>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ln>
                    <a:solidFill>
                      <a:schemeClr val="bg1"/>
                    </a:solidFill>
                  </a:ln>
                  <a:solidFill>
                    <a:prstClr val="white"/>
                  </a:solidFill>
                  <a:latin typeface="Microsoft JhengHei" panose="020B0604030504040204" pitchFamily="34" charset="-120"/>
                  <a:ea typeface="Microsoft JhengHei" panose="020B0604030504040204" pitchFamily="34" charset="-120"/>
                </a:rPr>
                <a:t>主管经理级</a:t>
              </a:r>
              <a:endParaRPr lang="en-US" sz="2800" b="1" dirty="0">
                <a:ln>
                  <a:solidFill>
                    <a:schemeClr val="bg1"/>
                  </a:solidFill>
                </a:ln>
                <a:solidFill>
                  <a:prstClr val="white"/>
                </a:solidFill>
                <a:latin typeface="Microsoft JhengHei" panose="020B0604030504040204" pitchFamily="34" charset="-120"/>
                <a:ea typeface="Microsoft JhengHei" panose="020B0604030504040204" pitchFamily="34" charset="-120"/>
              </a:endParaRPr>
            </a:p>
          </p:txBody>
        </p:sp>
        <p:sp>
          <p:nvSpPr>
            <p:cNvPr id="4" name="Round Same Side Corner Rectangle 3"/>
            <p:cNvSpPr/>
            <p:nvPr/>
          </p:nvSpPr>
          <p:spPr>
            <a:xfrm flipV="1">
              <a:off x="1059717" y="1532696"/>
              <a:ext cx="10060159" cy="58456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endParaRPr>
            </a:p>
          </p:txBody>
        </p:sp>
        <p:sp>
          <p:nvSpPr>
            <p:cNvPr id="17" name="Round Same Side Corner Rectangle 16"/>
            <p:cNvSpPr/>
            <p:nvPr/>
          </p:nvSpPr>
          <p:spPr>
            <a:xfrm>
              <a:off x="1409700" y="1546206"/>
              <a:ext cx="9401175" cy="5710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已赚取</a:t>
              </a:r>
              <a:r>
                <a:rPr lang="en-US" altLang="zh-TW"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RM2,400</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元领导奖金</a:t>
              </a:r>
              <a:r>
                <a:rPr lang="zh-CN"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22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p>
            <a:p>
              <a:pPr algn="ct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25" name="Rounded Rectangle 24"/>
          <p:cNvSpPr/>
          <p:nvPr/>
        </p:nvSpPr>
        <p:spPr>
          <a:xfrm>
            <a:off x="8867485" y="3043348"/>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zh-CN" altLang="en-US" sz="2000" b="1" dirty="0">
                <a:solidFill>
                  <a:prstClr val="white"/>
                </a:solidFill>
                <a:latin typeface="Microsoft JhengHei" panose="020B0604030504040204" pitchFamily="34" charset="-120"/>
                <a:ea typeface="Microsoft JhengHei" panose="020B0604030504040204" pitchFamily="34" charset="-120"/>
              </a:rPr>
              <a:t>每个</a:t>
            </a:r>
            <a:r>
              <a:rPr lang="en-US" altLang="zh-CN" sz="2000" b="1" dirty="0">
                <a:solidFill>
                  <a:prstClr val="white"/>
                </a:solidFill>
                <a:latin typeface="Microsoft JhengHei" panose="020B0604030504040204" pitchFamily="34" charset="-120"/>
                <a:ea typeface="Microsoft JhengHei" panose="020B0604030504040204" pitchFamily="34" charset="-120"/>
              </a:rPr>
              <a:t>BDC</a:t>
            </a:r>
            <a:r>
              <a:rPr lang="zh-CN" altLang="en-US" sz="2000" b="1" dirty="0">
                <a:solidFill>
                  <a:prstClr val="white"/>
                </a:solidFill>
                <a:latin typeface="Microsoft JhengHei" panose="020B0604030504040204" pitchFamily="34" charset="-120"/>
                <a:ea typeface="Microsoft JhengHei" panose="020B0604030504040204" pitchFamily="34" charset="-120"/>
              </a:rPr>
              <a:t>有赚取</a:t>
            </a:r>
            <a:r>
              <a:rPr lang="en-US" altLang="zh-CN" sz="2000" b="1" dirty="0">
                <a:solidFill>
                  <a:prstClr val="white"/>
                </a:solidFill>
                <a:latin typeface="Microsoft JhengHei" panose="020B0604030504040204" pitchFamily="34" charset="-120"/>
                <a:ea typeface="Microsoft JhengHei" panose="020B0604030504040204" pitchFamily="34" charset="-120"/>
              </a:rPr>
              <a:t>RM14,400</a:t>
            </a:r>
            <a:r>
              <a:rPr lang="zh-CN" altLang="en-US" sz="2000" b="1" dirty="0">
                <a:solidFill>
                  <a:prstClr val="white"/>
                </a:solidFill>
                <a:latin typeface="Microsoft JhengHei" panose="020B0604030504040204" pitchFamily="34" charset="-120"/>
                <a:ea typeface="Microsoft JhengHei" panose="020B0604030504040204" pitchFamily="34" charset="-120"/>
              </a:rPr>
              <a:t>的潜力</a:t>
            </a:r>
            <a:endParaRPr lang="en-US" sz="2000" b="1" dirty="0">
              <a:solidFill>
                <a:prstClr val="white"/>
              </a:solidFill>
              <a:latin typeface="Microsoft JhengHei" panose="020B0604030504040204" pitchFamily="34" charset="-120"/>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319851"/>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8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超连锁</a:t>
            </a:r>
            <a:r>
              <a:rPr lang="en-US" altLang="zh-TW" sz="48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8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店主级别与规定</a:t>
            </a:r>
            <a:endParaRPr lang="en-US" sz="48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6" name="Group 5"/>
          <p:cNvGrpSpPr/>
          <p:nvPr/>
        </p:nvGrpSpPr>
        <p:grpSpPr>
          <a:xfrm>
            <a:off x="1129412" y="3395044"/>
            <a:ext cx="9972675" cy="1224581"/>
            <a:chOff x="2098925" y="3072785"/>
            <a:chExt cx="8013451" cy="1224581"/>
          </a:xfrm>
        </p:grpSpPr>
        <p:sp>
          <p:nvSpPr>
            <p:cNvPr id="3" name="Round Same Side Corner Rectangle 2"/>
            <p:cNvSpPr/>
            <p:nvPr/>
          </p:nvSpPr>
          <p:spPr>
            <a:xfrm>
              <a:off x="2098925" y="3072785"/>
              <a:ext cx="8013451"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收入认可声明：</a:t>
              </a:r>
              <a:endPar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5" name="Group 4"/>
            <p:cNvGrpSpPr/>
            <p:nvPr/>
          </p:nvGrpSpPr>
          <p:grpSpPr>
            <a:xfrm>
              <a:off x="2098925" y="3575076"/>
              <a:ext cx="8013451" cy="722290"/>
              <a:chOff x="2098925" y="3575076"/>
              <a:chExt cx="8013451" cy="722290"/>
            </a:xfrm>
          </p:grpSpPr>
          <p:sp>
            <p:nvSpPr>
              <p:cNvPr id="4" name="Round Same Side Corner Rectangle 3"/>
              <p:cNvSpPr/>
              <p:nvPr/>
            </p:nvSpPr>
            <p:spPr>
              <a:xfrm flipV="1">
                <a:off x="2098925" y="3575076"/>
                <a:ext cx="8013451" cy="72228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ound Same Side Corner Rectangle 16"/>
              <p:cNvSpPr/>
              <p:nvPr/>
            </p:nvSpPr>
            <p:spPr>
              <a:xfrm>
                <a:off x="2353269" y="3588589"/>
                <a:ext cx="7488535" cy="708777"/>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「在四周的佣金支付周期内共赚取</a:t>
                </a: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不少于</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________</a:t>
                </a: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的佣金</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endPar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sp>
        <p:nvSpPr>
          <p:cNvPr id="20" name="Rounded Rectangle 19"/>
          <p:cNvSpPr/>
          <p:nvPr/>
        </p:nvSpPr>
        <p:spPr>
          <a:xfrm>
            <a:off x="1129412" y="1557445"/>
            <a:ext cx="9972675" cy="94712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主管经理级以上的超连锁</a:t>
            </a:r>
            <a:r>
              <a:rPr lang="en-US" altLang="zh-TW" sz="24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店主都是以四周为一个佣金支付周期，</a:t>
            </a:r>
            <a:endPar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在管理业绩红利计划下</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领取佣金与奖金</a:t>
            </a:r>
          </a:p>
          <a:p>
            <a:pPr algn="ctr"/>
            <a:endPar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2" name="Rounded Rectangle 21"/>
          <p:cNvSpPr/>
          <p:nvPr/>
        </p:nvSpPr>
        <p:spPr>
          <a:xfrm>
            <a:off x="2286000" y="5407579"/>
            <a:ext cx="7672263" cy="6727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收入不应公开</a:t>
            </a: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宣扬，</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除非是由美安马来西亚公司</a:t>
            </a:r>
            <a:r>
              <a:rPr lang="zh-CN"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发布的收入数字</a:t>
            </a:r>
            <a:endParaRPr 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250"/>
                            </p:stCondLst>
                            <p:childTnLst>
                              <p:par>
                                <p:cTn id="17" presetID="53" presetClass="entr" presetSubtype="16" fill="hold" grpId="0" nodeType="after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8&quot;/&gt;&lt;lineCharCount val=&quot;7&quot;/&gt;&lt;lineCharCount val=&quot;1&quot;/&gt;&lt;lineCharCount val=&quot;30&quot;/&gt;&lt;lineCharCount val=&quot;26&quot;/&gt;&lt;lineCharCount val=&quot;10&quot;/&gt;&lt;lineCharCount val=&quot;1&quot;/&gt;&lt;lineCharCount val=&quot;30&quot;/&gt;&lt;lineCharCount val=&quot;31&quot;/&gt;&lt;lineCharCount val=&quot;25&quot;/&gt;&lt;lineCharCount val=&quot;24&quot;/&gt;&lt;lineCharCount val=&quot;1&quot;/&gt;&lt;lineCharCount val=&quot;29&quot;/&gt;&lt;lineCharCount val=&quot;1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panose="020B0604020202020204"/>
            <a:cs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Columns">
  <a:themeElements>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18_Column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8_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59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5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5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5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6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6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6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4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10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自訂 1">
      <a:majorFont>
        <a:latin typeface="KaiTi"/>
        <a:ea typeface="KaiTi"/>
        <a:cs typeface=""/>
      </a:majorFont>
      <a:minorFont>
        <a:latin typeface="KaiTi"/>
        <a:ea typeface="KaiT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panose="020B0604020202020204"/>
            <a:cs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6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5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panose="020B0604020202020204"/>
            <a:cs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5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9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5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3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panose="020B0604020202020204"/>
            <a:cs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10306</Words>
  <Application>Microsoft Office PowerPoint</Application>
  <PresentationFormat>Widescreen</PresentationFormat>
  <Paragraphs>807</Paragraphs>
  <Slides>107</Slides>
  <Notes>15</Notes>
  <HiddenSlides>0</HiddenSlides>
  <MMClips>0</MMClips>
  <ScaleCrop>false</ScaleCrop>
  <HeadingPairs>
    <vt:vector size="6" baseType="variant">
      <vt:variant>
        <vt:lpstr>Fonts Used</vt:lpstr>
      </vt:variant>
      <vt:variant>
        <vt:i4>33</vt:i4>
      </vt:variant>
      <vt:variant>
        <vt:lpstr>Theme</vt:lpstr>
      </vt:variant>
      <vt:variant>
        <vt:i4>57</vt:i4>
      </vt:variant>
      <vt:variant>
        <vt:lpstr>Slide Titles</vt:lpstr>
      </vt:variant>
      <vt:variant>
        <vt:i4>107</vt:i4>
      </vt:variant>
    </vt:vector>
  </HeadingPairs>
  <TitlesOfParts>
    <vt:vector size="197" baseType="lpstr">
      <vt:lpstr>DengXian</vt:lpstr>
      <vt:lpstr>DengXian</vt:lpstr>
      <vt:lpstr>等线 Light</vt:lpstr>
      <vt:lpstr>Helvetica Regular</vt:lpstr>
      <vt:lpstr>KaiTi</vt:lpstr>
      <vt:lpstr>Lato Black</vt:lpstr>
      <vt:lpstr>Microsoft JhengHei</vt:lpstr>
      <vt:lpstr>Microsoft JhengHei</vt:lpstr>
      <vt:lpstr>Microsoft JhengHei UI</vt:lpstr>
      <vt:lpstr>Microsoft YaHei</vt:lpstr>
      <vt:lpstr>MS PGothic</vt:lpstr>
      <vt:lpstr>MS PGothic</vt:lpstr>
      <vt:lpstr>新細明體</vt:lpstr>
      <vt:lpstr>新細明體</vt:lpstr>
      <vt:lpstr>Raleway</vt:lpstr>
      <vt:lpstr>SimHei</vt:lpstr>
      <vt:lpstr>SimSun</vt:lpstr>
      <vt:lpstr>SimSun</vt:lpstr>
      <vt:lpstr>Arial</vt:lpstr>
      <vt:lpstr>Calibri</vt:lpstr>
      <vt:lpstr>Calibri Light</vt:lpstr>
      <vt:lpstr>Century Gothic</vt:lpstr>
      <vt:lpstr>Corbel</vt:lpstr>
      <vt:lpstr>Helvetica</vt:lpstr>
      <vt:lpstr>Lao UI</vt:lpstr>
      <vt:lpstr>Microsoft Himalaya</vt:lpstr>
      <vt:lpstr>Segoe UI Light</vt:lpstr>
      <vt:lpstr>Symbol</vt:lpstr>
      <vt:lpstr>Tahoma</vt:lpstr>
      <vt:lpstr>Times New Roman</vt:lpstr>
      <vt:lpstr>Verdana</vt:lpstr>
      <vt:lpstr>Wingdings</vt:lpstr>
      <vt:lpstr>Wingdings 2</vt:lpstr>
      <vt:lpstr>Office Theme</vt:lpstr>
      <vt:lpstr>6_NewUBP_Template20120514_Final</vt:lpstr>
      <vt:lpstr>13_Office Theme</vt:lpstr>
      <vt:lpstr>14_Office Theme</vt:lpstr>
      <vt:lpstr>7_Office Theme</vt:lpstr>
      <vt:lpstr>8_NewUBP_Template20120514_Final</vt:lpstr>
      <vt:lpstr>18_Office Theme</vt:lpstr>
      <vt:lpstr>22_Office Theme</vt:lpstr>
      <vt:lpstr>23_Office Theme</vt:lpstr>
      <vt:lpstr>11_Office Theme</vt:lpstr>
      <vt:lpstr>25_Office Theme</vt:lpstr>
      <vt:lpstr>8_Office Theme</vt:lpstr>
      <vt:lpstr>3_Office Theme</vt:lpstr>
      <vt:lpstr>27_Office Theme</vt:lpstr>
      <vt:lpstr>28_Office Theme</vt:lpstr>
      <vt:lpstr>29_Office Theme</vt:lpstr>
      <vt:lpstr>3_Verve</vt:lpstr>
      <vt:lpstr>10_Office Theme</vt:lpstr>
      <vt:lpstr>17_Office Theme</vt:lpstr>
      <vt:lpstr>31_Office Theme</vt:lpstr>
      <vt:lpstr>5_Office Theme</vt:lpstr>
      <vt:lpstr>36_Office Theme</vt:lpstr>
      <vt:lpstr>32_Office Theme</vt:lpstr>
      <vt:lpstr>40_Office Theme</vt:lpstr>
      <vt:lpstr>42_Office Theme</vt:lpstr>
      <vt:lpstr>15_Office Theme</vt:lpstr>
      <vt:lpstr>26_Columns</vt:lpstr>
      <vt:lpstr>33_Office Theme</vt:lpstr>
      <vt:lpstr>48_Office Theme</vt:lpstr>
      <vt:lpstr>59_Custom Design</vt:lpstr>
      <vt:lpstr>49_Office Theme</vt:lpstr>
      <vt:lpstr>55_Office Theme</vt:lpstr>
      <vt:lpstr>57_Office Theme</vt:lpstr>
      <vt:lpstr>58_Office Theme</vt:lpstr>
      <vt:lpstr>59_Office Theme</vt:lpstr>
      <vt:lpstr>60_Office Theme</vt:lpstr>
      <vt:lpstr>61_Office Theme</vt:lpstr>
      <vt:lpstr>62_Office Theme</vt:lpstr>
      <vt:lpstr>41_Office Theme</vt:lpstr>
      <vt:lpstr>10_NewUBP_Template20120514_Final</vt:lpstr>
      <vt:lpstr>63_Office Theme</vt:lpstr>
      <vt:lpstr>58_Custom Design</vt:lpstr>
      <vt:lpstr>37_Office Theme</vt:lpstr>
      <vt:lpstr>46_Office Theme</vt:lpstr>
      <vt:lpstr>43_Office Theme</vt:lpstr>
      <vt:lpstr>1_Depth</vt:lpstr>
      <vt:lpstr>16_Office Theme</vt:lpstr>
      <vt:lpstr>9_Office Theme</vt:lpstr>
      <vt:lpstr>14_NewUBP_Template20120514_Final</vt:lpstr>
      <vt:lpstr>51_Office Theme</vt:lpstr>
      <vt:lpstr>1_Office Theme</vt:lpstr>
      <vt:lpstr>12_Office Theme</vt:lpstr>
      <vt:lpstr>20_Office Theme</vt:lpstr>
      <vt:lpstr>9_NewUBP_Template20120514_Final</vt:lpstr>
      <vt:lpstr>2_Office Theme</vt:lpstr>
      <vt:lpstr>26_Office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4</cp:revision>
  <dcterms:created xsi:type="dcterms:W3CDTF">2015-06-22T13:57:00Z</dcterms:created>
  <dcterms:modified xsi:type="dcterms:W3CDTF">2019-01-31T17:12:11Z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