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5.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6.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7.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8.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9.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0.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3.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4.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5.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7.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8.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9.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0.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1.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2.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3.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4.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5.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6.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47.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theme/theme48.xml" ContentType="application/vnd.openxmlformats-officedocument.theme+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theme/theme49.xml" ContentType="application/vnd.openxmlformats-officedocument.theme+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5.xml" ContentType="application/vnd.openxmlformats-officedocument.presentationml.tags+xml"/>
  <Override PartName="/ppt/notesSlides/notesSlide14.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79.xml" ContentType="application/vnd.openxmlformats-officedocument.presentationml.tags+xml"/>
  <Override PartName="/ppt/notesSlides/notesSlide38.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720" r:id="rId3"/>
    <p:sldMasterId id="2147483756" r:id="rId4"/>
    <p:sldMasterId id="2147484014" r:id="rId5"/>
    <p:sldMasterId id="2147484187" r:id="rId6"/>
    <p:sldMasterId id="2147484199" r:id="rId7"/>
    <p:sldMasterId id="2147484211" r:id="rId8"/>
    <p:sldMasterId id="2147484273" r:id="rId9"/>
    <p:sldMasterId id="2147484297" r:id="rId10"/>
    <p:sldMasterId id="2147484346" r:id="rId11"/>
    <p:sldMasterId id="2147484394" r:id="rId12"/>
    <p:sldMasterId id="2147484430" r:id="rId13"/>
    <p:sldMasterId id="2147484466" r:id="rId14"/>
    <p:sldMasterId id="2147484514" r:id="rId15"/>
    <p:sldMasterId id="2147484574" r:id="rId16"/>
    <p:sldMasterId id="2147484598" r:id="rId17"/>
    <p:sldMasterId id="2147484610" r:id="rId18"/>
    <p:sldMasterId id="2147484622" r:id="rId19"/>
    <p:sldMasterId id="2147484634" r:id="rId20"/>
    <p:sldMasterId id="2147484646" r:id="rId21"/>
    <p:sldMasterId id="2147484658" r:id="rId22"/>
    <p:sldMasterId id="2147484682" r:id="rId23"/>
    <p:sldMasterId id="2147484694" r:id="rId24"/>
    <p:sldMasterId id="2147484730" r:id="rId25"/>
    <p:sldMasterId id="2147484742" r:id="rId26"/>
    <p:sldMasterId id="2147484754" r:id="rId27"/>
    <p:sldMasterId id="2147484766" r:id="rId28"/>
    <p:sldMasterId id="2147484790" r:id="rId29"/>
    <p:sldMasterId id="2147484814" r:id="rId30"/>
    <p:sldMasterId id="2147484826" r:id="rId31"/>
    <p:sldMasterId id="2147484838" r:id="rId32"/>
    <p:sldMasterId id="2147484850" r:id="rId33"/>
    <p:sldMasterId id="2147484862" r:id="rId34"/>
    <p:sldMasterId id="2147484874" r:id="rId35"/>
    <p:sldMasterId id="2147484886" r:id="rId36"/>
    <p:sldMasterId id="2147484958" r:id="rId37"/>
    <p:sldMasterId id="2147484970" r:id="rId38"/>
    <p:sldMasterId id="2147484982" r:id="rId39"/>
    <p:sldMasterId id="2147484994" r:id="rId40"/>
    <p:sldMasterId id="2147485045" r:id="rId41"/>
    <p:sldMasterId id="2147485057" r:id="rId42"/>
    <p:sldMasterId id="2147485069" r:id="rId43"/>
    <p:sldMasterId id="2147485081" r:id="rId44"/>
    <p:sldMasterId id="2147485105" r:id="rId45"/>
    <p:sldMasterId id="2147485117" r:id="rId46"/>
    <p:sldMasterId id="2147485129" r:id="rId47"/>
    <p:sldMasterId id="2147485144" r:id="rId48"/>
    <p:sldMasterId id="2147485156" r:id="rId49"/>
    <p:sldMasterId id="2147485168" r:id="rId50"/>
  </p:sldMasterIdLst>
  <p:notesMasterIdLst>
    <p:notesMasterId r:id="rId156"/>
  </p:notesMasterIdLst>
  <p:handoutMasterIdLst>
    <p:handoutMasterId r:id="rId157"/>
  </p:handoutMasterIdLst>
  <p:sldIdLst>
    <p:sldId id="256" r:id="rId51"/>
    <p:sldId id="780" r:id="rId52"/>
    <p:sldId id="716" r:id="rId53"/>
    <p:sldId id="257" r:id="rId54"/>
    <p:sldId id="618" r:id="rId55"/>
    <p:sldId id="677" r:id="rId56"/>
    <p:sldId id="759" r:id="rId57"/>
    <p:sldId id="761" r:id="rId58"/>
    <p:sldId id="784" r:id="rId59"/>
    <p:sldId id="785" r:id="rId60"/>
    <p:sldId id="781" r:id="rId61"/>
    <p:sldId id="717" r:id="rId62"/>
    <p:sldId id="258" r:id="rId63"/>
    <p:sldId id="462" r:id="rId64"/>
    <p:sldId id="770" r:id="rId65"/>
    <p:sldId id="468" r:id="rId66"/>
    <p:sldId id="467" r:id="rId67"/>
    <p:sldId id="771" r:id="rId68"/>
    <p:sldId id="772" r:id="rId69"/>
    <p:sldId id="786" r:id="rId70"/>
    <p:sldId id="758" r:id="rId71"/>
    <p:sldId id="767" r:id="rId72"/>
    <p:sldId id="474" r:id="rId73"/>
    <p:sldId id="475" r:id="rId74"/>
    <p:sldId id="768" r:id="rId75"/>
    <p:sldId id="769" r:id="rId76"/>
    <p:sldId id="624" r:id="rId77"/>
    <p:sldId id="645" r:id="rId78"/>
    <p:sldId id="631" r:id="rId79"/>
    <p:sldId id="643" r:id="rId80"/>
    <p:sldId id="525" r:id="rId81"/>
    <p:sldId id="526" r:id="rId82"/>
    <p:sldId id="675" r:id="rId83"/>
    <p:sldId id="704" r:id="rId84"/>
    <p:sldId id="652" r:id="rId85"/>
    <p:sldId id="673" r:id="rId86"/>
    <p:sldId id="773" r:id="rId87"/>
    <p:sldId id="669" r:id="rId88"/>
    <p:sldId id="670" r:id="rId89"/>
    <p:sldId id="756" r:id="rId90"/>
    <p:sldId id="672" r:id="rId91"/>
    <p:sldId id="674" r:id="rId92"/>
    <p:sldId id="667" r:id="rId93"/>
    <p:sldId id="668" r:id="rId94"/>
    <p:sldId id="666" r:id="rId95"/>
    <p:sldId id="782" r:id="rId96"/>
    <p:sldId id="776" r:id="rId97"/>
    <p:sldId id="682" r:id="rId98"/>
    <p:sldId id="684" r:id="rId99"/>
    <p:sldId id="686" r:id="rId100"/>
    <p:sldId id="783" r:id="rId101"/>
    <p:sldId id="687" r:id="rId102"/>
    <p:sldId id="543" r:id="rId103"/>
    <p:sldId id="722" r:id="rId104"/>
    <p:sldId id="694" r:id="rId105"/>
    <p:sldId id="695" r:id="rId106"/>
    <p:sldId id="730" r:id="rId107"/>
    <p:sldId id="729" r:id="rId108"/>
    <p:sldId id="787" r:id="rId109"/>
    <p:sldId id="720" r:id="rId110"/>
    <p:sldId id="696" r:id="rId111"/>
    <p:sldId id="697" r:id="rId112"/>
    <p:sldId id="788" r:id="rId113"/>
    <p:sldId id="698" r:id="rId114"/>
    <p:sldId id="699" r:id="rId115"/>
    <p:sldId id="700" r:id="rId116"/>
    <p:sldId id="791" r:id="rId117"/>
    <p:sldId id="792" r:id="rId118"/>
    <p:sldId id="549" r:id="rId119"/>
    <p:sldId id="731" r:id="rId120"/>
    <p:sldId id="732" r:id="rId121"/>
    <p:sldId id="562" r:id="rId122"/>
    <p:sldId id="724" r:id="rId123"/>
    <p:sldId id="739" r:id="rId124"/>
    <p:sldId id="755" r:id="rId125"/>
    <p:sldId id="566" r:id="rId126"/>
    <p:sldId id="565" r:id="rId127"/>
    <p:sldId id="693" r:id="rId128"/>
    <p:sldId id="725" r:id="rId129"/>
    <p:sldId id="740" r:id="rId130"/>
    <p:sldId id="659" r:id="rId131"/>
    <p:sldId id="702" r:id="rId132"/>
    <p:sldId id="753" r:id="rId133"/>
    <p:sldId id="721" r:id="rId134"/>
    <p:sldId id="660" r:id="rId135"/>
    <p:sldId id="706" r:id="rId136"/>
    <p:sldId id="733" r:id="rId137"/>
    <p:sldId id="749" r:id="rId138"/>
    <p:sldId id="778" r:id="rId139"/>
    <p:sldId id="705" r:id="rId140"/>
    <p:sldId id="584" r:id="rId141"/>
    <p:sldId id="752" r:id="rId142"/>
    <p:sldId id="664" r:id="rId143"/>
    <p:sldId id="713" r:id="rId144"/>
    <p:sldId id="734" r:id="rId145"/>
    <p:sldId id="735" r:id="rId146"/>
    <p:sldId id="736" r:id="rId147"/>
    <p:sldId id="737" r:id="rId148"/>
    <p:sldId id="738" r:id="rId149"/>
    <p:sldId id="714" r:id="rId150"/>
    <p:sldId id="726" r:id="rId151"/>
    <p:sldId id="727" r:id="rId152"/>
    <p:sldId id="728" r:id="rId153"/>
    <p:sldId id="793" r:id="rId154"/>
    <p:sldId id="718" r:id="rId155"/>
  </p:sldIdLst>
  <p:sldSz cx="12192000" cy="6858000"/>
  <p:notesSz cx="9296400" cy="7010400"/>
  <p:custDataLst>
    <p:tags r:id="rId158"/>
  </p:custDataLst>
  <p:defaultText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385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68"/>
    <a:srgbClr val="00A9FC"/>
    <a:srgbClr val="4DC3DB"/>
    <a:srgbClr val="221D44"/>
    <a:srgbClr val="37A095"/>
    <a:srgbClr val="042555"/>
    <a:srgbClr val="139FC9"/>
    <a:srgbClr val="222A35"/>
    <a:srgbClr val="5F5F5F"/>
    <a:srgbClr val="9F00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17" autoAdjust="0"/>
    <p:restoredTop sz="96187" autoAdjust="0"/>
  </p:normalViewPr>
  <p:slideViewPr>
    <p:cSldViewPr snapToGrid="0">
      <p:cViewPr>
        <p:scale>
          <a:sx n="80" d="100"/>
          <a:sy n="80" d="100"/>
        </p:scale>
        <p:origin x="288" y="732"/>
      </p:cViewPr>
      <p:guideLst>
        <p:guide orient="horz" pos="2160"/>
        <p:guide pos="3840"/>
        <p:guide pos="3852"/>
      </p:guideLst>
    </p:cSldViewPr>
  </p:slideViewPr>
  <p:outlineViewPr>
    <p:cViewPr>
      <p:scale>
        <a:sx n="33" d="100"/>
        <a:sy n="33" d="100"/>
      </p:scale>
      <p:origin x="0" y="0"/>
    </p:cViewPr>
  </p:outlineViewPr>
  <p:notesTextViewPr>
    <p:cViewPr>
      <p:scale>
        <a:sx n="3" d="2"/>
        <a:sy n="3" d="2"/>
      </p:scale>
      <p:origin x="0" y="0"/>
    </p:cViewPr>
  </p:notesTextViewPr>
  <p:sorterViewPr>
    <p:cViewPr>
      <p:scale>
        <a:sx n="130" d="100"/>
        <a:sy n="130" d="100"/>
      </p:scale>
      <p:origin x="0" y="-3099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3.xml"/><Relationship Id="rId84" Type="http://schemas.openxmlformats.org/officeDocument/2006/relationships/slide" Target="slides/slide34.xml"/><Relationship Id="rId138" Type="http://schemas.openxmlformats.org/officeDocument/2006/relationships/slide" Target="slides/slide88.xml"/><Relationship Id="rId159" Type="http://schemas.openxmlformats.org/officeDocument/2006/relationships/presProps" Target="presProps.xml"/><Relationship Id="rId107" Type="http://schemas.openxmlformats.org/officeDocument/2006/relationships/slide" Target="slides/slide5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3.xml"/><Relationship Id="rId74" Type="http://schemas.openxmlformats.org/officeDocument/2006/relationships/slide" Target="slides/slide24.xml"/><Relationship Id="rId128" Type="http://schemas.openxmlformats.org/officeDocument/2006/relationships/slide" Target="slides/slide78.xml"/><Relationship Id="rId149" Type="http://schemas.openxmlformats.org/officeDocument/2006/relationships/slide" Target="slides/slide99.xml"/><Relationship Id="rId5" Type="http://schemas.openxmlformats.org/officeDocument/2006/relationships/slideMaster" Target="slideMasters/slideMaster5.xml"/><Relationship Id="rId95" Type="http://schemas.openxmlformats.org/officeDocument/2006/relationships/slide" Target="slides/slide45.xml"/><Relationship Id="rId160"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4.xml"/><Relationship Id="rId118" Type="http://schemas.openxmlformats.org/officeDocument/2006/relationships/slide" Target="slides/slide68.xml"/><Relationship Id="rId139" Type="http://schemas.openxmlformats.org/officeDocument/2006/relationships/slide" Target="slides/slide89.xml"/><Relationship Id="rId85" Type="http://schemas.openxmlformats.org/officeDocument/2006/relationships/slide" Target="slides/slide35.xml"/><Relationship Id="rId150" Type="http://schemas.openxmlformats.org/officeDocument/2006/relationships/slide" Target="slides/slide10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9.xml"/><Relationship Id="rId103" Type="http://schemas.openxmlformats.org/officeDocument/2006/relationships/slide" Target="slides/slide53.xml"/><Relationship Id="rId108" Type="http://schemas.openxmlformats.org/officeDocument/2006/relationships/slide" Target="slides/slide58.xml"/><Relationship Id="rId124" Type="http://schemas.openxmlformats.org/officeDocument/2006/relationships/slide" Target="slides/slide74.xml"/><Relationship Id="rId129" Type="http://schemas.openxmlformats.org/officeDocument/2006/relationships/slide" Target="slides/slide79.xml"/><Relationship Id="rId54" Type="http://schemas.openxmlformats.org/officeDocument/2006/relationships/slide" Target="slides/slide4.xml"/><Relationship Id="rId70" Type="http://schemas.openxmlformats.org/officeDocument/2006/relationships/slide" Target="slides/slide20.xml"/><Relationship Id="rId75" Type="http://schemas.openxmlformats.org/officeDocument/2006/relationships/slide" Target="slides/slide25.xml"/><Relationship Id="rId91" Type="http://schemas.openxmlformats.org/officeDocument/2006/relationships/slide" Target="slides/slide41.xml"/><Relationship Id="rId96" Type="http://schemas.openxmlformats.org/officeDocument/2006/relationships/slide" Target="slides/slide46.xml"/><Relationship Id="rId140" Type="http://schemas.openxmlformats.org/officeDocument/2006/relationships/slide" Target="slides/slide90.xml"/><Relationship Id="rId145" Type="http://schemas.openxmlformats.org/officeDocument/2006/relationships/slide" Target="slides/slide95.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4.xml"/><Relationship Id="rId119" Type="http://schemas.openxmlformats.org/officeDocument/2006/relationships/slide" Target="slides/slide69.xml"/><Relationship Id="rId44" Type="http://schemas.openxmlformats.org/officeDocument/2006/relationships/slideMaster" Target="slideMasters/slideMaster44.xml"/><Relationship Id="rId60" Type="http://schemas.openxmlformats.org/officeDocument/2006/relationships/slide" Target="slides/slide10.xml"/><Relationship Id="rId65" Type="http://schemas.openxmlformats.org/officeDocument/2006/relationships/slide" Target="slides/slide15.xml"/><Relationship Id="rId81" Type="http://schemas.openxmlformats.org/officeDocument/2006/relationships/slide" Target="slides/slide31.xml"/><Relationship Id="rId86" Type="http://schemas.openxmlformats.org/officeDocument/2006/relationships/slide" Target="slides/slide36.xml"/><Relationship Id="rId130" Type="http://schemas.openxmlformats.org/officeDocument/2006/relationships/slide" Target="slides/slide80.xml"/><Relationship Id="rId135" Type="http://schemas.openxmlformats.org/officeDocument/2006/relationships/slide" Target="slides/slide85.xml"/><Relationship Id="rId151" Type="http://schemas.openxmlformats.org/officeDocument/2006/relationships/slide" Target="slides/slide101.xml"/><Relationship Id="rId156"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 Target="slides/slide5.xml"/><Relationship Id="rId76" Type="http://schemas.openxmlformats.org/officeDocument/2006/relationships/slide" Target="slides/slide26.xml"/><Relationship Id="rId97" Type="http://schemas.openxmlformats.org/officeDocument/2006/relationships/slide" Target="slides/slide47.xml"/><Relationship Id="rId104" Type="http://schemas.openxmlformats.org/officeDocument/2006/relationships/slide" Target="slides/slide54.xml"/><Relationship Id="rId120" Type="http://schemas.openxmlformats.org/officeDocument/2006/relationships/slide" Target="slides/slide70.xml"/><Relationship Id="rId125" Type="http://schemas.openxmlformats.org/officeDocument/2006/relationships/slide" Target="slides/slide75.xml"/><Relationship Id="rId141" Type="http://schemas.openxmlformats.org/officeDocument/2006/relationships/slide" Target="slides/slide91.xml"/><Relationship Id="rId146"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21.xml"/><Relationship Id="rId92" Type="http://schemas.openxmlformats.org/officeDocument/2006/relationships/slide" Target="slides/slide42.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6.xml"/><Relationship Id="rId87" Type="http://schemas.openxmlformats.org/officeDocument/2006/relationships/slide" Target="slides/slide37.xml"/><Relationship Id="rId110" Type="http://schemas.openxmlformats.org/officeDocument/2006/relationships/slide" Target="slides/slide60.xml"/><Relationship Id="rId115" Type="http://schemas.openxmlformats.org/officeDocument/2006/relationships/slide" Target="slides/slide65.xml"/><Relationship Id="rId131" Type="http://schemas.openxmlformats.org/officeDocument/2006/relationships/slide" Target="slides/slide81.xml"/><Relationship Id="rId136" Type="http://schemas.openxmlformats.org/officeDocument/2006/relationships/slide" Target="slides/slide86.xml"/><Relationship Id="rId157" Type="http://schemas.openxmlformats.org/officeDocument/2006/relationships/handoutMaster" Target="handoutMasters/handoutMaster1.xml"/><Relationship Id="rId61" Type="http://schemas.openxmlformats.org/officeDocument/2006/relationships/slide" Target="slides/slide11.xml"/><Relationship Id="rId82" Type="http://schemas.openxmlformats.org/officeDocument/2006/relationships/slide" Target="slides/slide32.xml"/><Relationship Id="rId152" Type="http://schemas.openxmlformats.org/officeDocument/2006/relationships/slide" Target="slides/slide10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6.xml"/><Relationship Id="rId77" Type="http://schemas.openxmlformats.org/officeDocument/2006/relationships/slide" Target="slides/slide27.xml"/><Relationship Id="rId100" Type="http://schemas.openxmlformats.org/officeDocument/2006/relationships/slide" Target="slides/slide50.xml"/><Relationship Id="rId105" Type="http://schemas.openxmlformats.org/officeDocument/2006/relationships/slide" Target="slides/slide55.xml"/><Relationship Id="rId126" Type="http://schemas.openxmlformats.org/officeDocument/2006/relationships/slide" Target="slides/slide76.xml"/><Relationship Id="rId147" Type="http://schemas.openxmlformats.org/officeDocument/2006/relationships/slide" Target="slides/slide97.xml"/><Relationship Id="rId8" Type="http://schemas.openxmlformats.org/officeDocument/2006/relationships/slideMaster" Target="slideMasters/slideMaster8.xml"/><Relationship Id="rId51" Type="http://schemas.openxmlformats.org/officeDocument/2006/relationships/slide" Target="slides/slide1.xml"/><Relationship Id="rId72" Type="http://schemas.openxmlformats.org/officeDocument/2006/relationships/slide" Target="slides/slide22.xml"/><Relationship Id="rId93" Type="http://schemas.openxmlformats.org/officeDocument/2006/relationships/slide" Target="slides/slide43.xml"/><Relationship Id="rId98" Type="http://schemas.openxmlformats.org/officeDocument/2006/relationships/slide" Target="slides/slide48.xml"/><Relationship Id="rId121" Type="http://schemas.openxmlformats.org/officeDocument/2006/relationships/slide" Target="slides/slide71.xml"/><Relationship Id="rId142"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7.xml"/><Relationship Id="rId116" Type="http://schemas.openxmlformats.org/officeDocument/2006/relationships/slide" Target="slides/slide66.xml"/><Relationship Id="rId137" Type="http://schemas.openxmlformats.org/officeDocument/2006/relationships/slide" Target="slides/slide87.xml"/><Relationship Id="rId158" Type="http://schemas.openxmlformats.org/officeDocument/2006/relationships/tags" Target="tags/tag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2.xml"/><Relationship Id="rId83" Type="http://schemas.openxmlformats.org/officeDocument/2006/relationships/slide" Target="slides/slide33.xml"/><Relationship Id="rId88" Type="http://schemas.openxmlformats.org/officeDocument/2006/relationships/slide" Target="slides/slide38.xml"/><Relationship Id="rId111" Type="http://schemas.openxmlformats.org/officeDocument/2006/relationships/slide" Target="slides/slide61.xml"/><Relationship Id="rId132" Type="http://schemas.openxmlformats.org/officeDocument/2006/relationships/slide" Target="slides/slide82.xml"/><Relationship Id="rId153" Type="http://schemas.openxmlformats.org/officeDocument/2006/relationships/slide" Target="slides/slide10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7.xml"/><Relationship Id="rId106" Type="http://schemas.openxmlformats.org/officeDocument/2006/relationships/slide" Target="slides/slide56.xml"/><Relationship Id="rId127" Type="http://schemas.openxmlformats.org/officeDocument/2006/relationships/slide" Target="slides/slide7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2.xml"/><Relationship Id="rId73" Type="http://schemas.openxmlformats.org/officeDocument/2006/relationships/slide" Target="slides/slide23.xml"/><Relationship Id="rId78" Type="http://schemas.openxmlformats.org/officeDocument/2006/relationships/slide" Target="slides/slide28.xml"/><Relationship Id="rId94" Type="http://schemas.openxmlformats.org/officeDocument/2006/relationships/slide" Target="slides/slide44.xml"/><Relationship Id="rId99" Type="http://schemas.openxmlformats.org/officeDocument/2006/relationships/slide" Target="slides/slide49.xml"/><Relationship Id="rId101" Type="http://schemas.openxmlformats.org/officeDocument/2006/relationships/slide" Target="slides/slide51.xml"/><Relationship Id="rId122" Type="http://schemas.openxmlformats.org/officeDocument/2006/relationships/slide" Target="slides/slide72.xml"/><Relationship Id="rId143" Type="http://schemas.openxmlformats.org/officeDocument/2006/relationships/slide" Target="slides/slide93.xml"/><Relationship Id="rId148" Type="http://schemas.openxmlformats.org/officeDocument/2006/relationships/slide" Target="slides/slide9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8.xml"/><Relationship Id="rId89" Type="http://schemas.openxmlformats.org/officeDocument/2006/relationships/slide" Target="slides/slide39.xml"/><Relationship Id="rId112" Type="http://schemas.openxmlformats.org/officeDocument/2006/relationships/slide" Target="slides/slide62.xml"/><Relationship Id="rId133" Type="http://schemas.openxmlformats.org/officeDocument/2006/relationships/slide" Target="slides/slide83.xml"/><Relationship Id="rId154" Type="http://schemas.openxmlformats.org/officeDocument/2006/relationships/slide" Target="slides/slide104.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8.xml"/><Relationship Id="rId79" Type="http://schemas.openxmlformats.org/officeDocument/2006/relationships/slide" Target="slides/slide29.xml"/><Relationship Id="rId102" Type="http://schemas.openxmlformats.org/officeDocument/2006/relationships/slide" Target="slides/slide52.xml"/><Relationship Id="rId123" Type="http://schemas.openxmlformats.org/officeDocument/2006/relationships/slide" Target="slides/slide73.xml"/><Relationship Id="rId144" Type="http://schemas.openxmlformats.org/officeDocument/2006/relationships/slide" Target="slides/slide94.xml"/><Relationship Id="rId90" Type="http://schemas.openxmlformats.org/officeDocument/2006/relationships/slide" Target="slides/slide4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9.xml"/><Relationship Id="rId113" Type="http://schemas.openxmlformats.org/officeDocument/2006/relationships/slide" Target="slides/slide63.xml"/><Relationship Id="rId134" Type="http://schemas.openxmlformats.org/officeDocument/2006/relationships/slide" Target="slides/slide84.xml"/><Relationship Id="rId80" Type="http://schemas.openxmlformats.org/officeDocument/2006/relationships/slide" Target="slides/slide30.xml"/><Relationship Id="rId155"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028440" cy="351737"/>
          </a:xfrm>
          <a:prstGeom prst="rect">
            <a:avLst/>
          </a:prstGeom>
        </p:spPr>
        <p:txBody>
          <a:bodyPr vert="horz" lIns="92171" tIns="46086" rIns="92171" bIns="46086" rtlCol="0"/>
          <a:lstStyle>
            <a:lvl1pPr algn="l">
              <a:defRPr sz="1200"/>
            </a:lvl1pPr>
          </a:lstStyle>
          <a:p>
            <a:endParaRPr lang="en-US"/>
          </a:p>
        </p:txBody>
      </p:sp>
      <p:sp>
        <p:nvSpPr>
          <p:cNvPr id="3" name="Date Placeholder 2"/>
          <p:cNvSpPr>
            <a:spLocks noGrp="1"/>
          </p:cNvSpPr>
          <p:nvPr>
            <p:ph type="dt" sz="quarter" idx="1"/>
          </p:nvPr>
        </p:nvSpPr>
        <p:spPr>
          <a:xfrm>
            <a:off x="5265809" y="3"/>
            <a:ext cx="4028440" cy="351737"/>
          </a:xfrm>
          <a:prstGeom prst="rect">
            <a:avLst/>
          </a:prstGeom>
        </p:spPr>
        <p:txBody>
          <a:bodyPr vert="horz" lIns="92171" tIns="46086" rIns="92171" bIns="46086" rtlCol="0"/>
          <a:lstStyle>
            <a:lvl1pPr algn="r">
              <a:defRPr sz="1200"/>
            </a:lvl1pPr>
          </a:lstStyle>
          <a:p>
            <a:fld id="{E49C7A98-AD1C-4D8F-8F4F-3D39F2AB1A5A}" type="datetimeFigureOut">
              <a:rPr lang="en-US" smtClean="0"/>
              <a:t>3/14/2016</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2171" tIns="46086" rIns="92171" bIns="46086"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2171" tIns="46086" rIns="92171" bIns="46086" rtlCol="0" anchor="b"/>
          <a:lstStyle>
            <a:lvl1pPr algn="r">
              <a:defRPr sz="1200"/>
            </a:lvl1pPr>
          </a:lstStyle>
          <a:p>
            <a:fld id="{B3CD1E5E-A97C-493A-BBCF-3CF066E5F2AE}" type="slidenum">
              <a:rPr lang="en-US" smtClean="0"/>
              <a:t>‹#›</a:t>
            </a:fld>
            <a:endParaRPr lang="en-US"/>
          </a:p>
        </p:txBody>
      </p:sp>
    </p:spTree>
    <p:extLst>
      <p:ext uri="{BB962C8B-B14F-4D97-AF65-F5344CB8AC3E}">
        <p14:creationId xmlns:p14="http://schemas.microsoft.com/office/powerpoint/2010/main" val="283443354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4028440" cy="351737"/>
          </a:xfrm>
          <a:prstGeom prst="rect">
            <a:avLst/>
          </a:prstGeom>
        </p:spPr>
        <p:txBody>
          <a:bodyPr vert="horz" lIns="92171" tIns="46086" rIns="92171" bIns="46086" rtlCol="0"/>
          <a:lstStyle>
            <a:lvl1pPr algn="l">
              <a:defRPr sz="1200"/>
            </a:lvl1pPr>
          </a:lstStyle>
          <a:p>
            <a:endParaRPr lang="en-US"/>
          </a:p>
        </p:txBody>
      </p:sp>
      <p:sp>
        <p:nvSpPr>
          <p:cNvPr id="3" name="Date Placeholder 2"/>
          <p:cNvSpPr>
            <a:spLocks noGrp="1"/>
          </p:cNvSpPr>
          <p:nvPr>
            <p:ph type="dt" idx="1"/>
          </p:nvPr>
        </p:nvSpPr>
        <p:spPr>
          <a:xfrm>
            <a:off x="5265809" y="3"/>
            <a:ext cx="4028440" cy="351737"/>
          </a:xfrm>
          <a:prstGeom prst="rect">
            <a:avLst/>
          </a:prstGeom>
        </p:spPr>
        <p:txBody>
          <a:bodyPr vert="horz" lIns="92171" tIns="46086" rIns="92171" bIns="46086" rtlCol="0"/>
          <a:lstStyle>
            <a:lvl1pPr algn="r">
              <a:defRPr sz="1200"/>
            </a:lvl1pPr>
          </a:lstStyle>
          <a:p>
            <a:fld id="{405C789B-0E1F-4CA5-926D-61594E8D601C}" type="datetimeFigureOut">
              <a:rPr lang="en-US" smtClean="0"/>
              <a:pPr/>
              <a:t>3/14/2016</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2171" tIns="46086" rIns="92171" bIns="46086" rtlCol="0" anchor="ctr"/>
          <a:lstStyle/>
          <a:p>
            <a:endParaRPr lang="en-US"/>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2171" tIns="46086" rIns="92171" bIns="460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1736"/>
          </a:xfrm>
          <a:prstGeom prst="rect">
            <a:avLst/>
          </a:prstGeom>
        </p:spPr>
        <p:txBody>
          <a:bodyPr vert="horz" lIns="92171" tIns="46086" rIns="92171" bIns="46086"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2171" tIns="46086" rIns="92171" bIns="46086" rtlCol="0" anchor="b"/>
          <a:lstStyle>
            <a:lvl1pPr algn="r">
              <a:defRPr sz="1200"/>
            </a:lvl1pPr>
          </a:lstStyle>
          <a:p>
            <a:fld id="{6AE18445-38C2-41A3-A358-77E2E53FF1F5}" type="slidenum">
              <a:rPr lang="en-US" smtClean="0"/>
              <a:pPr/>
              <a:t>‹#›</a:t>
            </a:fld>
            <a:endParaRPr lang="en-US"/>
          </a:p>
        </p:txBody>
      </p:sp>
    </p:spTree>
    <p:extLst>
      <p:ext uri="{BB962C8B-B14F-4D97-AF65-F5344CB8AC3E}">
        <p14:creationId xmlns:p14="http://schemas.microsoft.com/office/powerpoint/2010/main" val="3013155062"/>
      </p:ext>
    </p:extLst>
  </p:cSld>
  <p:clrMap bg1="lt1" tx1="dk1" bg2="lt2" tx2="dk2" accent1="accent1" accent2="accent2" accent3="accent3" accent4="accent4" accent5="accent5" accent6="accent6" hlink="hlink" folHlink="folHlink"/>
  <p:hf hdr="0" dt="0"/>
  <p:notesStyle>
    <a:lvl1pPr marL="0" algn="l" defTabSz="913946" rtl="0" eaLnBrk="1" latinLnBrk="0" hangingPunct="1">
      <a:defRPr sz="1200" kern="1200">
        <a:solidFill>
          <a:schemeClr val="tx1"/>
        </a:solidFill>
        <a:latin typeface="+mn-lt"/>
        <a:ea typeface="+mn-ea"/>
        <a:cs typeface="+mn-cs"/>
      </a:defRPr>
    </a:lvl1pPr>
    <a:lvl2pPr marL="456963" algn="l" defTabSz="913946" rtl="0" eaLnBrk="1" latinLnBrk="0" hangingPunct="1">
      <a:defRPr sz="1200" kern="1200">
        <a:solidFill>
          <a:schemeClr val="tx1"/>
        </a:solidFill>
        <a:latin typeface="+mn-lt"/>
        <a:ea typeface="+mn-ea"/>
        <a:cs typeface="+mn-cs"/>
      </a:defRPr>
    </a:lvl2pPr>
    <a:lvl3pPr marL="913946" algn="l" defTabSz="913946" rtl="0" eaLnBrk="1" latinLnBrk="0" hangingPunct="1">
      <a:defRPr sz="1200" kern="1200">
        <a:solidFill>
          <a:schemeClr val="tx1"/>
        </a:solidFill>
        <a:latin typeface="+mn-lt"/>
        <a:ea typeface="+mn-ea"/>
        <a:cs typeface="+mn-cs"/>
      </a:defRPr>
    </a:lvl3pPr>
    <a:lvl4pPr marL="1370920" algn="l" defTabSz="913946" rtl="0" eaLnBrk="1" latinLnBrk="0" hangingPunct="1">
      <a:defRPr sz="1200" kern="1200">
        <a:solidFill>
          <a:schemeClr val="tx1"/>
        </a:solidFill>
        <a:latin typeface="+mn-lt"/>
        <a:ea typeface="+mn-ea"/>
        <a:cs typeface="+mn-cs"/>
      </a:defRPr>
    </a:lvl4pPr>
    <a:lvl5pPr marL="1827893" algn="l" defTabSz="913946" rtl="0" eaLnBrk="1" latinLnBrk="0" hangingPunct="1">
      <a:defRPr sz="1200" kern="1200">
        <a:solidFill>
          <a:schemeClr val="tx1"/>
        </a:solidFill>
        <a:latin typeface="+mn-lt"/>
        <a:ea typeface="+mn-ea"/>
        <a:cs typeface="+mn-cs"/>
      </a:defRPr>
    </a:lvl5pPr>
    <a:lvl6pPr marL="2284878" algn="l" defTabSz="913946" rtl="0" eaLnBrk="1" latinLnBrk="0" hangingPunct="1">
      <a:defRPr sz="1200" kern="1200">
        <a:solidFill>
          <a:schemeClr val="tx1"/>
        </a:solidFill>
        <a:latin typeface="+mn-lt"/>
        <a:ea typeface="+mn-ea"/>
        <a:cs typeface="+mn-cs"/>
      </a:defRPr>
    </a:lvl6pPr>
    <a:lvl7pPr marL="2741838" algn="l" defTabSz="913946" rtl="0" eaLnBrk="1" latinLnBrk="0" hangingPunct="1">
      <a:defRPr sz="1200" kern="1200">
        <a:solidFill>
          <a:schemeClr val="tx1"/>
        </a:solidFill>
        <a:latin typeface="+mn-lt"/>
        <a:ea typeface="+mn-ea"/>
        <a:cs typeface="+mn-cs"/>
      </a:defRPr>
    </a:lvl7pPr>
    <a:lvl8pPr marL="3198800" algn="l" defTabSz="913946" rtl="0" eaLnBrk="1" latinLnBrk="0" hangingPunct="1">
      <a:defRPr sz="1200" kern="1200">
        <a:solidFill>
          <a:schemeClr val="tx1"/>
        </a:solidFill>
        <a:latin typeface="+mn-lt"/>
        <a:ea typeface="+mn-ea"/>
        <a:cs typeface="+mn-cs"/>
      </a:defRPr>
    </a:lvl8pPr>
    <a:lvl9pPr marL="3655763" algn="l" defTabSz="9139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30027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23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271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76357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9475" y="671513"/>
            <a:ext cx="3225800" cy="1814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25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19023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AE18445-38C2-41A3-A358-77E2E53FF1F5}" type="slidenum">
              <a:rPr lang="en-US" smtClean="0"/>
              <a:pPr/>
              <a:t>28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49322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31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48073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2312988" y="523875"/>
            <a:ext cx="4676775" cy="2630488"/>
          </a:xfrm>
          <a:ln/>
        </p:spPr>
      </p:sp>
      <p:sp>
        <p:nvSpPr>
          <p:cNvPr id="75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5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714">
              <a:defRPr sz="3700" u="sng">
                <a:solidFill>
                  <a:schemeClr val="tx1"/>
                </a:solidFill>
                <a:latin typeface="Arial" pitchFamily="34" charset="0"/>
                <a:ea typeface="ＭＳ Ｐゴシック" pitchFamily="34" charset="-128"/>
              </a:defRPr>
            </a:lvl1pPr>
            <a:lvl2pPr marL="761691" indent="-292836" defTabSz="953714">
              <a:defRPr sz="3700" u="sng">
                <a:solidFill>
                  <a:schemeClr val="tx1"/>
                </a:solidFill>
                <a:latin typeface="Arial" pitchFamily="34" charset="0"/>
                <a:ea typeface="ＭＳ Ｐゴシック" pitchFamily="34" charset="-128"/>
              </a:defRPr>
            </a:lvl2pPr>
            <a:lvl3pPr marL="1172941" indent="-233628" defTabSz="953714">
              <a:defRPr sz="3700" u="sng">
                <a:solidFill>
                  <a:schemeClr val="tx1"/>
                </a:solidFill>
                <a:latin typeface="Arial" pitchFamily="34" charset="0"/>
                <a:ea typeface="ＭＳ Ｐゴシック" pitchFamily="34" charset="-128"/>
              </a:defRPr>
            </a:lvl3pPr>
            <a:lvl4pPr marL="1643398" indent="-233628" defTabSz="953714">
              <a:defRPr sz="3700" u="sng">
                <a:solidFill>
                  <a:schemeClr val="tx1"/>
                </a:solidFill>
                <a:latin typeface="Arial" pitchFamily="34" charset="0"/>
                <a:ea typeface="ＭＳ Ｐゴシック" pitchFamily="34" charset="-128"/>
              </a:defRPr>
            </a:lvl4pPr>
            <a:lvl5pPr marL="2112254" indent="-233628" defTabSz="953714">
              <a:defRPr sz="3700" u="sng">
                <a:solidFill>
                  <a:schemeClr val="tx1"/>
                </a:solidFill>
                <a:latin typeface="Arial" pitchFamily="34" charset="0"/>
                <a:ea typeface="ＭＳ Ｐゴシック" pitchFamily="34" charset="-128"/>
              </a:defRPr>
            </a:lvl5pPr>
            <a:lvl6pPr marL="2573108"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6pPr>
            <a:lvl7pPr marL="3033963"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7pPr>
            <a:lvl8pPr marL="3494819"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8pPr>
            <a:lvl9pPr marL="3955674"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9pPr>
          </a:lstStyle>
          <a:p>
            <a:fld id="{11F77485-A15C-4832-9790-2499398F9A80}" type="slidenum">
              <a:rPr lang="en-US" altLang="en-US" sz="1200" u="none">
                <a:solidFill>
                  <a:srgbClr val="000000"/>
                </a:solidFill>
              </a:rPr>
              <a:pPr/>
              <a:t>35</a:t>
            </a:fld>
            <a:endParaRPr lang="en-US" altLang="en-US" sz="1200" u="none">
              <a:solidFill>
                <a:srgbClr val="000000"/>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95684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fld id="{A52E9135-758E-8647-9971-51298252EA39}" type="slidenum">
              <a:rPr lang="en-US" smtClean="0"/>
              <a:t>46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69115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5463"/>
            <a:ext cx="4673600" cy="2628900"/>
          </a:xfrm>
        </p:spPr>
      </p:sp>
      <p:sp>
        <p:nvSpPr>
          <p:cNvPr id="3" name="Notes Placeholder 2"/>
          <p:cNvSpPr>
            <a:spLocks noGrp="1"/>
          </p:cNvSpPr>
          <p:nvPr>
            <p:ph type="body" idx="1"/>
          </p:nvPr>
        </p:nvSpPr>
        <p:spPr/>
        <p:txBody>
          <a:bodyPr/>
          <a:lstStyle/>
          <a:p>
            <a:r>
              <a:rPr lang="x-none" b="1" dirty="0">
                <a:solidFill>
                  <a:srgbClr val="000000"/>
                </a:solidFill>
              </a:rPr>
              <a:t>NOTAS DEL INSTRUCTOR:</a:t>
            </a:r>
          </a:p>
          <a:p>
            <a:r>
              <a:rPr lang="x-none" dirty="0">
                <a:solidFill>
                  <a:srgbClr val="000000"/>
                </a:solidFill>
              </a:rPr>
              <a:t>Diapositiva de transición.</a:t>
            </a:r>
          </a:p>
          <a:p>
            <a:pPr marL="172821" indent="-172821">
              <a:buFont typeface="Arial"/>
              <a:buChar char="•"/>
            </a:pPr>
            <a:r>
              <a:rPr lang="x-none" dirty="0">
                <a:solidFill>
                  <a:srgbClr val="000000"/>
                </a:solidFill>
              </a:rPr>
              <a:t>El punto aquí es que hay un sistema comprobado y recursos de respaldo para efectuar las actividades necesarias para el éxito. El financiamiento del </a:t>
            </a:r>
            <a:r>
              <a:rPr lang="en-US" dirty="0" err="1">
                <a:solidFill>
                  <a:srgbClr val="000000"/>
                </a:solidFill>
              </a:rPr>
              <a:t>Programa</a:t>
            </a:r>
            <a:r>
              <a:rPr lang="en-US" dirty="0">
                <a:solidFill>
                  <a:srgbClr val="000000"/>
                </a:solidFill>
              </a:rPr>
              <a:t> Shopping Annuity®</a:t>
            </a:r>
            <a:r>
              <a:rPr lang="x-none" dirty="0">
                <a:solidFill>
                  <a:srgbClr val="000000"/>
                </a:solidFill>
              </a:rPr>
              <a:t> no se efectúa al azar. Usted puede ser calculador y reproducir el proceso con su equipo a fin de crear su </a:t>
            </a:r>
            <a:r>
              <a:rPr lang="en-US" dirty="0" err="1">
                <a:solidFill>
                  <a:srgbClr val="000000"/>
                </a:solidFill>
              </a:rPr>
              <a:t>Programa</a:t>
            </a:r>
            <a:r>
              <a:rPr lang="en-US" dirty="0">
                <a:solidFill>
                  <a:srgbClr val="000000"/>
                </a:solidFill>
              </a:rPr>
              <a:t> Shopping Annuity®</a:t>
            </a:r>
            <a:r>
              <a:rPr lang="x-none" dirty="0">
                <a:solidFill>
                  <a:srgbClr val="000000"/>
                </a:solidFill>
              </a:rPr>
              <a:t>. </a:t>
            </a:r>
          </a:p>
          <a:p>
            <a:endParaRPr lang="en-US" dirty="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50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11882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85800"/>
            <a:ext cx="6096000" cy="3429000"/>
          </a:xfrm>
        </p:spPr>
      </p:sp>
      <p:sp>
        <p:nvSpPr>
          <p:cNvPr id="3" name="Notes Placeholder 2"/>
          <p:cNvSpPr>
            <a:spLocks noGrp="1"/>
          </p:cNvSpPr>
          <p:nvPr>
            <p:ph type="body" idx="1"/>
          </p:nvPr>
        </p:nvSpPr>
        <p:spPr/>
        <p:txBody>
          <a:bodyPr/>
          <a:lstStyle/>
          <a:p>
            <a:r>
              <a:rPr lang="en-US" b="1" dirty="0" smtClean="0"/>
              <a:t>TRAINERS</a:t>
            </a:r>
            <a:r>
              <a:rPr lang="en-US" b="1" baseline="0" dirty="0" smtClean="0"/>
              <a:t> NOTES:</a:t>
            </a:r>
            <a:endParaRPr lang="en-US" b="0" baseline="0" dirty="0" smtClean="0"/>
          </a:p>
          <a:p>
            <a:pPr marL="169598" indent="-169598">
              <a:buFont typeface="Arial"/>
              <a:buChar char="•"/>
            </a:pPr>
            <a:r>
              <a:rPr lang="en-US" b="0" baseline="0" dirty="0" smtClean="0"/>
              <a:t>Best of all, we aren’t asking you to sacrifice quality or price.  Our exclusive brands are superior products, with better prices than the competition and we pay you Cashback for purchasing them.</a:t>
            </a:r>
          </a:p>
          <a:p>
            <a:pPr marL="169598" indent="-169598">
              <a:buFont typeface="Arial"/>
              <a:buChar char="•"/>
            </a:pPr>
            <a:r>
              <a:rPr lang="en-US" b="0" baseline="0" dirty="0" smtClean="0"/>
              <a:t>Not to mention, by choosing these superior products, you are funding your Shopping Annuity</a:t>
            </a:r>
            <a:endParaRPr lang="en-US" b="1" baseline="0" dirty="0" smtClean="0"/>
          </a:p>
        </p:txBody>
      </p:sp>
      <p:sp>
        <p:nvSpPr>
          <p:cNvPr id="4" name="Slide Number Placeholder 3"/>
          <p:cNvSpPr>
            <a:spLocks noGrp="1"/>
          </p:cNvSpPr>
          <p:nvPr>
            <p:ph type="sldNum" sz="quarter" idx="10"/>
          </p:nvPr>
        </p:nvSpPr>
        <p:spPr/>
        <p:txBody>
          <a:bodyPr/>
          <a:lstStyle/>
          <a:p>
            <a:fld id="{079EFA50-432A-5B47-9164-EA25356F6FE0}" type="slidenum">
              <a:rPr lang="en-US" smtClean="0">
                <a:solidFill>
                  <a:prstClr val="black"/>
                </a:solidFill>
              </a:rPr>
              <a:pPr/>
              <a:t>51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0569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2312988" y="523875"/>
            <a:ext cx="4676775" cy="2630488"/>
          </a:xfrm>
          <a:ln/>
        </p:spPr>
      </p:sp>
      <p:sp>
        <p:nvSpPr>
          <p:cNvPr id="75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5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714">
              <a:defRPr sz="3700" u="sng">
                <a:solidFill>
                  <a:schemeClr val="tx1"/>
                </a:solidFill>
                <a:latin typeface="Arial" pitchFamily="34" charset="0"/>
                <a:ea typeface="ＭＳ Ｐゴシック" pitchFamily="34" charset="-128"/>
              </a:defRPr>
            </a:lvl1pPr>
            <a:lvl2pPr marL="761691" indent="-292836" defTabSz="953714">
              <a:defRPr sz="3700" u="sng">
                <a:solidFill>
                  <a:schemeClr val="tx1"/>
                </a:solidFill>
                <a:latin typeface="Arial" pitchFamily="34" charset="0"/>
                <a:ea typeface="ＭＳ Ｐゴシック" pitchFamily="34" charset="-128"/>
              </a:defRPr>
            </a:lvl2pPr>
            <a:lvl3pPr marL="1172941" indent="-233628" defTabSz="953714">
              <a:defRPr sz="3700" u="sng">
                <a:solidFill>
                  <a:schemeClr val="tx1"/>
                </a:solidFill>
                <a:latin typeface="Arial" pitchFamily="34" charset="0"/>
                <a:ea typeface="ＭＳ Ｐゴシック" pitchFamily="34" charset="-128"/>
              </a:defRPr>
            </a:lvl3pPr>
            <a:lvl4pPr marL="1643398" indent="-233628" defTabSz="953714">
              <a:defRPr sz="3700" u="sng">
                <a:solidFill>
                  <a:schemeClr val="tx1"/>
                </a:solidFill>
                <a:latin typeface="Arial" pitchFamily="34" charset="0"/>
                <a:ea typeface="ＭＳ Ｐゴシック" pitchFamily="34" charset="-128"/>
              </a:defRPr>
            </a:lvl4pPr>
            <a:lvl5pPr marL="2112254" indent="-233628" defTabSz="953714">
              <a:defRPr sz="3700" u="sng">
                <a:solidFill>
                  <a:schemeClr val="tx1"/>
                </a:solidFill>
                <a:latin typeface="Arial" pitchFamily="34" charset="0"/>
                <a:ea typeface="ＭＳ Ｐゴシック" pitchFamily="34" charset="-128"/>
              </a:defRPr>
            </a:lvl5pPr>
            <a:lvl6pPr marL="2573108"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6pPr>
            <a:lvl7pPr marL="3033963"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7pPr>
            <a:lvl8pPr marL="3494819"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8pPr>
            <a:lvl9pPr marL="3955674"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9pPr>
          </a:lstStyle>
          <a:p>
            <a:fld id="{11F77485-A15C-4832-9790-2499398F9A80}" type="slidenum">
              <a:rPr lang="en-US" altLang="en-US" sz="1200" u="none">
                <a:solidFill>
                  <a:srgbClr val="000000"/>
                </a:solidFill>
              </a:rPr>
              <a:pPr/>
              <a:t>60</a:t>
            </a:fld>
            <a:endParaRPr lang="en-US" altLang="en-US" sz="1200" u="none">
              <a:solidFill>
                <a:srgbClr val="000000"/>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119047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fld id="{A52E9135-758E-8647-9971-51298252EA39}" type="slidenum">
              <a:rPr lang="en-US" smtClean="0">
                <a:solidFill>
                  <a:prstClr val="black"/>
                </a:solidFill>
              </a:rPr>
              <a:pPr/>
              <a:t>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03369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62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170293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66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4459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a:xfrm>
            <a:off x="2312988" y="523875"/>
            <a:ext cx="4676775" cy="2630488"/>
          </a:xfrm>
          <a:ln/>
        </p:spPr>
      </p:sp>
      <p:sp>
        <p:nvSpPr>
          <p:cNvPr id="74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4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714">
              <a:defRPr sz="3700" u="sng">
                <a:solidFill>
                  <a:schemeClr val="tx1"/>
                </a:solidFill>
                <a:latin typeface="Arial" pitchFamily="34" charset="0"/>
                <a:ea typeface="ＭＳ Ｐゴシック" pitchFamily="34" charset="-128"/>
              </a:defRPr>
            </a:lvl1pPr>
            <a:lvl2pPr marL="761691" indent="-292836" defTabSz="953714">
              <a:defRPr sz="3700" u="sng">
                <a:solidFill>
                  <a:schemeClr val="tx1"/>
                </a:solidFill>
                <a:latin typeface="Arial" pitchFamily="34" charset="0"/>
                <a:ea typeface="ＭＳ Ｐゴシック" pitchFamily="34" charset="-128"/>
              </a:defRPr>
            </a:lvl2pPr>
            <a:lvl3pPr marL="1172941" indent="-233628" defTabSz="953714">
              <a:defRPr sz="3700" u="sng">
                <a:solidFill>
                  <a:schemeClr val="tx1"/>
                </a:solidFill>
                <a:latin typeface="Arial" pitchFamily="34" charset="0"/>
                <a:ea typeface="ＭＳ Ｐゴシック" pitchFamily="34" charset="-128"/>
              </a:defRPr>
            </a:lvl3pPr>
            <a:lvl4pPr marL="1643398" indent="-233628" defTabSz="953714">
              <a:defRPr sz="3700" u="sng">
                <a:solidFill>
                  <a:schemeClr val="tx1"/>
                </a:solidFill>
                <a:latin typeface="Arial" pitchFamily="34" charset="0"/>
                <a:ea typeface="ＭＳ Ｐゴシック" pitchFamily="34" charset="-128"/>
              </a:defRPr>
            </a:lvl4pPr>
            <a:lvl5pPr marL="2112254" indent="-233628" defTabSz="953714">
              <a:defRPr sz="3700" u="sng">
                <a:solidFill>
                  <a:schemeClr val="tx1"/>
                </a:solidFill>
                <a:latin typeface="Arial" pitchFamily="34" charset="0"/>
                <a:ea typeface="ＭＳ Ｐゴシック" pitchFamily="34" charset="-128"/>
              </a:defRPr>
            </a:lvl5pPr>
            <a:lvl6pPr marL="2573108"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6pPr>
            <a:lvl7pPr marL="3033963"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7pPr>
            <a:lvl8pPr marL="3494819"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8pPr>
            <a:lvl9pPr marL="3955674"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9pPr>
          </a:lstStyle>
          <a:p>
            <a:fld id="{511AC1E6-A0F5-47A4-99E7-EAA076B1771A}" type="slidenum">
              <a:rPr lang="en-US" altLang="en-US" sz="1200" u="none">
                <a:solidFill>
                  <a:srgbClr val="000000"/>
                </a:solidFill>
              </a:rPr>
              <a:pPr/>
              <a:t>72</a:t>
            </a:fld>
            <a:endParaRPr lang="en-US" altLang="en-US" sz="1200" u="none">
              <a:solidFill>
                <a:srgbClr val="000000"/>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30903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a:xfrm>
            <a:off x="2312988" y="523875"/>
            <a:ext cx="4676775" cy="2630488"/>
          </a:xfrm>
          <a:ln/>
        </p:spPr>
      </p:sp>
      <p:sp>
        <p:nvSpPr>
          <p:cNvPr id="74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4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714">
              <a:defRPr sz="3700" u="sng">
                <a:solidFill>
                  <a:schemeClr val="tx1"/>
                </a:solidFill>
                <a:latin typeface="Arial" pitchFamily="34" charset="0"/>
                <a:ea typeface="ＭＳ Ｐゴシック" pitchFamily="34" charset="-128"/>
              </a:defRPr>
            </a:lvl1pPr>
            <a:lvl2pPr marL="761691" indent="-292836" defTabSz="953714">
              <a:defRPr sz="3700" u="sng">
                <a:solidFill>
                  <a:schemeClr val="tx1"/>
                </a:solidFill>
                <a:latin typeface="Arial" pitchFamily="34" charset="0"/>
                <a:ea typeface="ＭＳ Ｐゴシック" pitchFamily="34" charset="-128"/>
              </a:defRPr>
            </a:lvl2pPr>
            <a:lvl3pPr marL="1172941" indent="-233628" defTabSz="953714">
              <a:defRPr sz="3700" u="sng">
                <a:solidFill>
                  <a:schemeClr val="tx1"/>
                </a:solidFill>
                <a:latin typeface="Arial" pitchFamily="34" charset="0"/>
                <a:ea typeface="ＭＳ Ｐゴシック" pitchFamily="34" charset="-128"/>
              </a:defRPr>
            </a:lvl3pPr>
            <a:lvl4pPr marL="1643398" indent="-233628" defTabSz="953714">
              <a:defRPr sz="3700" u="sng">
                <a:solidFill>
                  <a:schemeClr val="tx1"/>
                </a:solidFill>
                <a:latin typeface="Arial" pitchFamily="34" charset="0"/>
                <a:ea typeface="ＭＳ Ｐゴシック" pitchFamily="34" charset="-128"/>
              </a:defRPr>
            </a:lvl4pPr>
            <a:lvl5pPr marL="2112254" indent="-233628" defTabSz="953714">
              <a:defRPr sz="3700" u="sng">
                <a:solidFill>
                  <a:schemeClr val="tx1"/>
                </a:solidFill>
                <a:latin typeface="Arial" pitchFamily="34" charset="0"/>
                <a:ea typeface="ＭＳ Ｐゴシック" pitchFamily="34" charset="-128"/>
              </a:defRPr>
            </a:lvl5pPr>
            <a:lvl6pPr marL="2573108"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6pPr>
            <a:lvl7pPr marL="3033963"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7pPr>
            <a:lvl8pPr marL="3494819"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8pPr>
            <a:lvl9pPr marL="3955674"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9pPr>
          </a:lstStyle>
          <a:p>
            <a:fld id="{511AC1E6-A0F5-47A4-99E7-EAA076B1771A}" type="slidenum">
              <a:rPr lang="en-US" altLang="en-US" sz="1200" u="none">
                <a:solidFill>
                  <a:srgbClr val="000000"/>
                </a:solidFill>
              </a:rPr>
              <a:pPr/>
              <a:t>73</a:t>
            </a:fld>
            <a:endParaRPr lang="en-US" altLang="en-US" sz="1200" u="none">
              <a:solidFill>
                <a:srgbClr val="000000"/>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02244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74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01461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77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73645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Slide Image Placeholder 1"/>
          <p:cNvSpPr>
            <a:spLocks noGrp="1" noRot="1" noChangeAspect="1" noTextEdit="1"/>
          </p:cNvSpPr>
          <p:nvPr>
            <p:ph type="sldImg"/>
          </p:nvPr>
        </p:nvSpPr>
        <p:spPr>
          <a:xfrm>
            <a:off x="2312988" y="523875"/>
            <a:ext cx="4676775" cy="2630488"/>
          </a:xfrm>
          <a:ln/>
        </p:spPr>
      </p:sp>
      <p:sp>
        <p:nvSpPr>
          <p:cNvPr id="74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4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714">
              <a:defRPr sz="3700" u="sng">
                <a:solidFill>
                  <a:schemeClr val="tx1"/>
                </a:solidFill>
                <a:latin typeface="Arial" pitchFamily="34" charset="0"/>
                <a:ea typeface="ＭＳ Ｐゴシック" pitchFamily="34" charset="-128"/>
              </a:defRPr>
            </a:lvl1pPr>
            <a:lvl2pPr marL="761691" indent="-292836" defTabSz="953714">
              <a:defRPr sz="3700" u="sng">
                <a:solidFill>
                  <a:schemeClr val="tx1"/>
                </a:solidFill>
                <a:latin typeface="Arial" pitchFamily="34" charset="0"/>
                <a:ea typeface="ＭＳ Ｐゴシック" pitchFamily="34" charset="-128"/>
              </a:defRPr>
            </a:lvl2pPr>
            <a:lvl3pPr marL="1172941" indent="-233628" defTabSz="953714">
              <a:defRPr sz="3700" u="sng">
                <a:solidFill>
                  <a:schemeClr val="tx1"/>
                </a:solidFill>
                <a:latin typeface="Arial" pitchFamily="34" charset="0"/>
                <a:ea typeface="ＭＳ Ｐゴシック" pitchFamily="34" charset="-128"/>
              </a:defRPr>
            </a:lvl3pPr>
            <a:lvl4pPr marL="1643398" indent="-233628" defTabSz="953714">
              <a:defRPr sz="3700" u="sng">
                <a:solidFill>
                  <a:schemeClr val="tx1"/>
                </a:solidFill>
                <a:latin typeface="Arial" pitchFamily="34" charset="0"/>
                <a:ea typeface="ＭＳ Ｐゴシック" pitchFamily="34" charset="-128"/>
              </a:defRPr>
            </a:lvl4pPr>
            <a:lvl5pPr marL="2112254" indent="-233628" defTabSz="953714">
              <a:defRPr sz="3700" u="sng">
                <a:solidFill>
                  <a:schemeClr val="tx1"/>
                </a:solidFill>
                <a:latin typeface="Arial" pitchFamily="34" charset="0"/>
                <a:ea typeface="ＭＳ Ｐゴシック" pitchFamily="34" charset="-128"/>
              </a:defRPr>
            </a:lvl5pPr>
            <a:lvl6pPr marL="2573108"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6pPr>
            <a:lvl7pPr marL="3033963"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7pPr>
            <a:lvl8pPr marL="3494819"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8pPr>
            <a:lvl9pPr marL="3955674"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9pPr>
          </a:lstStyle>
          <a:p>
            <a:fld id="{511AC1E6-A0F5-47A4-99E7-EAA076B1771A}" type="slidenum">
              <a:rPr lang="en-US" altLang="en-US" sz="1200" u="none">
                <a:solidFill>
                  <a:srgbClr val="000000"/>
                </a:solidFill>
              </a:rPr>
              <a:pPr/>
              <a:t>79</a:t>
            </a:fld>
            <a:endParaRPr lang="en-US" altLang="en-US" sz="1200" u="none">
              <a:solidFill>
                <a:srgbClr val="000000"/>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470745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80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0808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81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73922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2312988" y="523875"/>
            <a:ext cx="4676775" cy="2630488"/>
          </a:xfrm>
          <a:ln/>
        </p:spPr>
      </p:sp>
      <p:sp>
        <p:nvSpPr>
          <p:cNvPr id="75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5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714">
              <a:defRPr sz="3700" u="sng">
                <a:solidFill>
                  <a:schemeClr val="tx1"/>
                </a:solidFill>
                <a:latin typeface="Arial" pitchFamily="34" charset="0"/>
                <a:ea typeface="ＭＳ Ｐゴシック" pitchFamily="34" charset="-128"/>
              </a:defRPr>
            </a:lvl1pPr>
            <a:lvl2pPr marL="761691" indent="-292836" defTabSz="953714">
              <a:defRPr sz="3700" u="sng">
                <a:solidFill>
                  <a:schemeClr val="tx1"/>
                </a:solidFill>
                <a:latin typeface="Arial" pitchFamily="34" charset="0"/>
                <a:ea typeface="ＭＳ Ｐゴシック" pitchFamily="34" charset="-128"/>
              </a:defRPr>
            </a:lvl2pPr>
            <a:lvl3pPr marL="1172941" indent="-233628" defTabSz="953714">
              <a:defRPr sz="3700" u="sng">
                <a:solidFill>
                  <a:schemeClr val="tx1"/>
                </a:solidFill>
                <a:latin typeface="Arial" pitchFamily="34" charset="0"/>
                <a:ea typeface="ＭＳ Ｐゴシック" pitchFamily="34" charset="-128"/>
              </a:defRPr>
            </a:lvl3pPr>
            <a:lvl4pPr marL="1643398" indent="-233628" defTabSz="953714">
              <a:defRPr sz="3700" u="sng">
                <a:solidFill>
                  <a:schemeClr val="tx1"/>
                </a:solidFill>
                <a:latin typeface="Arial" pitchFamily="34" charset="0"/>
                <a:ea typeface="ＭＳ Ｐゴシック" pitchFamily="34" charset="-128"/>
              </a:defRPr>
            </a:lvl4pPr>
            <a:lvl5pPr marL="2112254" indent="-233628" defTabSz="953714">
              <a:defRPr sz="3700" u="sng">
                <a:solidFill>
                  <a:schemeClr val="tx1"/>
                </a:solidFill>
                <a:latin typeface="Arial" pitchFamily="34" charset="0"/>
                <a:ea typeface="ＭＳ Ｐゴシック" pitchFamily="34" charset="-128"/>
              </a:defRPr>
            </a:lvl5pPr>
            <a:lvl6pPr marL="2573108"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6pPr>
            <a:lvl7pPr marL="3033963"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7pPr>
            <a:lvl8pPr marL="3494819"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8pPr>
            <a:lvl9pPr marL="3955674"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9pPr>
          </a:lstStyle>
          <a:p>
            <a:fld id="{11F77485-A15C-4832-9790-2499398F9A80}" type="slidenum">
              <a:rPr lang="en-US" altLang="en-US" sz="1200" u="none">
                <a:solidFill>
                  <a:srgbClr val="000000"/>
                </a:solidFill>
              </a:rPr>
              <a:pPr/>
              <a:t>82</a:t>
            </a:fld>
            <a:endParaRPr lang="en-US" altLang="en-US" sz="1200" u="none">
              <a:solidFill>
                <a:srgbClr val="000000"/>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293816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84027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2312988" y="523875"/>
            <a:ext cx="4676775" cy="2630488"/>
          </a:xfrm>
          <a:ln/>
        </p:spPr>
      </p:sp>
      <p:sp>
        <p:nvSpPr>
          <p:cNvPr id="75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75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714">
              <a:defRPr sz="3700" u="sng">
                <a:solidFill>
                  <a:schemeClr val="tx1"/>
                </a:solidFill>
                <a:latin typeface="Arial" pitchFamily="34" charset="0"/>
                <a:ea typeface="ＭＳ Ｐゴシック" pitchFamily="34" charset="-128"/>
              </a:defRPr>
            </a:lvl1pPr>
            <a:lvl2pPr marL="761691" indent="-292836" defTabSz="953714">
              <a:defRPr sz="3700" u="sng">
                <a:solidFill>
                  <a:schemeClr val="tx1"/>
                </a:solidFill>
                <a:latin typeface="Arial" pitchFamily="34" charset="0"/>
                <a:ea typeface="ＭＳ Ｐゴシック" pitchFamily="34" charset="-128"/>
              </a:defRPr>
            </a:lvl2pPr>
            <a:lvl3pPr marL="1172941" indent="-233628" defTabSz="953714">
              <a:defRPr sz="3700" u="sng">
                <a:solidFill>
                  <a:schemeClr val="tx1"/>
                </a:solidFill>
                <a:latin typeface="Arial" pitchFamily="34" charset="0"/>
                <a:ea typeface="ＭＳ Ｐゴシック" pitchFamily="34" charset="-128"/>
              </a:defRPr>
            </a:lvl3pPr>
            <a:lvl4pPr marL="1643398" indent="-233628" defTabSz="953714">
              <a:defRPr sz="3700" u="sng">
                <a:solidFill>
                  <a:schemeClr val="tx1"/>
                </a:solidFill>
                <a:latin typeface="Arial" pitchFamily="34" charset="0"/>
                <a:ea typeface="ＭＳ Ｐゴシック" pitchFamily="34" charset="-128"/>
              </a:defRPr>
            </a:lvl4pPr>
            <a:lvl5pPr marL="2112254" indent="-233628" defTabSz="953714">
              <a:defRPr sz="3700" u="sng">
                <a:solidFill>
                  <a:schemeClr val="tx1"/>
                </a:solidFill>
                <a:latin typeface="Arial" pitchFamily="34" charset="0"/>
                <a:ea typeface="ＭＳ Ｐゴシック" pitchFamily="34" charset="-128"/>
              </a:defRPr>
            </a:lvl5pPr>
            <a:lvl6pPr marL="2573108"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6pPr>
            <a:lvl7pPr marL="3033963"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7pPr>
            <a:lvl8pPr marL="3494819"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8pPr>
            <a:lvl9pPr marL="3955674"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9pPr>
          </a:lstStyle>
          <a:p>
            <a:fld id="{11F77485-A15C-4832-9790-2499398F9A80}" type="slidenum">
              <a:rPr lang="en-US" altLang="en-US" sz="1200" u="none">
                <a:solidFill>
                  <a:srgbClr val="000000"/>
                </a:solidFill>
              </a:rPr>
              <a:pPr/>
              <a:t>84</a:t>
            </a:fld>
            <a:endParaRPr lang="en-US" altLang="en-US" sz="1200" u="none">
              <a:solidFill>
                <a:srgbClr val="000000"/>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719462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86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433694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87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02088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fld id="{A52E9135-758E-8647-9971-51298252EA39}" type="slidenum">
              <a:rPr lang="en-US" smtClean="0"/>
              <a:t>88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48288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Slide Image Placeholder 1"/>
          <p:cNvSpPr>
            <a:spLocks noGrp="1" noRot="1" noChangeAspect="1" noTextEdit="1"/>
          </p:cNvSpPr>
          <p:nvPr>
            <p:ph type="sldImg"/>
          </p:nvPr>
        </p:nvSpPr>
        <p:spPr>
          <a:xfrm>
            <a:off x="2312988" y="523875"/>
            <a:ext cx="4676775" cy="2630488"/>
          </a:xfrm>
          <a:ln/>
        </p:spPr>
      </p:sp>
      <p:sp>
        <p:nvSpPr>
          <p:cNvPr id="75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75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3714">
              <a:defRPr sz="3700" u="sng">
                <a:solidFill>
                  <a:schemeClr val="tx1"/>
                </a:solidFill>
                <a:latin typeface="Arial" pitchFamily="34" charset="0"/>
                <a:ea typeface="ＭＳ Ｐゴシック" pitchFamily="34" charset="-128"/>
              </a:defRPr>
            </a:lvl1pPr>
            <a:lvl2pPr marL="761691" indent="-292836" defTabSz="953714">
              <a:defRPr sz="3700" u="sng">
                <a:solidFill>
                  <a:schemeClr val="tx1"/>
                </a:solidFill>
                <a:latin typeface="Arial" pitchFamily="34" charset="0"/>
                <a:ea typeface="ＭＳ Ｐゴシック" pitchFamily="34" charset="-128"/>
              </a:defRPr>
            </a:lvl2pPr>
            <a:lvl3pPr marL="1172941" indent="-233628" defTabSz="953714">
              <a:defRPr sz="3700" u="sng">
                <a:solidFill>
                  <a:schemeClr val="tx1"/>
                </a:solidFill>
                <a:latin typeface="Arial" pitchFamily="34" charset="0"/>
                <a:ea typeface="ＭＳ Ｐゴシック" pitchFamily="34" charset="-128"/>
              </a:defRPr>
            </a:lvl3pPr>
            <a:lvl4pPr marL="1643398" indent="-233628" defTabSz="953714">
              <a:defRPr sz="3700" u="sng">
                <a:solidFill>
                  <a:schemeClr val="tx1"/>
                </a:solidFill>
                <a:latin typeface="Arial" pitchFamily="34" charset="0"/>
                <a:ea typeface="ＭＳ Ｐゴシック" pitchFamily="34" charset="-128"/>
              </a:defRPr>
            </a:lvl4pPr>
            <a:lvl5pPr marL="2112254" indent="-233628" defTabSz="953714">
              <a:defRPr sz="3700" u="sng">
                <a:solidFill>
                  <a:schemeClr val="tx1"/>
                </a:solidFill>
                <a:latin typeface="Arial" pitchFamily="34" charset="0"/>
                <a:ea typeface="ＭＳ Ｐゴシック" pitchFamily="34" charset="-128"/>
              </a:defRPr>
            </a:lvl5pPr>
            <a:lvl6pPr marL="2573108"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6pPr>
            <a:lvl7pPr marL="3033963"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7pPr>
            <a:lvl8pPr marL="3494819"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8pPr>
            <a:lvl9pPr marL="3955674" indent="-233628" algn="ctr" defTabSz="953714" eaLnBrk="0" fontAlgn="base" hangingPunct="0">
              <a:spcBef>
                <a:spcPct val="0"/>
              </a:spcBef>
              <a:spcAft>
                <a:spcPct val="0"/>
              </a:spcAft>
              <a:defRPr sz="3700" u="sng">
                <a:solidFill>
                  <a:schemeClr val="tx1"/>
                </a:solidFill>
                <a:latin typeface="Arial" pitchFamily="34" charset="0"/>
                <a:ea typeface="ＭＳ Ｐゴシック" pitchFamily="34" charset="-128"/>
              </a:defRPr>
            </a:lvl9pPr>
          </a:lstStyle>
          <a:p>
            <a:fld id="{11F77485-A15C-4832-9790-2499398F9A80}" type="slidenum">
              <a:rPr lang="en-US" altLang="en-US" sz="1200" u="none">
                <a:solidFill>
                  <a:srgbClr val="000000"/>
                </a:solidFill>
              </a:rPr>
              <a:pPr/>
              <a:t>90</a:t>
            </a:fld>
            <a:endParaRPr lang="en-US" altLang="en-US" sz="1200" u="none">
              <a:solidFill>
                <a:srgbClr val="000000"/>
              </a:solidFill>
            </a:endParaRPr>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676167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113">
              <a:defRPr sz="3700" u="sng">
                <a:solidFill>
                  <a:schemeClr val="tx1"/>
                </a:solidFill>
                <a:latin typeface="Arial" pitchFamily="34" charset="0"/>
                <a:ea typeface="MS PGothic" pitchFamily="34" charset="-128"/>
              </a:defRPr>
            </a:lvl1pPr>
            <a:lvl2pPr marL="748890" indent="-288034" defTabSz="936113">
              <a:defRPr sz="3700" u="sng">
                <a:solidFill>
                  <a:schemeClr val="tx1"/>
                </a:solidFill>
                <a:latin typeface="Arial" pitchFamily="34" charset="0"/>
                <a:ea typeface="MS PGothic" pitchFamily="34" charset="-128"/>
              </a:defRPr>
            </a:lvl2pPr>
            <a:lvl3pPr marL="1152138" indent="-230427" defTabSz="936113">
              <a:defRPr sz="3700" u="sng">
                <a:solidFill>
                  <a:schemeClr val="tx1"/>
                </a:solidFill>
                <a:latin typeface="Arial" pitchFamily="34" charset="0"/>
                <a:ea typeface="MS PGothic" pitchFamily="34" charset="-128"/>
              </a:defRPr>
            </a:lvl3pPr>
            <a:lvl4pPr marL="1612993" indent="-230427" defTabSz="936113">
              <a:defRPr sz="3700" u="sng">
                <a:solidFill>
                  <a:schemeClr val="tx1"/>
                </a:solidFill>
                <a:latin typeface="Arial" pitchFamily="34" charset="0"/>
                <a:ea typeface="MS PGothic" pitchFamily="34" charset="-128"/>
              </a:defRPr>
            </a:lvl4pPr>
            <a:lvl5pPr marL="2073849" indent="-230427" defTabSz="936113">
              <a:defRPr sz="3700" u="sng">
                <a:solidFill>
                  <a:schemeClr val="tx1"/>
                </a:solidFill>
                <a:latin typeface="Arial" pitchFamily="34" charset="0"/>
                <a:ea typeface="MS PGothic" pitchFamily="34" charset="-128"/>
              </a:defRPr>
            </a:lvl5pPr>
            <a:lvl6pPr marL="2534703" indent="-230427" algn="ctr" defTabSz="936113" eaLnBrk="0" fontAlgn="base" hangingPunct="0">
              <a:spcBef>
                <a:spcPct val="0"/>
              </a:spcBef>
              <a:spcAft>
                <a:spcPct val="0"/>
              </a:spcAft>
              <a:defRPr sz="3700" u="sng">
                <a:solidFill>
                  <a:schemeClr val="tx1"/>
                </a:solidFill>
                <a:latin typeface="Arial" pitchFamily="34" charset="0"/>
                <a:ea typeface="MS PGothic" pitchFamily="34" charset="-128"/>
              </a:defRPr>
            </a:lvl6pPr>
            <a:lvl7pPr marL="2995559" indent="-230427" algn="ctr" defTabSz="936113" eaLnBrk="0" fontAlgn="base" hangingPunct="0">
              <a:spcBef>
                <a:spcPct val="0"/>
              </a:spcBef>
              <a:spcAft>
                <a:spcPct val="0"/>
              </a:spcAft>
              <a:defRPr sz="3700" u="sng">
                <a:solidFill>
                  <a:schemeClr val="tx1"/>
                </a:solidFill>
                <a:latin typeface="Arial" pitchFamily="34" charset="0"/>
                <a:ea typeface="MS PGothic" pitchFamily="34" charset="-128"/>
              </a:defRPr>
            </a:lvl7pPr>
            <a:lvl8pPr marL="3456414" indent="-230427" algn="ctr" defTabSz="936113" eaLnBrk="0" fontAlgn="base" hangingPunct="0">
              <a:spcBef>
                <a:spcPct val="0"/>
              </a:spcBef>
              <a:spcAft>
                <a:spcPct val="0"/>
              </a:spcAft>
              <a:defRPr sz="3700" u="sng">
                <a:solidFill>
                  <a:schemeClr val="tx1"/>
                </a:solidFill>
                <a:latin typeface="Arial" pitchFamily="34" charset="0"/>
                <a:ea typeface="MS PGothic" pitchFamily="34" charset="-128"/>
              </a:defRPr>
            </a:lvl8pPr>
            <a:lvl9pPr marL="3917270" indent="-230427" algn="ctr" defTabSz="936113" eaLnBrk="0" fontAlgn="base" hangingPunct="0">
              <a:spcBef>
                <a:spcPct val="0"/>
              </a:spcBef>
              <a:spcAft>
                <a:spcPct val="0"/>
              </a:spcAft>
              <a:defRPr sz="3700" u="sng">
                <a:solidFill>
                  <a:schemeClr val="tx1"/>
                </a:solidFill>
                <a:latin typeface="Arial" pitchFamily="34" charset="0"/>
                <a:ea typeface="MS PGothic" pitchFamily="34" charset="-128"/>
              </a:defRPr>
            </a:lvl9pPr>
          </a:lstStyle>
          <a:p>
            <a:fld id="{CA3EF5A9-CE09-4797-B858-0264344E37FF}" type="slidenum">
              <a:rPr lang="en-US" altLang="en-US" sz="1200" u="none">
                <a:solidFill>
                  <a:srgbClr val="000000"/>
                </a:solidFill>
                <a:latin typeface="Verdana" pitchFamily="34" charset="0"/>
              </a:rPr>
              <a:pPr/>
              <a:t>91</a:t>
            </a:fld>
            <a:endParaRPr lang="en-US" altLang="en-US" sz="1200" u="none">
              <a:solidFill>
                <a:srgbClr val="000000"/>
              </a:solidFill>
              <a:latin typeface="Verdana" pitchFamily="34" charset="0"/>
            </a:endParaRPr>
          </a:p>
        </p:txBody>
      </p:sp>
      <p:sp>
        <p:nvSpPr>
          <p:cNvPr id="203779" name="Rectangle 2"/>
          <p:cNvSpPr>
            <a:spLocks noGrp="1" noRot="1" noChangeAspect="1" noChangeArrowheads="1" noTextEdit="1"/>
          </p:cNvSpPr>
          <p:nvPr>
            <p:ph type="sldImg"/>
          </p:nvPr>
        </p:nvSpPr>
        <p:spPr>
          <a:xfrm>
            <a:off x="2312988" y="523875"/>
            <a:ext cx="4676775" cy="2630488"/>
          </a:xfrm>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x-none" b="1" u="sng" dirty="0">
                <a:solidFill>
                  <a:srgbClr val="000000"/>
                </a:solidFill>
              </a:rPr>
              <a:t>NOTAS DEL INSTRUCTOR:</a:t>
            </a:r>
          </a:p>
          <a:p>
            <a:pPr eaLnBrk="1" hangingPunct="1"/>
            <a:r>
              <a:rPr lang="x-none" b="1" dirty="0">
                <a:solidFill>
                  <a:srgbClr val="000000"/>
                </a:solidFill>
              </a:rPr>
              <a:t>Para no perder comisiones:</a:t>
            </a:r>
          </a:p>
          <a:p>
            <a:pPr eaLnBrk="1" hangingPunct="1">
              <a:buFontTx/>
              <a:buChar char="•"/>
            </a:pPr>
            <a:r>
              <a:rPr lang="x-none" dirty="0">
                <a:solidFill>
                  <a:srgbClr val="000000"/>
                </a:solidFill>
              </a:rPr>
              <a:t>Obtenga sus formularios a la brevedad. </a:t>
            </a:r>
            <a:r>
              <a:rPr lang="en" dirty="0"/>
              <a:t/>
            </a:r>
            <a:br>
              <a:rPr lang="en" dirty="0"/>
            </a:br>
            <a:r>
              <a:rPr lang="x-none" dirty="0">
                <a:solidFill>
                  <a:srgbClr val="000000"/>
                </a:solidFill>
              </a:rPr>
              <a:t>    El Formulario 925 solo una vez (al inscribirse), </a:t>
            </a:r>
            <a:r>
              <a:rPr lang="en" dirty="0"/>
              <a:t/>
            </a:r>
            <a:br>
              <a:rPr lang="en" dirty="0"/>
            </a:br>
            <a:r>
              <a:rPr lang="x-none" dirty="0">
                <a:solidFill>
                  <a:srgbClr val="000000"/>
                </a:solidFill>
              </a:rPr>
              <a:t>    El Formulario 1001 solo una vez (al inscribirse), </a:t>
            </a:r>
            <a:r>
              <a:rPr lang="en" dirty="0"/>
              <a:t/>
            </a:r>
            <a:br>
              <a:rPr lang="en" dirty="0"/>
            </a:br>
            <a:r>
              <a:rPr lang="x-none" dirty="0">
                <a:solidFill>
                  <a:srgbClr val="000000"/>
                </a:solidFill>
              </a:rPr>
              <a:t>    El Formulario 1000 de forma trimestral</a:t>
            </a:r>
            <a:r>
              <a:rPr lang="en" dirty="0"/>
              <a:t/>
            </a:r>
            <a:br>
              <a:rPr lang="en" dirty="0"/>
            </a:br>
            <a:r>
              <a:rPr lang="x-none" dirty="0">
                <a:solidFill>
                  <a:srgbClr val="000000"/>
                </a:solidFill>
              </a:rPr>
              <a:t>    Formulario de Renovación Anual</a:t>
            </a:r>
          </a:p>
          <a:p>
            <a:pPr eaLnBrk="1" hangingPunct="1">
              <a:buFontTx/>
              <a:buChar char="•"/>
            </a:pPr>
            <a:r>
              <a:rPr lang="x-none" dirty="0">
                <a:solidFill>
                  <a:srgbClr val="000000"/>
                </a:solidFill>
              </a:rPr>
              <a:t>Asista a los tres cursos de capacitación requeridos.</a:t>
            </a:r>
            <a:r>
              <a:rPr lang="en" dirty="0"/>
              <a:t/>
            </a:r>
            <a:br>
              <a:rPr lang="en" dirty="0"/>
            </a:br>
            <a:r>
              <a:rPr lang="x-none" dirty="0">
                <a:solidFill>
                  <a:srgbClr val="000000"/>
                </a:solidFill>
              </a:rPr>
              <a:t>	Los Cinco Fundamentos, </a:t>
            </a:r>
            <a:r>
              <a:rPr lang="en" dirty="0"/>
              <a:t/>
            </a:r>
            <a:br>
              <a:rPr lang="en" dirty="0"/>
            </a:br>
            <a:r>
              <a:rPr lang="x-none" dirty="0">
                <a:solidFill>
                  <a:srgbClr val="000000"/>
                </a:solidFill>
              </a:rPr>
              <a:t>	NUOT, </a:t>
            </a:r>
            <a:r>
              <a:rPr lang="en" dirty="0"/>
              <a:t/>
            </a:r>
            <a:br>
              <a:rPr lang="en" dirty="0"/>
            </a:br>
            <a:r>
              <a:rPr lang="x-none" dirty="0">
                <a:solidFill>
                  <a:srgbClr val="000000"/>
                </a:solidFill>
              </a:rPr>
              <a:t>	ECCT </a:t>
            </a:r>
          </a:p>
          <a:p>
            <a:pPr eaLnBrk="1" hangingPunct="1"/>
            <a:endParaRPr lang="en-US" altLang="en-US" dirty="0" smtClean="0"/>
          </a:p>
        </p:txBody>
      </p:sp>
      <p:sp>
        <p:nvSpPr>
          <p:cNvPr id="2" name="Footer Placeholder 1"/>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309526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a:p>
        </p:txBody>
      </p:sp>
      <p:sp>
        <p:nvSpPr>
          <p:cNvPr id="4" name="3 Marcador de número de diapositiva"/>
          <p:cNvSpPr>
            <a:spLocks noGrp="1"/>
          </p:cNvSpPr>
          <p:nvPr>
            <p:ph type="sldNum" sz="quarter" idx="10"/>
          </p:nvPr>
        </p:nvSpPr>
        <p:spPr/>
        <p:txBody>
          <a:bodyPr/>
          <a:lstStyle/>
          <a:p>
            <a:fld id="{A52E9135-758E-8647-9971-51298252EA39}" type="slidenum">
              <a:rPr lang="en-US" smtClean="0">
                <a:solidFill>
                  <a:prstClr val="black"/>
                </a:solidFill>
              </a:rPr>
              <a:pPr/>
              <a:t>92</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6656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93</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804484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95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879544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100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90581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880554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101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66049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102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02543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105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30027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3806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45549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59753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pPr/>
              <a:t>11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2000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89475" y="671513"/>
            <a:ext cx="3225800" cy="1814512"/>
          </a:xfrm>
        </p:spPr>
      </p:sp>
      <p:sp>
        <p:nvSpPr>
          <p:cNvPr id="3" name="Notes Placeholder 2"/>
          <p:cNvSpPr>
            <a:spLocks noGrp="1"/>
          </p:cNvSpPr>
          <p:nvPr>
            <p:ph type="body" idx="1"/>
          </p:nvPr>
        </p:nvSpPr>
        <p:spPr/>
        <p:txBody>
          <a:bodyPr/>
          <a:lstStyle/>
          <a:p>
            <a:r>
              <a:rPr lang="en-US" dirty="0" smtClean="0"/>
              <a:t>I didn’t find the </a:t>
            </a:r>
            <a:r>
              <a:rPr lang="en-US" dirty="0"/>
              <a:t>UFO Booklet</a:t>
            </a:r>
          </a:p>
          <a:p>
            <a:endParaRPr lang="en-US" dirty="0"/>
          </a:p>
        </p:txBody>
      </p:sp>
      <p:sp>
        <p:nvSpPr>
          <p:cNvPr id="4" name="Slide Number Placeholder 3"/>
          <p:cNvSpPr>
            <a:spLocks noGrp="1"/>
          </p:cNvSpPr>
          <p:nvPr>
            <p:ph type="sldNum" sz="quarter" idx="10"/>
          </p:nvPr>
        </p:nvSpPr>
        <p:spPr/>
        <p:txBody>
          <a:bodyPr/>
          <a:lstStyle/>
          <a:p>
            <a:fld id="{6AE18445-38C2-41A3-A358-77E2E53FF1F5}" type="slidenum">
              <a:rPr lang="en-US" smtClean="0">
                <a:solidFill>
                  <a:prstClr val="black"/>
                </a:solidFill>
              </a:rPr>
              <a:pPr/>
              <a:t>21</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2761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4"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pPr/>
              <a:t>3/14/2016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168435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pPr/>
              <a:t>3/14/2016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20770093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33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2389779" y="5368107"/>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a:latin typeface="Arial" charset="0"/>
              </a:defRPr>
            </a:lvl1pPr>
          </a:lstStyle>
          <a:p>
            <a:pPr>
              <a:defRPr/>
            </a:pPr>
            <a:fld id="{6A9BAD00-717C-44ED-B628-9C31FF314984}" type="datetime1">
              <a:rPr lang="en-US"/>
              <a:pPr>
                <a:defRPr/>
              </a:pPr>
              <a:t>3/14/2016</a:t>
            </a:fld>
            <a:endParaRPr lang="en-US"/>
          </a:p>
        </p:txBody>
      </p:sp>
      <p:sp>
        <p:nvSpPr>
          <p:cNvPr id="6" name="Footer Placeholder 5"/>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946" eaLnBrk="0" hangingPunct="0">
              <a:defRPr u="sng">
                <a:latin typeface="Arial" charset="0"/>
              </a:defRPr>
            </a:lvl1pPr>
          </a:lstStyle>
          <a:p>
            <a:pPr>
              <a:defRPr/>
            </a:pPr>
            <a:fld id="{C3438DC3-117F-438D-BB69-BC88181E6CE3}" type="slidenum">
              <a:rPr lang="en-US"/>
              <a:pPr>
                <a:defRPr/>
              </a:pPr>
              <a:t>‹#›</a:t>
            </a:fld>
            <a:endParaRPr lang="en-US"/>
          </a:p>
        </p:txBody>
      </p:sp>
    </p:spTree>
    <p:extLst>
      <p:ext uri="{BB962C8B-B14F-4D97-AF65-F5344CB8AC3E}">
        <p14:creationId xmlns:p14="http://schemas.microsoft.com/office/powerpoint/2010/main" val="34498713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C7CF478B-4555-42F6-8584-64C63C71E25B}" type="datetime1">
              <a:rPr lang="en-US"/>
              <a:pPr>
                <a:defRPr/>
              </a:pPr>
              <a:t>3/14/2016</a:t>
            </a:fld>
            <a:endParaRPr lang="en-US"/>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19867C7D-F081-4172-A299-B235C22EDDFF}" type="slidenum">
              <a:rPr lang="en-US"/>
              <a:pPr>
                <a:defRPr/>
              </a:pPr>
              <a:t>‹#›</a:t>
            </a:fld>
            <a:endParaRPr lang="en-US"/>
          </a:p>
        </p:txBody>
      </p:sp>
    </p:spTree>
    <p:extLst>
      <p:ext uri="{BB962C8B-B14F-4D97-AF65-F5344CB8AC3E}">
        <p14:creationId xmlns:p14="http://schemas.microsoft.com/office/powerpoint/2010/main" val="11440808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2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22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658800B3-EEC9-482B-895D-C5B96F2AEE52}" type="datetime1">
              <a:rPr lang="en-US"/>
              <a:pPr>
                <a:defRPr/>
              </a:pPr>
              <a:t>3/14/2016</a:t>
            </a:fld>
            <a:endParaRPr lang="en-US"/>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0FBEFC21-F6E4-49A5-8AEE-E745BB45863A}" type="slidenum">
              <a:rPr lang="en-US"/>
              <a:pPr>
                <a:defRPr/>
              </a:pPr>
              <a:t>‹#›</a:t>
            </a:fld>
            <a:endParaRPr lang="en-US"/>
          </a:p>
        </p:txBody>
      </p:sp>
    </p:spTree>
    <p:extLst>
      <p:ext uri="{BB962C8B-B14F-4D97-AF65-F5344CB8AC3E}">
        <p14:creationId xmlns:p14="http://schemas.microsoft.com/office/powerpoint/2010/main" val="37310316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2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5452525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0742096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66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3285892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9314739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33"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3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8" name="Footer Placeholder 7"/>
          <p:cNvSpPr>
            <a:spLocks noGrp="1"/>
          </p:cNvSpPr>
          <p:nvPr>
            <p:ph type="ftr" sz="quarter" idx="11"/>
          </p:nvPr>
        </p:nvSpPr>
        <p:spPr/>
        <p:txBody>
          <a:bodyPr/>
          <a:lstStyle/>
          <a:p>
            <a:endParaRPr lang="en-US">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40231254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4" name="Footer Placeholder 3"/>
          <p:cNvSpPr>
            <a:spLocks noGrp="1"/>
          </p:cNvSpPr>
          <p:nvPr>
            <p:ph type="ftr" sz="quarter" idx="11"/>
          </p:nvPr>
        </p:nvSpPr>
        <p:spPr/>
        <p:txBody>
          <a:bodyPr/>
          <a:lstStyle/>
          <a:p>
            <a:endParaRPr lang="en-US">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6581597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3" name="Footer Placeholder 2"/>
          <p:cNvSpPr>
            <a:spLocks noGrp="1"/>
          </p:cNvSpPr>
          <p:nvPr>
            <p:ph type="ftr" sz="quarter" idx="11"/>
          </p:nvPr>
        </p:nvSpPr>
        <p:spPr/>
        <p:txBody>
          <a:bodyPr/>
          <a:lstStyle/>
          <a:p>
            <a:endParaRPr lang="en-US">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987931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pPr/>
              <a:t>3/14/2016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371764469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558"/>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64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403638961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303"/>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79" y="5368081"/>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4102694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4051222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04"/>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204"/>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6978427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15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custDataLst>
              <p:tags r:id="rId1"/>
            </p:custDataLst>
          </p:nvPr>
        </p:nvSpPr>
        <p:spPr/>
        <p:txBody>
          <a:bodyPr/>
          <a:lstStyle>
            <a:lvl1pPr defTabSz="913946" eaLnBrk="0" hangingPunct="0">
              <a:defRPr u="sng" smtClean="0">
                <a:latin typeface="Arial" pitchFamily="34" charset="0"/>
              </a:defRPr>
            </a:lvl1pPr>
          </a:lstStyle>
          <a:p>
            <a:pPr>
              <a:defRPr/>
            </a:pPr>
            <a:fld id="{3A838132-EA6B-4438-B323-EDFA9FDD2CEA}" type="datetime1">
              <a:rPr lang="en-US" altLang="en-US"/>
              <a:pPr>
                <a:defRPr/>
              </a:pPr>
              <a:t>3/14/2016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custDataLst>
              <p:tags r:id="rId3"/>
            </p:custDataLst>
          </p:nvPr>
        </p:nvSpPr>
        <p:spPr/>
        <p:txBody>
          <a:bodyPr/>
          <a:lstStyle>
            <a:lvl1pPr defTabSz="913946" eaLnBrk="0" hangingPunct="0">
              <a:defRPr u="sng" smtClean="0">
                <a:latin typeface="Arial" pitchFamily="34" charset="0"/>
              </a:defRPr>
            </a:lvl1pPr>
          </a:lstStyle>
          <a:p>
            <a:pPr>
              <a:defRPr/>
            </a:pPr>
            <a:fld id="{222E077F-94DF-489E-A200-7D27503A807B}" type="slidenum">
              <a:rPr lang="en-US" altLang="en-US"/>
              <a:pPr>
                <a:defRPr/>
              </a:pPr>
              <a:t>‹#›</a:t>
            </a:fld>
            <a:endParaRPr lang="en-US" altLang="en-US"/>
          </a:p>
        </p:txBody>
      </p:sp>
    </p:spTree>
    <p:extLst>
      <p:ext uri="{BB962C8B-B14F-4D97-AF65-F5344CB8AC3E}">
        <p14:creationId xmlns:p14="http://schemas.microsoft.com/office/powerpoint/2010/main" val="1323788639"/>
      </p:ext>
    </p:extLst>
  </p:cSld>
  <p:clrMapOvr>
    <a:masterClrMapping/>
  </p:clrMapOvr>
  <p:transition spd="slow"/>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3946" eaLnBrk="0" hangingPunct="0">
              <a:defRPr u="sng" smtClean="0">
                <a:latin typeface="Arial" pitchFamily="34" charset="0"/>
              </a:defRPr>
            </a:lvl1pPr>
          </a:lstStyle>
          <a:p>
            <a:pPr>
              <a:defRPr/>
            </a:pPr>
            <a:fld id="{9A85502F-91F2-4A91-A5F5-5583ABD2A9BF}" type="datetime1">
              <a:rPr lang="en-US" altLang="en-US"/>
              <a:pPr>
                <a:defRPr/>
              </a:pPr>
              <a:t>3/14/2016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custDataLst>
              <p:tags r:id="rId3"/>
            </p:custDataLst>
          </p:nvPr>
        </p:nvSpPr>
        <p:spPr/>
        <p:txBody>
          <a:bodyPr/>
          <a:lstStyle>
            <a:lvl1pPr defTabSz="913946" eaLnBrk="0" hangingPunct="0">
              <a:defRPr u="sng" smtClean="0">
                <a:latin typeface="Arial" pitchFamily="34" charset="0"/>
              </a:defRPr>
            </a:lvl1pPr>
          </a:lstStyle>
          <a:p>
            <a:pPr>
              <a:defRPr/>
            </a:pPr>
            <a:fld id="{EE357941-396F-473D-B09A-25F08FC3C7BC}" type="slidenum">
              <a:rPr lang="en-US" altLang="en-US"/>
              <a:pPr>
                <a:defRPr/>
              </a:pPr>
              <a:t>‹#›</a:t>
            </a:fld>
            <a:endParaRPr lang="en-US" altLang="en-US"/>
          </a:p>
        </p:txBody>
      </p:sp>
    </p:spTree>
    <p:extLst>
      <p:ext uri="{BB962C8B-B14F-4D97-AF65-F5344CB8AC3E}">
        <p14:creationId xmlns:p14="http://schemas.microsoft.com/office/powerpoint/2010/main" val="2442809287"/>
      </p:ext>
    </p:extLst>
  </p:cSld>
  <p:clrMapOvr>
    <a:masterClrMapping/>
  </p:clrMapOvr>
  <p:transition spd="slow"/>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59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D0C5ACDA-5072-4C81-8A5F-AF697CD6C7DC}" type="datetime1">
              <a:rPr lang="en-US" altLang="en-US"/>
              <a:pPr>
                <a:defRPr/>
              </a:pPr>
              <a:t>3/14/2016</a:t>
            </a:fld>
            <a:endParaRPr lang="en-US" altLang="en-US"/>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9D57B4D5-D526-477A-A493-54E5C76B8686}" type="slidenum">
              <a:rPr lang="en-US" altLang="en-US"/>
              <a:pPr>
                <a:defRPr/>
              </a:pPr>
              <a:t>‹#›</a:t>
            </a:fld>
            <a:endParaRPr lang="en-US" altLang="en-US"/>
          </a:p>
        </p:txBody>
      </p:sp>
    </p:spTree>
    <p:extLst>
      <p:ext uri="{BB962C8B-B14F-4D97-AF65-F5344CB8AC3E}">
        <p14:creationId xmlns:p14="http://schemas.microsoft.com/office/powerpoint/2010/main" val="1919526055"/>
      </p:ext>
    </p:extLst>
  </p:cSld>
  <p:clrMapOvr>
    <a:masterClrMapping/>
  </p:clrMapOvr>
  <p:transition spd="slow"/>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5DEE3BFC-A725-4CAA-9448-0F3471230125}" type="datetime1">
              <a:rPr lang="en-US" altLang="en-US"/>
              <a:pPr>
                <a:defRPr/>
              </a:pPr>
              <a:t>3/14/2016</a:t>
            </a:fld>
            <a:endParaRPr lang="en-US" altLang="en-US"/>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F2A8BE24-CB38-4DD7-8EB6-0D9659DBE9DA}" type="slidenum">
              <a:rPr lang="en-US" altLang="en-US"/>
              <a:pPr>
                <a:defRPr/>
              </a:pPr>
              <a:t>‹#›</a:t>
            </a:fld>
            <a:endParaRPr lang="en-US" altLang="en-US"/>
          </a:p>
        </p:txBody>
      </p:sp>
    </p:spTree>
    <p:extLst>
      <p:ext uri="{BB962C8B-B14F-4D97-AF65-F5344CB8AC3E}">
        <p14:creationId xmlns:p14="http://schemas.microsoft.com/office/powerpoint/2010/main" val="3875957785"/>
      </p:ext>
    </p:extLst>
  </p:cSld>
  <p:clrMapOvr>
    <a:masterClrMapping/>
  </p:clrMapOvr>
  <p:transition spd="slow"/>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786"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78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2241EFA0-8040-45FD-8227-01E48D8161EF}" type="datetime1">
              <a:rPr lang="en-US" altLang="en-US"/>
              <a:pPr>
                <a:defRPr/>
              </a:pPr>
              <a:t>3/14/2016</a:t>
            </a:fld>
            <a:endParaRPr lang="en-US" altLang="en-US"/>
          </a:p>
        </p:txBody>
      </p:sp>
      <p:sp>
        <p:nvSpPr>
          <p:cNvPr id="8" name="Footer Placeholder 7"/>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41D38A59-91B5-4953-B3EE-95055644DDF7}" type="slidenum">
              <a:rPr lang="en-US" altLang="en-US"/>
              <a:pPr>
                <a:defRPr/>
              </a:pPr>
              <a:t>‹#›</a:t>
            </a:fld>
            <a:endParaRPr lang="en-US" altLang="en-US"/>
          </a:p>
        </p:txBody>
      </p:sp>
    </p:spTree>
    <p:extLst>
      <p:ext uri="{BB962C8B-B14F-4D97-AF65-F5344CB8AC3E}">
        <p14:creationId xmlns:p14="http://schemas.microsoft.com/office/powerpoint/2010/main" val="221240673"/>
      </p:ext>
    </p:extLst>
  </p:cSld>
  <p:clrMapOvr>
    <a:masterClrMapping/>
  </p:clrMapOvr>
  <p:transition spd="slow"/>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93CF8C95-815E-4CC2-A99A-D81539EF2339}" type="datetime1">
              <a:rPr lang="en-US" altLang="en-US"/>
              <a:pPr>
                <a:defRPr/>
              </a:pPr>
              <a:t>3/14/2016</a:t>
            </a:fld>
            <a:endParaRPr lang="en-US" altLang="en-US"/>
          </a:p>
        </p:txBody>
      </p:sp>
      <p:sp>
        <p:nvSpPr>
          <p:cNvPr id="4" name="Footer Placeholder 3"/>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4F81A978-B573-4795-8D9B-F0DCA171D06E}" type="slidenum">
              <a:rPr lang="en-US" altLang="en-US"/>
              <a:pPr>
                <a:defRPr/>
              </a:pPr>
              <a:t>‹#›</a:t>
            </a:fld>
            <a:endParaRPr lang="en-US" altLang="en-US"/>
          </a:p>
        </p:txBody>
      </p:sp>
    </p:spTree>
    <p:extLst>
      <p:ext uri="{BB962C8B-B14F-4D97-AF65-F5344CB8AC3E}">
        <p14:creationId xmlns:p14="http://schemas.microsoft.com/office/powerpoint/2010/main" val="649885226"/>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5"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510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59D6820C-7D45-4D65-97DA-6BFE5E11910F}" type="datetime1">
              <a:rPr lang="en-US" altLang="en-US"/>
              <a:pPr>
                <a:defRPr/>
              </a:pPr>
              <a:t>3/14/2016</a:t>
            </a:fld>
            <a:endParaRPr lang="en-US" altLang="en-US"/>
          </a:p>
        </p:txBody>
      </p:sp>
      <p:sp>
        <p:nvSpPr>
          <p:cNvPr id="3" name="Footer Placeholder 2"/>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499ABED5-886D-4681-B4EE-261A1DC9CC53}" type="slidenum">
              <a:rPr lang="en-US" altLang="en-US"/>
              <a:pPr>
                <a:defRPr/>
              </a:pPr>
              <a:t>‹#›</a:t>
            </a:fld>
            <a:endParaRPr lang="en-US" altLang="en-US"/>
          </a:p>
        </p:txBody>
      </p:sp>
    </p:spTree>
    <p:extLst>
      <p:ext uri="{BB962C8B-B14F-4D97-AF65-F5344CB8AC3E}">
        <p14:creationId xmlns:p14="http://schemas.microsoft.com/office/powerpoint/2010/main" val="4002526618"/>
      </p:ext>
    </p:extLst>
  </p:cSld>
  <p:clrMapOvr>
    <a:masterClrMapping/>
  </p:clrMapOvr>
  <p:transition spd="slow"/>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494"/>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57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0C1DCA9E-0EE2-4C50-B51A-C616FD0CC8E6}" type="datetime1">
              <a:rPr lang="en-US" altLang="en-US"/>
              <a:pPr>
                <a:defRPr/>
              </a:pPr>
              <a:t>3/14/2016</a:t>
            </a:fld>
            <a:endParaRPr lang="en-US" altLang="en-US"/>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02187F6E-0FFD-4FAD-9961-E09E19F61E20}" type="slidenum">
              <a:rPr lang="en-US" altLang="en-US"/>
              <a:pPr>
                <a:defRPr/>
              </a:pPr>
              <a:t>‹#›</a:t>
            </a:fld>
            <a:endParaRPr lang="en-US" altLang="en-US"/>
          </a:p>
        </p:txBody>
      </p:sp>
    </p:spTree>
    <p:extLst>
      <p:ext uri="{BB962C8B-B14F-4D97-AF65-F5344CB8AC3E}">
        <p14:creationId xmlns:p14="http://schemas.microsoft.com/office/powerpoint/2010/main" val="1707759460"/>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235"/>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2389779" y="5368011"/>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963C20C3-6F69-4566-86C4-02C37B33A87D}" type="datetime1">
              <a:rPr lang="en-US" altLang="en-US"/>
              <a:pPr>
                <a:defRPr/>
              </a:pPr>
              <a:t>3/14/2016</a:t>
            </a:fld>
            <a:endParaRPr lang="en-US" altLang="en-US"/>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5616AE56-E385-4BEF-993E-BD390F31E635}" type="slidenum">
              <a:rPr lang="en-US" altLang="en-US"/>
              <a:pPr>
                <a:defRPr/>
              </a:pPr>
              <a:t>‹#›</a:t>
            </a:fld>
            <a:endParaRPr lang="en-US" altLang="en-US"/>
          </a:p>
        </p:txBody>
      </p:sp>
    </p:spTree>
    <p:extLst>
      <p:ext uri="{BB962C8B-B14F-4D97-AF65-F5344CB8AC3E}">
        <p14:creationId xmlns:p14="http://schemas.microsoft.com/office/powerpoint/2010/main" val="3721281862"/>
      </p:ext>
    </p:extLst>
  </p:cSld>
  <p:clrMapOvr>
    <a:masterClrMapping/>
  </p:clrMapOvr>
  <p:transition spd="slow"/>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6BA6E4BA-A11C-4F87-BDAD-C74C6B74A47E}" type="datetime1">
              <a:rPr lang="en-US" altLang="en-US"/>
              <a:pPr>
                <a:defRPr/>
              </a:pPr>
              <a:t>3/14/2016</a:t>
            </a:fld>
            <a:endParaRPr lang="en-US" altLang="en-US"/>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48172E54-B1BC-484A-A608-35CB7667D86E}" type="slidenum">
              <a:rPr lang="en-US" altLang="en-US"/>
              <a:pPr>
                <a:defRPr/>
              </a:pPr>
              <a:t>‹#›</a:t>
            </a:fld>
            <a:endParaRPr lang="en-US" altLang="en-US"/>
          </a:p>
        </p:txBody>
      </p:sp>
    </p:spTree>
    <p:extLst>
      <p:ext uri="{BB962C8B-B14F-4D97-AF65-F5344CB8AC3E}">
        <p14:creationId xmlns:p14="http://schemas.microsoft.com/office/powerpoint/2010/main" val="2048063837"/>
      </p:ext>
    </p:extLst>
  </p:cSld>
  <p:clrMapOvr>
    <a:masterClrMapping/>
  </p:clrMapOvr>
  <p:transition spd="slow"/>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1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1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971BCE7D-7613-4933-9C1F-610759F025E8}" type="datetime1">
              <a:rPr lang="en-US" altLang="en-US"/>
              <a:pPr>
                <a:defRPr/>
              </a:pPr>
              <a:t>3/14/2016</a:t>
            </a:fld>
            <a:endParaRPr lang="en-US" altLang="en-US"/>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777C861E-1C0C-4CD6-BAB1-B5392EC5A87B}" type="slidenum">
              <a:rPr lang="en-US" altLang="en-US"/>
              <a:pPr>
                <a:defRPr/>
              </a:pPr>
              <a:t>‹#›</a:t>
            </a:fld>
            <a:endParaRPr lang="en-US" altLang="en-US"/>
          </a:p>
        </p:txBody>
      </p:sp>
    </p:spTree>
    <p:extLst>
      <p:ext uri="{BB962C8B-B14F-4D97-AF65-F5344CB8AC3E}">
        <p14:creationId xmlns:p14="http://schemas.microsoft.com/office/powerpoint/2010/main" val="398229703"/>
      </p:ext>
    </p:extLst>
  </p:cSld>
  <p:clrMapOvr>
    <a:masterClrMapping/>
  </p:clrMapOvr>
  <p:transition spd="slow"/>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03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5AA30C-D30E-4CDC-B3E1-012065807AFF}" type="slidenum">
              <a:rPr lang="en-US"/>
              <a:pPr>
                <a:defRPr/>
              </a:pPr>
              <a:t>‹#›</a:t>
            </a:fld>
            <a:endParaRPr lang="en-US" dirty="0"/>
          </a:p>
        </p:txBody>
      </p:sp>
    </p:spTree>
    <p:extLst>
      <p:ext uri="{BB962C8B-B14F-4D97-AF65-F5344CB8AC3E}">
        <p14:creationId xmlns:p14="http://schemas.microsoft.com/office/powerpoint/2010/main" val="9727266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989B924B-6CC6-4DA2-AB54-1693DB82111C}" type="slidenum">
              <a:rPr lang="en-US"/>
              <a:pPr>
                <a:defRPr/>
              </a:pPr>
              <a:t>‹#›</a:t>
            </a:fld>
            <a:endParaRPr lang="en-US" dirty="0"/>
          </a:p>
        </p:txBody>
      </p:sp>
    </p:spTree>
    <p:extLst>
      <p:ext uri="{BB962C8B-B14F-4D97-AF65-F5344CB8AC3E}">
        <p14:creationId xmlns:p14="http://schemas.microsoft.com/office/powerpoint/2010/main" val="42197072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47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E86D4359-A4FC-4DA0-87A0-36C7CDBA5201}" type="slidenum">
              <a:rPr lang="en-US"/>
              <a:pPr>
                <a:defRPr/>
              </a:pPr>
              <a:t>‹#›</a:t>
            </a:fld>
            <a:endParaRPr lang="en-US" dirty="0"/>
          </a:p>
        </p:txBody>
      </p:sp>
    </p:spTree>
    <p:extLst>
      <p:ext uri="{BB962C8B-B14F-4D97-AF65-F5344CB8AC3E}">
        <p14:creationId xmlns:p14="http://schemas.microsoft.com/office/powerpoint/2010/main" val="4600172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B67CA3BD-63D6-4205-9436-DE50F2A872BD}" type="slidenum">
              <a:rPr lang="en-US"/>
              <a:pPr>
                <a:defRPr/>
              </a:pPr>
              <a:t>‹#›</a:t>
            </a:fld>
            <a:endParaRPr lang="en-US" dirty="0"/>
          </a:p>
        </p:txBody>
      </p:sp>
    </p:spTree>
    <p:extLst>
      <p:ext uri="{BB962C8B-B14F-4D97-AF65-F5344CB8AC3E}">
        <p14:creationId xmlns:p14="http://schemas.microsoft.com/office/powerpoint/2010/main" val="2835488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704"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704"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B2DDC04C-B46A-4360-A44D-98E0B55DD905}" type="slidenum">
              <a:rPr lang="en-US"/>
              <a:pPr>
                <a:defRPr/>
              </a:pPr>
              <a:t>‹#›</a:t>
            </a:fld>
            <a:endParaRPr lang="en-US" dirty="0"/>
          </a:p>
        </p:txBody>
      </p:sp>
    </p:spTree>
    <p:extLst>
      <p:ext uri="{BB962C8B-B14F-4D97-AF65-F5344CB8AC3E}">
        <p14:creationId xmlns:p14="http://schemas.microsoft.com/office/powerpoint/2010/main" val="2111789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289620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BC145752-A1A3-411B-8C71-6A329640DCA4}" type="slidenum">
              <a:rPr lang="en-US"/>
              <a:pPr>
                <a:defRPr/>
              </a:pPr>
              <a:t>‹#›</a:t>
            </a:fld>
            <a:endParaRPr lang="en-US" dirty="0"/>
          </a:p>
        </p:txBody>
      </p:sp>
    </p:spTree>
    <p:extLst>
      <p:ext uri="{BB962C8B-B14F-4D97-AF65-F5344CB8AC3E}">
        <p14:creationId xmlns:p14="http://schemas.microsoft.com/office/powerpoint/2010/main" val="14112740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B8142BB9-0A49-4219-8720-4901B2901C99}" type="slidenum">
              <a:rPr lang="en-US"/>
              <a:pPr>
                <a:defRPr/>
              </a:pPr>
              <a:t>‹#›</a:t>
            </a:fld>
            <a:endParaRPr lang="en-US" dirty="0"/>
          </a:p>
        </p:txBody>
      </p:sp>
    </p:spTree>
    <p:extLst>
      <p:ext uri="{BB962C8B-B14F-4D97-AF65-F5344CB8AC3E}">
        <p14:creationId xmlns:p14="http://schemas.microsoft.com/office/powerpoint/2010/main" val="4561280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365"/>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4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3BDC57A5-5EA2-4C9F-B9F6-B2CBED653979}" type="slidenum">
              <a:rPr lang="en-US"/>
              <a:pPr>
                <a:defRPr/>
              </a:pPr>
              <a:t>‹#›</a:t>
            </a:fld>
            <a:endParaRPr lang="en-US" dirty="0"/>
          </a:p>
        </p:txBody>
      </p:sp>
    </p:spTree>
    <p:extLst>
      <p:ext uri="{BB962C8B-B14F-4D97-AF65-F5344CB8AC3E}">
        <p14:creationId xmlns:p14="http://schemas.microsoft.com/office/powerpoint/2010/main" val="387386485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11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endParaRPr lang="en-US" noProof="0" dirty="0"/>
          </a:p>
        </p:txBody>
      </p:sp>
      <p:sp>
        <p:nvSpPr>
          <p:cNvPr id="4" name="Text Placeholder 3"/>
          <p:cNvSpPr>
            <a:spLocks noGrp="1"/>
          </p:cNvSpPr>
          <p:nvPr>
            <p:ph type="body" sz="half" idx="2"/>
          </p:nvPr>
        </p:nvSpPr>
        <p:spPr>
          <a:xfrm>
            <a:off x="2389779" y="5367887"/>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C0C53CB5-4821-491F-9AA3-2BAD8E8F106F}" type="slidenum">
              <a:rPr lang="en-US"/>
              <a:pPr>
                <a:defRPr/>
              </a:pPr>
              <a:t>‹#›</a:t>
            </a:fld>
            <a:endParaRPr lang="en-US" dirty="0"/>
          </a:p>
        </p:txBody>
      </p:sp>
    </p:spTree>
    <p:extLst>
      <p:ext uri="{BB962C8B-B14F-4D97-AF65-F5344CB8AC3E}">
        <p14:creationId xmlns:p14="http://schemas.microsoft.com/office/powerpoint/2010/main" val="87445683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FDA6C4D3-1DFD-4CBC-8616-315B9F686AC9}" type="slidenum">
              <a:rPr lang="en-US"/>
              <a:pPr>
                <a:defRPr/>
              </a:pPr>
              <a:t>‹#›</a:t>
            </a:fld>
            <a:endParaRPr lang="en-US" dirty="0"/>
          </a:p>
        </p:txBody>
      </p:sp>
    </p:spTree>
    <p:extLst>
      <p:ext uri="{BB962C8B-B14F-4D97-AF65-F5344CB8AC3E}">
        <p14:creationId xmlns:p14="http://schemas.microsoft.com/office/powerpoint/2010/main" val="7069949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01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01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cs typeface="+mn-cs"/>
              </a:defRPr>
            </a:lvl1pPr>
          </a:lstStyle>
          <a:p>
            <a:pPr>
              <a:defRPr/>
            </a:pPr>
            <a:fld id="{78632C8F-3E86-4313-8FF8-1F819A82E898}" type="datetimeFigureOut">
              <a:rPr lang="en-US"/>
              <a:pPr>
                <a:defRPr/>
              </a:pPr>
              <a:t>3/14/2016</a:t>
            </a:fld>
            <a:endParaRPr lang="en-US" dirty="0"/>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cs typeface="+mn-cs"/>
              </a:defRPr>
            </a:lvl1pPr>
          </a:lstStyle>
          <a:p>
            <a:pPr>
              <a:defRPr/>
            </a:pPr>
            <a:fld id="{2157A038-AEAB-4F30-8A18-B95B3C38BF86}" type="slidenum">
              <a:rPr lang="en-US"/>
              <a:pPr>
                <a:defRPr/>
              </a:pPr>
              <a:t>‹#›</a:t>
            </a:fld>
            <a:endParaRPr lang="en-US" dirty="0"/>
          </a:p>
        </p:txBody>
      </p:sp>
    </p:spTree>
    <p:extLst>
      <p:ext uri="{BB962C8B-B14F-4D97-AF65-F5344CB8AC3E}">
        <p14:creationId xmlns:p14="http://schemas.microsoft.com/office/powerpoint/2010/main" val="1291556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097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DC39698C-432B-43A4-8FDC-474C57DCE828}" type="slidenum">
              <a:rPr lang="en-US"/>
              <a:pPr>
                <a:defRPr/>
              </a:pPr>
              <a:t>‹#›</a:t>
            </a:fld>
            <a:endParaRPr lang="en-US"/>
          </a:p>
        </p:txBody>
      </p:sp>
    </p:spTree>
    <p:extLst>
      <p:ext uri="{BB962C8B-B14F-4D97-AF65-F5344CB8AC3E}">
        <p14:creationId xmlns:p14="http://schemas.microsoft.com/office/powerpoint/2010/main" val="33282370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5D9A7498-A3B4-46D1-B2B9-0FBDE89CF009}" type="slidenum">
              <a:rPr lang="en-US"/>
              <a:pPr>
                <a:defRPr/>
              </a:pPr>
              <a:t>‹#›</a:t>
            </a:fld>
            <a:endParaRPr lang="en-US"/>
          </a:p>
        </p:txBody>
      </p:sp>
    </p:spTree>
    <p:extLst>
      <p:ext uri="{BB962C8B-B14F-4D97-AF65-F5344CB8AC3E}">
        <p14:creationId xmlns:p14="http://schemas.microsoft.com/office/powerpoint/2010/main" val="13913722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41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9D7DF72D-665E-471C-B337-BB603C8C8B8C}" type="slidenum">
              <a:rPr lang="en-US"/>
              <a:pPr>
                <a:defRPr/>
              </a:pPr>
              <a:t>‹#›</a:t>
            </a:fld>
            <a:endParaRPr lang="en-US"/>
          </a:p>
        </p:txBody>
      </p:sp>
    </p:spTree>
    <p:extLst>
      <p:ext uri="{BB962C8B-B14F-4D97-AF65-F5344CB8AC3E}">
        <p14:creationId xmlns:p14="http://schemas.microsoft.com/office/powerpoint/2010/main" val="33758758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ED2BD546-1386-438A-BA1D-8B787B98A405}" type="slidenum">
              <a:rPr lang="en-US"/>
              <a:pPr>
                <a:defRPr/>
              </a:pPr>
              <a:t>‹#›</a:t>
            </a:fld>
            <a:endParaRPr lang="en-US"/>
          </a:p>
        </p:txBody>
      </p:sp>
    </p:spTree>
    <p:extLst>
      <p:ext uri="{BB962C8B-B14F-4D97-AF65-F5344CB8AC3E}">
        <p14:creationId xmlns:p14="http://schemas.microsoft.com/office/powerpoint/2010/main" val="10261141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363"/>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331"/>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65351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66"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66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28EDCC38-5AA5-4274-8B3D-40E21BFBD411}" type="slidenum">
              <a:rPr lang="en-US"/>
              <a:pPr>
                <a:defRPr/>
              </a:pPr>
              <a:t>‹#›</a:t>
            </a:fld>
            <a:endParaRPr lang="en-US"/>
          </a:p>
        </p:txBody>
      </p:sp>
    </p:spTree>
    <p:extLst>
      <p:ext uri="{BB962C8B-B14F-4D97-AF65-F5344CB8AC3E}">
        <p14:creationId xmlns:p14="http://schemas.microsoft.com/office/powerpoint/2010/main" val="200230679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81C18A84-D9B8-4C77-B646-655600476D04}" type="slidenum">
              <a:rPr lang="en-US"/>
              <a:pPr>
                <a:defRPr/>
              </a:pPr>
              <a:t>‹#›</a:t>
            </a:fld>
            <a:endParaRPr lang="en-US"/>
          </a:p>
        </p:txBody>
      </p:sp>
    </p:spTree>
    <p:extLst>
      <p:ext uri="{BB962C8B-B14F-4D97-AF65-F5344CB8AC3E}">
        <p14:creationId xmlns:p14="http://schemas.microsoft.com/office/powerpoint/2010/main" val="38107968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A30237E7-F50C-4F76-8120-548E33591080}" type="slidenum">
              <a:rPr lang="en-US"/>
              <a:pPr>
                <a:defRPr/>
              </a:pPr>
              <a:t>‹#›</a:t>
            </a:fld>
            <a:endParaRPr lang="en-US"/>
          </a:p>
        </p:txBody>
      </p:sp>
    </p:spTree>
    <p:extLst>
      <p:ext uri="{BB962C8B-B14F-4D97-AF65-F5344CB8AC3E}">
        <p14:creationId xmlns:p14="http://schemas.microsoft.com/office/powerpoint/2010/main" val="405836399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317"/>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39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207A6E95-52A5-4D6D-B315-B5B808261909}" type="slidenum">
              <a:rPr lang="en-US"/>
              <a:pPr>
                <a:defRPr/>
              </a:pPr>
              <a:t>‹#›</a:t>
            </a:fld>
            <a:endParaRPr lang="en-US"/>
          </a:p>
        </p:txBody>
      </p:sp>
    </p:spTree>
    <p:extLst>
      <p:ext uri="{BB962C8B-B14F-4D97-AF65-F5344CB8AC3E}">
        <p14:creationId xmlns:p14="http://schemas.microsoft.com/office/powerpoint/2010/main" val="10610203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055"/>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endParaRPr lang="en-US" noProof="0"/>
          </a:p>
        </p:txBody>
      </p:sp>
      <p:sp>
        <p:nvSpPr>
          <p:cNvPr id="4" name="Text Placeholder 3"/>
          <p:cNvSpPr>
            <a:spLocks noGrp="1"/>
          </p:cNvSpPr>
          <p:nvPr>
            <p:ph type="body" sz="half" idx="2"/>
          </p:nvPr>
        </p:nvSpPr>
        <p:spPr>
          <a:xfrm>
            <a:off x="2389779" y="5367831"/>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921674F5-1FA9-491C-823C-F4B6E738369F}" type="slidenum">
              <a:rPr lang="en-US"/>
              <a:pPr>
                <a:defRPr/>
              </a:pPr>
              <a:t>‹#›</a:t>
            </a:fld>
            <a:endParaRPr lang="en-US"/>
          </a:p>
        </p:txBody>
      </p:sp>
    </p:spTree>
    <p:extLst>
      <p:ext uri="{BB962C8B-B14F-4D97-AF65-F5344CB8AC3E}">
        <p14:creationId xmlns:p14="http://schemas.microsoft.com/office/powerpoint/2010/main" val="40537162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1EAFF26D-0C4A-4FA3-A056-88126B1164BB}" type="slidenum">
              <a:rPr lang="en-US"/>
              <a:pPr>
                <a:defRPr/>
              </a:pPr>
              <a:t>‹#›</a:t>
            </a:fld>
            <a:endParaRPr lang="en-US"/>
          </a:p>
        </p:txBody>
      </p:sp>
    </p:spTree>
    <p:extLst>
      <p:ext uri="{BB962C8B-B14F-4D97-AF65-F5344CB8AC3E}">
        <p14:creationId xmlns:p14="http://schemas.microsoft.com/office/powerpoint/2010/main" val="38034253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5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95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u="sng">
                <a:latin typeface="Arial" pitchFamily="34" charset="0"/>
              </a:defRPr>
            </a:lvl1pPr>
          </a:lstStyle>
          <a:p>
            <a:pPr>
              <a:defRPr/>
            </a:pPr>
            <a:fld id="{DB813AF1-CA3F-4353-B6FB-B525A7029380}" type="datetimeFigureOut">
              <a:rPr lang="en-US"/>
              <a:pPr>
                <a:defRPr/>
              </a:pPr>
              <a:t>3/14/2016</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u="sng">
                <a:latin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u="sng">
                <a:latin typeface="Arial" pitchFamily="34" charset="0"/>
              </a:defRPr>
            </a:lvl1pPr>
          </a:lstStyle>
          <a:p>
            <a:pPr>
              <a:defRPr/>
            </a:pPr>
            <a:fld id="{043A8292-28F6-4BAC-BDA8-38649B301105}" type="slidenum">
              <a:rPr lang="en-US"/>
              <a:pPr>
                <a:defRPr/>
              </a:pPr>
              <a:t>‹#›</a:t>
            </a:fld>
            <a:endParaRPr lang="en-US"/>
          </a:p>
        </p:txBody>
      </p:sp>
    </p:spTree>
    <p:extLst>
      <p:ext uri="{BB962C8B-B14F-4D97-AF65-F5344CB8AC3E}">
        <p14:creationId xmlns:p14="http://schemas.microsoft.com/office/powerpoint/2010/main" val="330448649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65824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6635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38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351"/>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55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25679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7941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6574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6599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5994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806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1748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8066"/>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00399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61379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0922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4864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2634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7"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13281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15"/>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74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9751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45264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08289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1319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3240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9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7861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9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16875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2328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53074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279"/>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78782199-80E9-4AF7-853D-660AC2038F94}" type="datetime1">
              <a:rPr lang="en-US" altLang="en-US"/>
              <a:pPr>
                <a:defRPr/>
              </a:pPr>
              <a:t>3/14/2016</a:t>
            </a:fld>
            <a:endParaRPr lang="en-US" altLang="en-US"/>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844EF860-36AC-47BD-87C7-22790B53A405}" type="slidenum">
              <a:rPr lang="en-US" altLang="en-US"/>
              <a:pPr>
                <a:defRPr/>
              </a:pPr>
              <a:t>‹#›</a:t>
            </a:fld>
            <a:endParaRPr lang="en-US" altLang="en-US"/>
          </a:p>
        </p:txBody>
      </p:sp>
    </p:spTree>
    <p:extLst>
      <p:ext uri="{BB962C8B-B14F-4D97-AF65-F5344CB8AC3E}">
        <p14:creationId xmlns:p14="http://schemas.microsoft.com/office/powerpoint/2010/main" val="3944298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6417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1"/>
            </p:custDataLst>
          </p:nvPr>
        </p:nvSpPr>
        <p:spPr/>
        <p:txBody>
          <a:bodyPr/>
          <a:lstStyle>
            <a:lvl1pPr defTabSz="913946" eaLnBrk="0" hangingPunct="0">
              <a:defRPr u="sng" smtClean="0">
                <a:latin typeface="Arial" pitchFamily="34" charset="0"/>
              </a:defRPr>
            </a:lvl1pPr>
          </a:lstStyle>
          <a:p>
            <a:pPr>
              <a:defRPr/>
            </a:pPr>
            <a:fld id="{AAA8B2E4-B01B-41F4-9589-86F4AEA826D1}" type="datetime1">
              <a:rPr lang="en-US" altLang="en-US"/>
              <a:pPr>
                <a:defRPr/>
              </a:pPr>
              <a:t>3/14/2016</a:t>
            </a:fld>
            <a:endParaRPr lang="en-US" altLang="en-US"/>
          </a:p>
        </p:txBody>
      </p:sp>
      <p:sp>
        <p:nvSpPr>
          <p:cNvPr id="5" name="Footer Placeholder 4"/>
          <p:cNvSpPr>
            <a:spLocks noGrp="1"/>
          </p:cNvSpPr>
          <p:nvPr>
            <p:ph type="ftr" sz="quarter" idx="11"/>
            <p:custDataLst>
              <p:tags r:id="rId2"/>
            </p:custDataLst>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custDataLst>
              <p:tags r:id="rId3"/>
            </p:custDataLst>
          </p:nvPr>
        </p:nvSpPr>
        <p:spPr/>
        <p:txBody>
          <a:bodyPr/>
          <a:lstStyle>
            <a:lvl1pPr defTabSz="913946" eaLnBrk="0" hangingPunct="0">
              <a:defRPr u="sng" smtClean="0">
                <a:latin typeface="Arial" pitchFamily="34" charset="0"/>
              </a:defRPr>
            </a:lvl1pPr>
          </a:lstStyle>
          <a:p>
            <a:pPr>
              <a:defRPr/>
            </a:pPr>
            <a:fld id="{5FFAC843-7620-4535-BB68-C4DABFCAC9E0}" type="slidenum">
              <a:rPr lang="en-US" altLang="en-US"/>
              <a:pPr>
                <a:defRPr/>
              </a:pPr>
              <a:t>‹#›</a:t>
            </a:fld>
            <a:endParaRPr lang="en-US" altLang="en-US"/>
          </a:p>
        </p:txBody>
      </p:sp>
    </p:spTree>
    <p:extLst>
      <p:ext uri="{BB962C8B-B14F-4D97-AF65-F5344CB8AC3E}">
        <p14:creationId xmlns:p14="http://schemas.microsoft.com/office/powerpoint/2010/main" val="9638767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72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36EA5184-E6F8-4188-BB78-DFBA382284AA}" type="datetime1">
              <a:rPr lang="en-US" altLang="en-US"/>
              <a:pPr>
                <a:defRPr/>
              </a:pPr>
              <a:t>3/14/2016</a:t>
            </a:fld>
            <a:endParaRPr lang="en-US" altLang="en-US"/>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0C52F054-5FF3-43E1-83BC-702D5EB8995A}" type="slidenum">
              <a:rPr lang="en-US" altLang="en-US"/>
              <a:pPr>
                <a:defRPr/>
              </a:pPr>
              <a:t>‹#›</a:t>
            </a:fld>
            <a:endParaRPr lang="en-US" altLang="en-US"/>
          </a:p>
        </p:txBody>
      </p:sp>
    </p:spTree>
    <p:extLst>
      <p:ext uri="{BB962C8B-B14F-4D97-AF65-F5344CB8AC3E}">
        <p14:creationId xmlns:p14="http://schemas.microsoft.com/office/powerpoint/2010/main" val="8836648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9CED12AF-1F1F-4043-AD77-290FF18E766F}" type="datetime1">
              <a:rPr lang="en-US" altLang="en-US"/>
              <a:pPr>
                <a:defRPr/>
              </a:pPr>
              <a:t>3/14/2016</a:t>
            </a:fld>
            <a:endParaRPr lang="en-US" altLang="en-US"/>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8F752681-2803-4E4D-850B-E9F3CC3F9943}" type="slidenum">
              <a:rPr lang="en-US" altLang="en-US"/>
              <a:pPr>
                <a:defRPr/>
              </a:pPr>
              <a:t>‹#›</a:t>
            </a:fld>
            <a:endParaRPr lang="en-US" altLang="en-US"/>
          </a:p>
        </p:txBody>
      </p:sp>
    </p:spTree>
    <p:extLst>
      <p:ext uri="{BB962C8B-B14F-4D97-AF65-F5344CB8AC3E}">
        <p14:creationId xmlns:p14="http://schemas.microsoft.com/office/powerpoint/2010/main" val="379137634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59"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59"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B6D7B95F-B67E-41A3-8A61-56FDE0E06E47}" type="datetime1">
              <a:rPr lang="en-US" altLang="en-US"/>
              <a:pPr>
                <a:defRPr/>
              </a:pPr>
              <a:t>3/14/2016</a:t>
            </a:fld>
            <a:endParaRPr lang="en-US" altLang="en-US"/>
          </a:p>
        </p:txBody>
      </p:sp>
      <p:sp>
        <p:nvSpPr>
          <p:cNvPr id="8" name="Footer Placeholder 7"/>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EE63A6A6-8B7B-4AA1-9292-05C09917D9BD}" type="slidenum">
              <a:rPr lang="en-US" altLang="en-US"/>
              <a:pPr>
                <a:defRPr/>
              </a:pPr>
              <a:t>‹#›</a:t>
            </a:fld>
            <a:endParaRPr lang="en-US" altLang="en-US"/>
          </a:p>
        </p:txBody>
      </p:sp>
    </p:spTree>
    <p:extLst>
      <p:ext uri="{BB962C8B-B14F-4D97-AF65-F5344CB8AC3E}">
        <p14:creationId xmlns:p14="http://schemas.microsoft.com/office/powerpoint/2010/main" val="12263891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184B8498-ACC0-4E1E-929F-7A717F5C876A}" type="datetime1">
              <a:rPr lang="en-US" altLang="en-US"/>
              <a:pPr>
                <a:defRPr/>
              </a:pPr>
              <a:t>3/14/2016</a:t>
            </a:fld>
            <a:endParaRPr lang="en-US" altLang="en-US"/>
          </a:p>
        </p:txBody>
      </p:sp>
      <p:sp>
        <p:nvSpPr>
          <p:cNvPr id="4" name="Footer Placeholder 3"/>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AC9DA478-F668-4366-89B1-D7A3558BD4C6}" type="slidenum">
              <a:rPr lang="en-US" altLang="en-US"/>
              <a:pPr>
                <a:defRPr/>
              </a:pPr>
              <a:t>‹#›</a:t>
            </a:fld>
            <a:endParaRPr lang="en-US" altLang="en-US"/>
          </a:p>
        </p:txBody>
      </p:sp>
    </p:spTree>
    <p:extLst>
      <p:ext uri="{BB962C8B-B14F-4D97-AF65-F5344CB8AC3E}">
        <p14:creationId xmlns:p14="http://schemas.microsoft.com/office/powerpoint/2010/main" val="102822747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E872AB33-D693-4306-B72E-33BFFC84D2F8}" type="datetime1">
              <a:rPr lang="en-US" altLang="en-US"/>
              <a:pPr>
                <a:defRPr/>
              </a:pPr>
              <a:t>3/14/2016</a:t>
            </a:fld>
            <a:endParaRPr lang="en-US" altLang="en-US"/>
          </a:p>
        </p:txBody>
      </p:sp>
      <p:sp>
        <p:nvSpPr>
          <p:cNvPr id="3" name="Footer Placeholder 2"/>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B906107C-E290-42A5-8B48-FBFC0D6AAF3E}" type="slidenum">
              <a:rPr lang="en-US" altLang="en-US"/>
              <a:pPr>
                <a:defRPr/>
              </a:pPr>
              <a:t>‹#›</a:t>
            </a:fld>
            <a:endParaRPr lang="en-US" altLang="en-US"/>
          </a:p>
        </p:txBody>
      </p:sp>
    </p:spTree>
    <p:extLst>
      <p:ext uri="{BB962C8B-B14F-4D97-AF65-F5344CB8AC3E}">
        <p14:creationId xmlns:p14="http://schemas.microsoft.com/office/powerpoint/2010/main" val="2270770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21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6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6C77DC6C-084C-40BE-8AAD-0C4B2B9BBC2F}" type="datetime1">
              <a:rPr lang="en-US" altLang="en-US"/>
              <a:pPr>
                <a:defRPr/>
              </a:pPr>
              <a:t>3/14/2016</a:t>
            </a:fld>
            <a:endParaRPr lang="en-US" altLang="en-US"/>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DA25BA38-4F4D-417A-BC9C-4415C2F594B4}" type="slidenum">
              <a:rPr lang="en-US" altLang="en-US"/>
              <a:pPr>
                <a:defRPr/>
              </a:pPr>
              <a:t>‹#›</a:t>
            </a:fld>
            <a:endParaRPr lang="en-US" altLang="en-US"/>
          </a:p>
        </p:txBody>
      </p:sp>
    </p:spTree>
    <p:extLst>
      <p:ext uri="{BB962C8B-B14F-4D97-AF65-F5344CB8AC3E}">
        <p14:creationId xmlns:p14="http://schemas.microsoft.com/office/powerpoint/2010/main" val="18270646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0883"/>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rtlCol="0">
            <a:normAutofit/>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2389779" y="5367645"/>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AFB7C7E1-B5F6-4B99-9A84-9A24D68BAA55}" type="datetime1">
              <a:rPr lang="en-US" altLang="en-US"/>
              <a:pPr>
                <a:defRPr/>
              </a:pPr>
              <a:t>3/14/2016</a:t>
            </a:fld>
            <a:endParaRPr lang="en-US" altLang="en-US"/>
          </a:p>
        </p:txBody>
      </p:sp>
      <p:sp>
        <p:nvSpPr>
          <p:cNvPr id="6" name="Footer Placeholder 5"/>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0FB638B7-62E9-4E4C-BB45-BDEC98057676}" type="slidenum">
              <a:rPr lang="en-US" altLang="en-US"/>
              <a:pPr>
                <a:defRPr/>
              </a:pPr>
              <a:t>‹#›</a:t>
            </a:fld>
            <a:endParaRPr lang="en-US" altLang="en-US"/>
          </a:p>
        </p:txBody>
      </p:sp>
    </p:spTree>
    <p:extLst>
      <p:ext uri="{BB962C8B-B14F-4D97-AF65-F5344CB8AC3E}">
        <p14:creationId xmlns:p14="http://schemas.microsoft.com/office/powerpoint/2010/main" val="241119014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B0D822F9-B899-4A74-AF41-0901AB66B00F}" type="datetime1">
              <a:rPr lang="en-US" altLang="en-US"/>
              <a:pPr>
                <a:defRPr/>
              </a:pPr>
              <a:t>3/14/2016</a:t>
            </a:fld>
            <a:endParaRPr lang="en-US" altLang="en-US"/>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B036AF5D-51EA-4F80-BF3A-441314423466}" type="slidenum">
              <a:rPr lang="en-US" altLang="en-US"/>
              <a:pPr>
                <a:defRPr/>
              </a:pPr>
              <a:t>‹#›</a:t>
            </a:fld>
            <a:endParaRPr lang="en-US" altLang="en-US"/>
          </a:p>
        </p:txBody>
      </p:sp>
    </p:spTree>
    <p:extLst>
      <p:ext uri="{BB962C8B-B14F-4D97-AF65-F5344CB8AC3E}">
        <p14:creationId xmlns:p14="http://schemas.microsoft.com/office/powerpoint/2010/main" val="138083416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2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smtClean="0">
                <a:latin typeface="Arial" pitchFamily="34" charset="0"/>
              </a:defRPr>
            </a:lvl1pPr>
          </a:lstStyle>
          <a:p>
            <a:pPr>
              <a:defRPr/>
            </a:pPr>
            <a:fld id="{BDFD1565-92CF-4E0C-839B-A1A70040596E}" type="datetime1">
              <a:rPr lang="en-US" altLang="en-US"/>
              <a:pPr>
                <a:defRPr/>
              </a:pPr>
              <a:t>3/14/2016</a:t>
            </a:fld>
            <a:endParaRPr lang="en-US" altLang="en-US"/>
          </a:p>
        </p:txBody>
      </p:sp>
      <p:sp>
        <p:nvSpPr>
          <p:cNvPr id="5" name="Footer Placeholder 4"/>
          <p:cNvSpPr>
            <a:spLocks noGrp="1"/>
          </p:cNvSpPr>
          <p:nvPr>
            <p:ph type="ftr" sz="quarter" idx="11"/>
          </p:nvPr>
        </p:nvSpPr>
        <p:spPr/>
        <p:txBody>
          <a:bodyPr/>
          <a:lstStyle>
            <a:lvl1pPr defTabSz="913946" eaLnBrk="0" hangingPunct="0">
              <a:defRPr u="sng" smtClean="0">
                <a:latin typeface="Arial" pitchFamily="34"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3946" eaLnBrk="0" hangingPunct="0">
              <a:defRPr u="sng" smtClean="0">
                <a:latin typeface="Arial" pitchFamily="34" charset="0"/>
              </a:defRPr>
            </a:lvl1pPr>
          </a:lstStyle>
          <a:p>
            <a:pPr>
              <a:defRPr/>
            </a:pPr>
            <a:fld id="{3112423E-B3E1-45B1-BC1E-A80E3182FE6F}" type="slidenum">
              <a:rPr lang="en-US" altLang="en-US"/>
              <a:pPr>
                <a:defRPr/>
              </a:pPr>
              <a:t>‹#›</a:t>
            </a:fld>
            <a:endParaRPr lang="en-US" altLang="en-US"/>
          </a:p>
        </p:txBody>
      </p:sp>
    </p:spTree>
    <p:extLst>
      <p:ext uri="{BB962C8B-B14F-4D97-AF65-F5344CB8AC3E}">
        <p14:creationId xmlns:p14="http://schemas.microsoft.com/office/powerpoint/2010/main" val="1349460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7121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062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2894665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72076781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9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0698470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42852442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1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1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8" name="Footer Placeholder 7"/>
          <p:cNvSpPr>
            <a:spLocks noGrp="1"/>
          </p:cNvSpPr>
          <p:nvPr>
            <p:ph type="ftr" sz="quarter" idx="11"/>
          </p:nvPr>
        </p:nvSpPr>
        <p:spPr/>
        <p:txBody>
          <a:bodyPr/>
          <a:lstStyle/>
          <a:p>
            <a:endParaRPr lang="en-US">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6272440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4" name="Footer Placeholder 3"/>
          <p:cNvSpPr>
            <a:spLocks noGrp="1"/>
          </p:cNvSpPr>
          <p:nvPr>
            <p:ph type="ftr" sz="quarter" idx="11"/>
          </p:nvPr>
        </p:nvSpPr>
        <p:spPr/>
        <p:txBody>
          <a:bodyPr/>
          <a:lstStyle/>
          <a:p>
            <a:endParaRPr lang="en-US">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72890333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3" name="Footer Placeholder 2"/>
          <p:cNvSpPr>
            <a:spLocks noGrp="1"/>
          </p:cNvSpPr>
          <p:nvPr>
            <p:ph type="ftr" sz="quarter" idx="11"/>
          </p:nvPr>
        </p:nvSpPr>
        <p:spPr/>
        <p:txBody>
          <a:bodyPr/>
          <a:lstStyle/>
          <a:p>
            <a:endParaRPr lang="en-US">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2497700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6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8835146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79"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6604534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195940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5"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805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5"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01925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5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5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2686020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2009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51084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69336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26057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2526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6790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47401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50219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127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pPr/>
              <a:t>3/14/2016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752585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5"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8051"/>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a:p>
        </p:txBody>
      </p:sp>
      <p:sp>
        <p:nvSpPr>
          <p:cNvPr id="4" name="Text Placeholder 3"/>
          <p:cNvSpPr>
            <a:spLocks noGrp="1"/>
          </p:cNvSpPr>
          <p:nvPr>
            <p:ph type="body" sz="half" idx="2"/>
          </p:nvPr>
        </p:nvSpPr>
        <p:spPr>
          <a:xfrm>
            <a:off x="839855"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56938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808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1689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5742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4228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9305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800037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3147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89058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26063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1900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4742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90872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4558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33353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7918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162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2310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79897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78159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688727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556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773374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58793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7223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166457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442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54065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23798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815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67192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70512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70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382"/>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517581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78410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8128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28548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90655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17984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023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79368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004696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60846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45687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2824717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526792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74811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77484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04319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92625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8607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423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99570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0128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38514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81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412610164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23581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29406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5800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89808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19283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73560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7A8BCA-4744-4492-8DED-631787C6534F}"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4E515-726B-47D1-88F3-AC4C1034A5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72603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1" y="1122363"/>
            <a:ext cx="9144001"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51"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75141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96118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6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7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990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05262890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7"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7"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3467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7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77"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5532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30396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350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5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7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58773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5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7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682212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36299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7265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41798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017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936"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93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8" name="Footer Placeholder 7"/>
          <p:cNvSpPr>
            <a:spLocks noGrp="1"/>
          </p:cNvSpPr>
          <p:nvPr>
            <p:ph type="ftr" sz="quarter" idx="11"/>
          </p:nvPr>
        </p:nvSpPr>
        <p:spPr/>
        <p:txBody>
          <a:bodyPr/>
          <a:lstStyle/>
          <a:p>
            <a:endParaRPr lang="en-US">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9203498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434441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444930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27878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94020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57297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93090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938646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3577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86450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41962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4" name="Footer Placeholder 3"/>
          <p:cNvSpPr>
            <a:spLocks noGrp="1"/>
          </p:cNvSpPr>
          <p:nvPr>
            <p:ph type="ftr" sz="quarter" idx="11"/>
          </p:nvPr>
        </p:nvSpPr>
        <p:spPr/>
        <p:txBody>
          <a:bodyPr/>
          <a:lstStyle/>
          <a:p>
            <a:endParaRPr lang="en-US">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98757167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21213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9237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581570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41056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39098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9591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89092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787592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1451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2029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3" name="Footer Placeholder 2"/>
          <p:cNvSpPr>
            <a:spLocks noGrp="1"/>
          </p:cNvSpPr>
          <p:nvPr>
            <p:ph type="ftr" sz="quarter" idx="11"/>
          </p:nvPr>
        </p:nvSpPr>
        <p:spPr/>
        <p:txBody>
          <a:bodyPr/>
          <a:lstStyle/>
          <a:p>
            <a:endParaRPr lang="en-US">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31406547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63"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63"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57555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571703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5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37390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63"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05640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5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5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88079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19885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35131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96902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5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5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605631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867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38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351"/>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pPr/>
              <a:t>3/14/2016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8747700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654"/>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73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050500266"/>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A1E6C5-0E07-40A3-BE2B-5BA453CB8906}"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3565DF-3C4A-41CA-8D31-9C86614D06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72601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69082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93858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6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7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75958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94061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43003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2449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59833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5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50890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5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8695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1459"/>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79" y="5368235"/>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4149496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4654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694953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059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73218072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33883915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7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93356448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68402121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8" name="Footer Placeholder 7"/>
          <p:cNvSpPr>
            <a:spLocks noGrp="1"/>
          </p:cNvSpPr>
          <p:nvPr>
            <p:ph type="ftr" sz="quarter" idx="11"/>
          </p:nvPr>
        </p:nvSpPr>
        <p:spPr/>
        <p:txBody>
          <a:bodyPr/>
          <a:lstStyle/>
          <a:p>
            <a:endParaRPr lang="en-US">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27014611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4" name="Footer Placeholder 3"/>
          <p:cNvSpPr>
            <a:spLocks noGrp="1"/>
          </p:cNvSpPr>
          <p:nvPr>
            <p:ph type="ftr" sz="quarter" idx="11"/>
          </p:nvPr>
        </p:nvSpPr>
        <p:spPr/>
        <p:txBody>
          <a:bodyPr/>
          <a:lstStyle/>
          <a:p>
            <a:endParaRPr lang="en-US">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96195832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3" name="Footer Placeholder 2"/>
          <p:cNvSpPr>
            <a:spLocks noGrp="1"/>
          </p:cNvSpPr>
          <p:nvPr>
            <p:ph type="ftr" sz="quarter" idx="11"/>
          </p:nvPr>
        </p:nvSpPr>
        <p:spPr/>
        <p:txBody>
          <a:bodyPr/>
          <a:lstStyle/>
          <a:p>
            <a:endParaRPr lang="en-US">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51369232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4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4058582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81062893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79"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19922687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64698229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97481178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10388039" y="5038651"/>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pPr>
            <a:endParaRPr lang="en-US" sz="2400" dirty="0">
              <a:solidFill>
                <a:prstClr val="white"/>
              </a:solidFill>
              <a:latin typeface="Arial"/>
            </a:endParaRPr>
          </a:p>
        </p:txBody>
      </p:sp>
      <p:sp>
        <p:nvSpPr>
          <p:cNvPr id="8" name="Title 7"/>
          <p:cNvSpPr>
            <a:spLocks noGrp="1"/>
          </p:cNvSpPr>
          <p:nvPr>
            <p:ph type="ctrTitle"/>
          </p:nvPr>
        </p:nvSpPr>
        <p:spPr>
          <a:xfrm>
            <a:off x="720788" y="776353"/>
            <a:ext cx="10750549"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720788" y="2250280"/>
            <a:ext cx="10750549"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828861" y="6012801"/>
            <a:ext cx="7721600" cy="365125"/>
          </a:xfrm>
        </p:spPr>
        <p:txBody>
          <a:bodyPr tIns="0" bIns="0" anchor="t"/>
          <a:lstStyle>
            <a:lvl1pPr algn="r">
              <a:defRPr sz="1000">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17" name="Footer Placeholder 16"/>
          <p:cNvSpPr>
            <a:spLocks noGrp="1"/>
          </p:cNvSpPr>
          <p:nvPr>
            <p:ph type="ftr" sz="quarter" idx="11"/>
          </p:nvPr>
        </p:nvSpPr>
        <p:spPr>
          <a:xfrm>
            <a:off x="1828861" y="5650849"/>
            <a:ext cx="7721600" cy="365125"/>
          </a:xfrm>
        </p:spPr>
        <p:txBody>
          <a:bodyPr tIns="0" bIns="0" anchor="b"/>
          <a:lstStyle>
            <a:lvl1pPr algn="r">
              <a:defRPr sz="1100">
                <a:latin typeface="Arial"/>
              </a:defRPr>
            </a:lvl1pPr>
          </a:lstStyle>
          <a:p>
            <a:endParaRPr lang="en-US" dirty="0">
              <a:solidFill>
                <a:prstClr val="black">
                  <a:tint val="75000"/>
                </a:prstClr>
              </a:solidFill>
            </a:endParaRPr>
          </a:p>
        </p:txBody>
      </p:sp>
      <p:sp>
        <p:nvSpPr>
          <p:cNvPr id="29" name="Slide Number Placeholder 28"/>
          <p:cNvSpPr>
            <a:spLocks noGrp="1"/>
          </p:cNvSpPr>
          <p:nvPr>
            <p:ph type="sldNum" sz="quarter" idx="12"/>
          </p:nvPr>
        </p:nvSpPr>
        <p:spPr>
          <a:xfrm>
            <a:off x="11189663" y="5752452"/>
            <a:ext cx="670560" cy="365125"/>
          </a:xfrm>
        </p:spPr>
        <p:txBody>
          <a:bodyPr anchor="ctr"/>
          <a:lstStyle>
            <a:lvl1pPr algn="ctr">
              <a:defRPr sz="1300">
                <a:solidFill>
                  <a:srgbClr val="FFFFFF"/>
                </a:solidFill>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406131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67" y="267494"/>
            <a:ext cx="10972801"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609667" y="1882808"/>
            <a:ext cx="10972801"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388608" y="6480048"/>
            <a:ext cx="2844800" cy="301752"/>
          </a:xfrm>
        </p:spPr>
        <p:txBody>
          <a:bodyPr/>
          <a:lstStyle>
            <a:lvl1pPr>
              <a:defRPr>
                <a:latin typeface="Arial"/>
              </a:defRPr>
            </a:lvl1pPr>
          </a:lstStyle>
          <a:p>
            <a:endParaRPr lang="en-US" dirty="0">
              <a:solidFill>
                <a:prstClr val="white"/>
              </a:solidFill>
            </a:endParaRPr>
          </a:p>
        </p:txBody>
      </p:sp>
      <p:sp>
        <p:nvSpPr>
          <p:cNvPr id="5" name="Footer Placeholder 4"/>
          <p:cNvSpPr>
            <a:spLocks noGrp="1"/>
          </p:cNvSpPr>
          <p:nvPr>
            <p:ph type="ftr" sz="quarter" idx="11"/>
          </p:nvPr>
        </p:nvSpPr>
        <p:spPr>
          <a:xfrm>
            <a:off x="609664" y="6481114"/>
            <a:ext cx="5680075" cy="300831"/>
          </a:xfrm>
        </p:spPr>
        <p:txBody>
          <a:bodyPr/>
          <a:lstStyle>
            <a:lvl1pPr>
              <a:defRPr>
                <a:latin typeface="Arial"/>
              </a:defRPr>
            </a:lvl1p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11CB2AA8-E886-4F22-8EEB-86690E58F9C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0935252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9441" y="7097"/>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pPr>
            <a:endParaRPr lang="en-US" sz="1800" dirty="0">
              <a:solidFill>
                <a:prstClr val="white"/>
              </a:solidFill>
              <a:latin typeface="Arial"/>
            </a:endParaRPr>
          </a:p>
        </p:txBody>
      </p:sp>
      <p:sp>
        <p:nvSpPr>
          <p:cNvPr id="8" name="Isosceles Triangle 7"/>
          <p:cNvSpPr/>
          <p:nvPr/>
        </p:nvSpPr>
        <p:spPr>
          <a:xfrm rot="5400000" flipV="1">
            <a:off x="10388039" y="93788"/>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pPr>
            <a:endParaRPr lang="en-US" sz="2400" dirty="0">
              <a:solidFill>
                <a:prstClr val="white"/>
              </a:solidFill>
              <a:latin typeface="Arial"/>
            </a:endParaRPr>
          </a:p>
        </p:txBody>
      </p:sp>
      <p:sp>
        <p:nvSpPr>
          <p:cNvPr id="4" name="Date Placeholder 3"/>
          <p:cNvSpPr>
            <a:spLocks noGrp="1"/>
          </p:cNvSpPr>
          <p:nvPr>
            <p:ph type="dt" sz="half" idx="10"/>
          </p:nvPr>
        </p:nvSpPr>
        <p:spPr>
          <a:xfrm>
            <a:off x="9274239" y="6477000"/>
            <a:ext cx="2844800" cy="304800"/>
          </a:xfrm>
        </p:spPr>
        <p:txBody>
          <a:bodyPr/>
          <a:lstStyle>
            <a:lvl1pPr>
              <a:defRPr>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a:xfrm>
            <a:off x="3492565" y="6481114"/>
            <a:ext cx="5680075" cy="300831"/>
          </a:xfrm>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11268137" y="809625"/>
            <a:ext cx="670560" cy="300831"/>
          </a:xfrm>
        </p:spPr>
        <p:txBody>
          <a:bodyPr/>
          <a:lstStyle>
            <a:lvl1pP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cxnSp>
        <p:nvCxnSpPr>
          <p:cNvPr id="11" name="Straight Connector 10"/>
          <p:cNvCxnSpPr/>
          <p:nvPr/>
        </p:nvCxnSpPr>
        <p:spPr>
          <a:xfrm rot="10800000">
            <a:off x="8625134" y="9381"/>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64" y="7037"/>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8000" y="271466"/>
            <a:ext cx="9652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8063" y="1633536"/>
            <a:ext cx="51816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623555100"/>
      </p:ext>
    </p:extLst>
  </p:cSld>
  <p:clrMapOvr>
    <a:overrideClrMapping bg1="dk1" tx1="lt1" bg2="dk2" tx2="lt2" accent1="accent1" accent2="accent2" accent3="accent3" accent4="accent4" accent5="accent5" accent6="accent6" hlink="hlink" folHlink="folHlink"/>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72244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72244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388608" y="6480969"/>
            <a:ext cx="2844800" cy="301752"/>
          </a:xfrm>
        </p:spPr>
        <p:txBody>
          <a:bodyPr/>
          <a:lstStyle>
            <a:lvl1pPr>
              <a:defRPr>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a:xfrm>
            <a:off x="609664" y="6480969"/>
            <a:ext cx="5680075" cy="301752"/>
          </a:xfrm>
        </p:spPr>
        <p:txBody>
          <a:bodyPr/>
          <a:lstStyle>
            <a:lvl1pPr>
              <a:defRPr>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119423" y="6480969"/>
            <a:ext cx="670560" cy="301752"/>
          </a:xfrm>
        </p:spPr>
        <p:txBody>
          <a:bodyPr/>
          <a:lstStyle>
            <a:lvl1pP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654369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30931" y="290732"/>
            <a:ext cx="14224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820073" y="290732"/>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820073" y="3427124"/>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696369" y="290732"/>
            <a:ext cx="9144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696369" y="3427124"/>
            <a:ext cx="9144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6388608" y="6480969"/>
            <a:ext cx="2840736" cy="301752"/>
          </a:xfrm>
        </p:spPr>
        <p:txBody>
          <a:bodyPr/>
          <a:lstStyle>
            <a:lvl1pPr>
              <a:defRPr>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8" name="Footer Placeholder 7"/>
          <p:cNvSpPr>
            <a:spLocks noGrp="1"/>
          </p:cNvSpPr>
          <p:nvPr>
            <p:ph type="ftr" sz="quarter" idx="11"/>
          </p:nvPr>
        </p:nvSpPr>
        <p:spPr>
          <a:xfrm>
            <a:off x="609600" y="6480969"/>
            <a:ext cx="5681472" cy="301752"/>
          </a:xfrm>
        </p:spPr>
        <p:txBody>
          <a:bodyPr/>
          <a:lstStyle>
            <a:lvl1pPr>
              <a:defRPr>
                <a:latin typeface="Arial"/>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10119423" y="6483096"/>
            <a:ext cx="670560" cy="301752"/>
          </a:xfrm>
        </p:spPr>
        <p:txBody>
          <a:bodyPr/>
          <a:lstStyle>
            <a:lvl1pPr algn="ct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8601920"/>
      </p:ext>
    </p:extLst>
  </p:cSld>
  <p:clrMapOvr>
    <a:overrideClrMapping bg1="dk1" tx1="lt1" bg2="dk2" tx2="lt2" accent1="accent1" accent2="accent2" accent3="accent3" accent4="accent4" accent5="accent5" accent6="accent6" hlink="hlink" folHlink="folHlink"/>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lvl1pPr>
              <a:defRPr>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803635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388608" y="6480969"/>
            <a:ext cx="2844800" cy="301752"/>
          </a:xfrm>
        </p:spPr>
        <p:txBody>
          <a:bodyPr/>
          <a:lstStyle>
            <a:lvl1pPr>
              <a:defRPr>
                <a:latin typeface="Arial"/>
              </a:defRPr>
            </a:lvl1pPr>
          </a:lstStyle>
          <a:p>
            <a:fld id="{B61BEF0D-F0BB-DE4B-95CE-6DB70DBA9567}" type="datetimeFigureOut">
              <a:rPr lang="en-US" smtClean="0">
                <a:solidFill>
                  <a:prstClr val="white"/>
                </a:solidFill>
              </a:rPr>
              <a:pPr/>
              <a:t>3/14/2016</a:t>
            </a:fld>
            <a:endParaRPr lang="en-US" dirty="0">
              <a:solidFill>
                <a:prstClr val="white"/>
              </a:solidFill>
            </a:endParaRPr>
          </a:p>
        </p:txBody>
      </p:sp>
      <p:sp>
        <p:nvSpPr>
          <p:cNvPr id="3" name="Footer Placeholder 2"/>
          <p:cNvSpPr>
            <a:spLocks noGrp="1"/>
          </p:cNvSpPr>
          <p:nvPr>
            <p:ph type="ftr" sz="quarter" idx="11"/>
          </p:nvPr>
        </p:nvSpPr>
        <p:spPr>
          <a:xfrm>
            <a:off x="609664" y="6482035"/>
            <a:ext cx="5680075" cy="300831"/>
          </a:xfrm>
        </p:spPr>
        <p:txBody>
          <a:bodyPr/>
          <a:lstStyle>
            <a:lvl1pPr>
              <a:defRPr>
                <a:latin typeface="Arial"/>
              </a:defRPr>
            </a:lvl1pPr>
          </a:lstStyle>
          <a:p>
            <a:endParaRPr lang="en-US" dirty="0">
              <a:solidFill>
                <a:prstClr val="white"/>
              </a:solidFill>
            </a:endParaRPr>
          </a:p>
        </p:txBody>
      </p:sp>
      <p:sp>
        <p:nvSpPr>
          <p:cNvPr id="4" name="Slide Number Placeholder 3"/>
          <p:cNvSpPr>
            <a:spLocks noGrp="1"/>
          </p:cNvSpPr>
          <p:nvPr>
            <p:ph type="sldNum" sz="quarter" idx="12"/>
          </p:nvPr>
        </p:nvSpPr>
        <p:spPr>
          <a:xfrm>
            <a:off x="10119423" y="6480969"/>
            <a:ext cx="670560" cy="301752"/>
          </a:xfrm>
        </p:spPr>
        <p:txBody>
          <a:bodyPr/>
          <a:lstStyle>
            <a:lvl1pPr>
              <a:defRPr>
                <a:latin typeface="Arial"/>
              </a:defRPr>
            </a:lvl1pPr>
          </a:lstStyle>
          <a:p>
            <a:fld id="{D57F1E4F-1CFF-5643-939E-217C01CDF565}"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01959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529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529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70238884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92675" y="367664"/>
            <a:ext cx="1219201"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514537" y="367664"/>
            <a:ext cx="32512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868333" y="320040"/>
            <a:ext cx="7034784"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372031" y="6556248"/>
            <a:ext cx="2844800" cy="301752"/>
          </a:xfrm>
        </p:spPr>
        <p:txBody>
          <a:bodyPr/>
          <a:lstStyle>
            <a:lvl1pPr>
              <a:defRPr sz="900">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a:xfrm>
            <a:off x="1514540" y="6556248"/>
            <a:ext cx="6857493" cy="301752"/>
          </a:xfrm>
        </p:spPr>
        <p:txBody>
          <a:bodyPr/>
          <a:lstStyle>
            <a:lvl1pPr>
              <a:defRPr sz="900">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1214163" y="6556248"/>
            <a:ext cx="670560" cy="301752"/>
          </a:xfrm>
        </p:spPr>
        <p:txBody>
          <a:bodyPr/>
          <a:lstStyle>
            <a:lvl1pPr>
              <a:defRPr sz="900">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74415796"/>
      </p:ext>
    </p:extLst>
  </p:cSld>
  <p:clrMapOvr>
    <a:overrideClrMapping bg1="dk1" tx1="lt1" bg2="dk2" tx2="lt2" accent1="accent1" accent2="accent2" accent3="accent3" accent4="accent4" accent5="accent5" accent6="accent6" hlink="hlink" folHlink="folHlink"/>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92675" y="150896"/>
            <a:ext cx="1219201"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517649" y="373966"/>
            <a:ext cx="9777984" cy="5486400"/>
          </a:xfrm>
          <a:solidFill>
            <a:schemeClr val="bg2">
              <a:shade val="50000"/>
            </a:schemeClr>
          </a:solidFill>
        </p:spPr>
        <p:txBody>
          <a:bodyPr/>
          <a:lstStyle>
            <a:lvl1pPr marL="0" indent="0">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524000" y="5867400"/>
            <a:ext cx="9777984"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8144256" y="6556248"/>
            <a:ext cx="2804160" cy="301752"/>
          </a:xfrm>
        </p:spPr>
        <p:txBody>
          <a:bodyPr/>
          <a:lstStyle>
            <a:lvl1pPr>
              <a:defRPr sz="900">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a:xfrm>
            <a:off x="1560639" y="6557169"/>
            <a:ext cx="6597429" cy="301752"/>
          </a:xfrm>
        </p:spPr>
        <p:txBody>
          <a:bodyPr/>
          <a:lstStyle>
            <a:lvl1pPr>
              <a:defRPr sz="900">
                <a:latin typeface="Arial"/>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10956319" y="6556248"/>
            <a:ext cx="487680" cy="301752"/>
          </a:xfrm>
        </p:spPr>
        <p:txBody>
          <a:bodyPr/>
          <a:lstStyle>
            <a:lvl1pPr algn="ctr">
              <a:defRPr sz="900">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7324848"/>
      </p:ext>
    </p:extLst>
  </p:cSld>
  <p:clrMapOvr>
    <a:overrideClrMapping bg1="dk1" tx1="lt1" bg2="dk2" tx2="lt2" accent1="accent1" accent2="accent2" accent3="accent3" accent4="accent4" accent5="accent5" accent6="accent6" hlink="hlink" folHlink="folHlink"/>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lvl1pPr>
              <a:defRPr>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5360483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63" y="381000"/>
            <a:ext cx="2540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381000"/>
            <a:ext cx="83312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lvl1pPr>
              <a:defRPr>
                <a:latin typeface="Arial"/>
              </a:defRPr>
            </a:lvl1pPr>
          </a:lstStyle>
          <a:p>
            <a:fld id="{F5EF05EF-6168-407F-8025-E41839E1250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a:defRPr>
            </a:lvl1pPr>
          </a:lstStyle>
          <a:p>
            <a:fld id="{FA1C692C-4F2D-45F6-A9A8-8A3A8FE2780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7282638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59912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1827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17"/>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3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69810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69311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2080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132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29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lvl1pPr>
            <a:lvl2pPr marL="456963" indent="0" algn="ctr">
              <a:buNone/>
              <a:defRPr/>
            </a:lvl2pPr>
            <a:lvl3pPr marL="913946" indent="0" algn="ctr">
              <a:buNone/>
              <a:defRPr/>
            </a:lvl3pPr>
            <a:lvl4pPr marL="1370920" indent="0" algn="ctr">
              <a:buNone/>
              <a:defRPr/>
            </a:lvl4pPr>
            <a:lvl5pPr marL="1827893" indent="0" algn="ctr">
              <a:buNone/>
              <a:defRPr/>
            </a:lvl5pPr>
            <a:lvl6pPr marL="2284878" indent="0" algn="ctr">
              <a:buNone/>
              <a:defRPr/>
            </a:lvl6pPr>
            <a:lvl7pPr marL="2741838" indent="0" algn="ctr">
              <a:buNone/>
              <a:defRPr/>
            </a:lvl7pPr>
            <a:lvl8pPr marL="3198800" indent="0" algn="ctr">
              <a:buNone/>
              <a:defRPr/>
            </a:lvl8pPr>
            <a:lvl9pPr marL="365576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997CBFEF-BC52-4B1C-9B05-F18918A74A5A}" type="slidenum">
              <a:rPr lang="en-US" altLang="en-US"/>
              <a:pPr>
                <a:defRPr/>
              </a:pPr>
              <a:t>‹#›</a:t>
            </a:fld>
            <a:endParaRPr lang="en-US" altLang="en-US"/>
          </a:p>
        </p:txBody>
      </p:sp>
    </p:spTree>
    <p:extLst>
      <p:ext uri="{BB962C8B-B14F-4D97-AF65-F5344CB8AC3E}">
        <p14:creationId xmlns:p14="http://schemas.microsoft.com/office/powerpoint/2010/main" val="3979529713"/>
      </p:ext>
    </p:extLst>
  </p:cSld>
  <p:clrMapOvr>
    <a:masterClrMapping/>
  </p:clrMapOvr>
  <p:transition spd="slow"/>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98174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0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41773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0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20568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21512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6908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8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8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736994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746922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4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4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825781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8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334229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2567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A6C3B14B-CE94-4DE7-BF95-99728549E027}" type="slidenum">
              <a:rPr lang="en-US" altLang="en-US"/>
              <a:pPr>
                <a:defRPr/>
              </a:pPr>
              <a:t>‹#›</a:t>
            </a:fld>
            <a:endParaRPr lang="en-US" altLang="en-US"/>
          </a:p>
        </p:txBody>
      </p:sp>
    </p:spTree>
    <p:extLst>
      <p:ext uri="{BB962C8B-B14F-4D97-AF65-F5344CB8AC3E}">
        <p14:creationId xmlns:p14="http://schemas.microsoft.com/office/powerpoint/2010/main" val="3862295907"/>
      </p:ext>
    </p:extLst>
  </p:cSld>
  <p:clrMapOvr>
    <a:masterClrMapping/>
  </p:clrMapOvr>
  <p:transition spd="slow"/>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933783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00319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2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755859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2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6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39152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248759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024436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03613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821237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17"/>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3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86546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566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74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63" indent="0">
              <a:buNone/>
              <a:defRPr sz="1900"/>
            </a:lvl2pPr>
            <a:lvl3pPr marL="913946" indent="0">
              <a:buNone/>
              <a:defRPr sz="1600"/>
            </a:lvl3pPr>
            <a:lvl4pPr marL="1370920" indent="0">
              <a:buNone/>
              <a:defRPr sz="1500"/>
            </a:lvl4pPr>
            <a:lvl5pPr marL="1827893" indent="0">
              <a:buNone/>
              <a:defRPr sz="1500"/>
            </a:lvl5pPr>
            <a:lvl6pPr marL="2284878" indent="0">
              <a:buNone/>
              <a:defRPr sz="1500"/>
            </a:lvl6pPr>
            <a:lvl7pPr marL="2741838" indent="0">
              <a:buNone/>
              <a:defRPr sz="1500"/>
            </a:lvl7pPr>
            <a:lvl8pPr marL="3198800" indent="0">
              <a:buNone/>
              <a:defRPr sz="1500"/>
            </a:lvl8pPr>
            <a:lvl9pPr marL="3655763" indent="0">
              <a:buNone/>
              <a:defRPr sz="1500"/>
            </a:lvl9pPr>
          </a:lstStyle>
          <a:p>
            <a:pPr lvl="0"/>
            <a:r>
              <a:rPr lang="en-US" smtClean="0"/>
              <a:t>Click to edit Master text styles</a:t>
            </a:r>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0BFBE5B9-2CBB-4EF3-86E1-CA6A9E8975C1}" type="slidenum">
              <a:rPr lang="en-US" altLang="en-US"/>
              <a:pPr>
                <a:defRPr/>
              </a:pPr>
              <a:t>‹#›</a:t>
            </a:fld>
            <a:endParaRPr lang="en-US" altLang="en-US"/>
          </a:p>
        </p:txBody>
      </p:sp>
    </p:spTree>
    <p:extLst>
      <p:ext uri="{BB962C8B-B14F-4D97-AF65-F5344CB8AC3E}">
        <p14:creationId xmlns:p14="http://schemas.microsoft.com/office/powerpoint/2010/main" val="3153418913"/>
      </p:ext>
    </p:extLst>
  </p:cSld>
  <p:clrMapOvr>
    <a:masterClrMapping/>
  </p:clrMapOvr>
  <p:transition spd="slow"/>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28753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303162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5838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0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45877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0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63"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394085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2705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28527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54729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50196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38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351"/>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13536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63"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CA0EA2E-C7FF-4D4F-BE7C-3739202397FE}" type="slidenum">
              <a:rPr lang="en-US" altLang="en-US"/>
              <a:pPr>
                <a:defRPr/>
              </a:pPr>
              <a:t>‹#›</a:t>
            </a:fld>
            <a:endParaRPr lang="en-US" altLang="en-US"/>
          </a:p>
        </p:txBody>
      </p:sp>
    </p:spTree>
    <p:extLst>
      <p:ext uri="{BB962C8B-B14F-4D97-AF65-F5344CB8AC3E}">
        <p14:creationId xmlns:p14="http://schemas.microsoft.com/office/powerpoint/2010/main" val="1907652796"/>
      </p:ext>
    </p:extLst>
  </p:cSld>
  <p:clrMapOvr>
    <a:masterClrMapping/>
  </p:clrMapOvr>
  <p:transition spd="slow"/>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74482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161916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055117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43887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806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76401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8066"/>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89468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664365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25232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55"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5572364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9780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67" y="274637"/>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59"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59"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8"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9" name="Rectangle 6"/>
          <p:cNvSpPr>
            <a:spLocks noGrp="1" noChangeArrowheads="1"/>
          </p:cNvSpPr>
          <p:nvPr>
            <p:ph type="sldNum" sz="quarter" idx="12"/>
            <p:custDataLst>
              <p:tags r:id="rId3"/>
            </p:custDataLst>
          </p:nvPr>
        </p:nvSpPr>
        <p:spPr>
          <a:ln/>
        </p:spPr>
        <p:txBody>
          <a:bodyPr/>
          <a:lstStyle>
            <a:lvl1pPr>
              <a:defRPr/>
            </a:lvl1pPr>
          </a:lstStyle>
          <a:p>
            <a:pPr>
              <a:defRPr/>
            </a:pPr>
            <a:fld id="{610221D7-0DFA-495D-A2AA-CCDFA3845E3C}" type="slidenum">
              <a:rPr lang="en-US" altLang="en-US"/>
              <a:pPr>
                <a:defRPr/>
              </a:pPr>
              <a:t>‹#›</a:t>
            </a:fld>
            <a:endParaRPr lang="en-US" altLang="en-US"/>
          </a:p>
        </p:txBody>
      </p:sp>
    </p:spTree>
    <p:extLst>
      <p:ext uri="{BB962C8B-B14F-4D97-AF65-F5344CB8AC3E}">
        <p14:creationId xmlns:p14="http://schemas.microsoft.com/office/powerpoint/2010/main" val="2747436666"/>
      </p:ext>
    </p:extLst>
  </p:cSld>
  <p:clrMapOvr>
    <a:masterClrMapping/>
  </p:clrMapOvr>
  <p:transition spd="slow"/>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41"/>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5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6964283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55"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160581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4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4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238702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075904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572197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4"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2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4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131919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44"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24"/>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844"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828409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321394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CB604A-D504-479A-9DA4-5AEA2B5F9514}"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A222DE-9709-4FA4-87DF-94FBE281F96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593058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84"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84"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5839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5C5E372E-8DA2-4527-86ED-8E62F7C1EE16}" type="slidenum">
              <a:rPr lang="en-US" altLang="en-US"/>
              <a:pPr>
                <a:defRPr/>
              </a:pPr>
              <a:t>‹#›</a:t>
            </a:fld>
            <a:endParaRPr lang="en-US" altLang="en-US"/>
          </a:p>
        </p:txBody>
      </p:sp>
    </p:spTree>
    <p:extLst>
      <p:ext uri="{BB962C8B-B14F-4D97-AF65-F5344CB8AC3E}">
        <p14:creationId xmlns:p14="http://schemas.microsoft.com/office/powerpoint/2010/main" val="4228755848"/>
      </p:ext>
    </p:extLst>
  </p:cSld>
  <p:clrMapOvr>
    <a:masterClrMapping/>
  </p:clrMapOvr>
  <p:transition spd="slow"/>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12970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91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89679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84"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73877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881361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116278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459853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81469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60400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148937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066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pPr/>
              <a:t>3/14/2016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12659798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3"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4" name="Rectangle 6"/>
          <p:cNvSpPr>
            <a:spLocks noGrp="1" noChangeArrowheads="1"/>
          </p:cNvSpPr>
          <p:nvPr>
            <p:ph type="sldNum" sz="quarter" idx="12"/>
            <p:custDataLst>
              <p:tags r:id="rId3"/>
            </p:custDataLst>
          </p:nvPr>
        </p:nvSpPr>
        <p:spPr>
          <a:ln/>
        </p:spPr>
        <p:txBody>
          <a:bodyPr/>
          <a:lstStyle>
            <a:lvl1pPr>
              <a:defRPr/>
            </a:lvl1pPr>
          </a:lstStyle>
          <a:p>
            <a:pPr>
              <a:defRPr/>
            </a:pPr>
            <a:fld id="{C5C97FF5-D322-4FAE-BABC-0E5B502B8AE5}" type="slidenum">
              <a:rPr lang="en-US" altLang="en-US"/>
              <a:pPr>
                <a:defRPr/>
              </a:pPr>
              <a:t>‹#›</a:t>
            </a:fld>
            <a:endParaRPr lang="en-US" altLang="en-US"/>
          </a:p>
        </p:txBody>
      </p:sp>
    </p:spTree>
    <p:extLst>
      <p:ext uri="{BB962C8B-B14F-4D97-AF65-F5344CB8AC3E}">
        <p14:creationId xmlns:p14="http://schemas.microsoft.com/office/powerpoint/2010/main" val="1579906107"/>
      </p:ext>
    </p:extLst>
  </p:cSld>
  <p:clrMapOvr>
    <a:masterClrMapping/>
  </p:clrMapOvr>
  <p:transition spd="slow"/>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60793480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69832590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409706594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61956140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8" name="Footer Placeholder 7"/>
          <p:cNvSpPr>
            <a:spLocks noGrp="1"/>
          </p:cNvSpPr>
          <p:nvPr>
            <p:ph type="ftr" sz="quarter" idx="11"/>
          </p:nvPr>
        </p:nvSpPr>
        <p:spPr/>
        <p:txBody>
          <a:bodyPr/>
          <a:lstStyle/>
          <a:p>
            <a:endParaRPr lang="en-US">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07059968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4" name="Footer Placeholder 3"/>
          <p:cNvSpPr>
            <a:spLocks noGrp="1"/>
          </p:cNvSpPr>
          <p:nvPr>
            <p:ph type="ftr" sz="quarter" idx="11"/>
          </p:nvPr>
        </p:nvSpPr>
        <p:spPr/>
        <p:txBody>
          <a:bodyPr/>
          <a:lstStyle/>
          <a:p>
            <a:endParaRPr lang="en-US">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87468471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3" name="Footer Placeholder 2"/>
          <p:cNvSpPr>
            <a:spLocks noGrp="1"/>
          </p:cNvSpPr>
          <p:nvPr>
            <p:ph type="ftr" sz="quarter" idx="11"/>
          </p:nvPr>
        </p:nvSpPr>
        <p:spPr/>
        <p:txBody>
          <a:bodyPr/>
          <a:lstStyle/>
          <a:p>
            <a:endParaRPr lang="en-US">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24007444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84006564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615301339"/>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31201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21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67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6EAF4EFF-426F-4A45-8DAE-FC2D4BCC7422}" type="slidenum">
              <a:rPr lang="en-US" altLang="en-US"/>
              <a:pPr>
                <a:defRPr/>
              </a:pPr>
              <a:t>‹#›</a:t>
            </a:fld>
            <a:endParaRPr lang="en-US" altLang="en-US"/>
          </a:p>
        </p:txBody>
      </p:sp>
    </p:spTree>
    <p:extLst>
      <p:ext uri="{BB962C8B-B14F-4D97-AF65-F5344CB8AC3E}">
        <p14:creationId xmlns:p14="http://schemas.microsoft.com/office/powerpoint/2010/main" val="2099696582"/>
      </p:ext>
    </p:extLst>
  </p:cSld>
  <p:clrMapOvr>
    <a:masterClrMapping/>
  </p:clrMapOvr>
  <p:transition spd="slow"/>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36825727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89557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22789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791675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89240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62232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68783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67914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20636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6988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79" y="4800883"/>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79" y="612775"/>
            <a:ext cx="7315200" cy="4114800"/>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endParaRPr lang="en-US" noProof="0" smtClean="0"/>
          </a:p>
        </p:txBody>
      </p:sp>
      <p:sp>
        <p:nvSpPr>
          <p:cNvPr id="4" name="Text Placeholder 3"/>
          <p:cNvSpPr>
            <a:spLocks noGrp="1"/>
          </p:cNvSpPr>
          <p:nvPr>
            <p:ph type="body" sz="half" idx="2"/>
          </p:nvPr>
        </p:nvSpPr>
        <p:spPr>
          <a:xfrm>
            <a:off x="2389779" y="5367645"/>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1394E9E8-4CBE-4563-A3CE-D60141BD40F7}" type="slidenum">
              <a:rPr lang="en-US" altLang="en-US"/>
              <a:pPr>
                <a:defRPr/>
              </a:pPr>
              <a:t>‹#›</a:t>
            </a:fld>
            <a:endParaRPr lang="en-US" altLang="en-US"/>
          </a:p>
        </p:txBody>
      </p:sp>
    </p:spTree>
    <p:extLst>
      <p:ext uri="{BB962C8B-B14F-4D97-AF65-F5344CB8AC3E}">
        <p14:creationId xmlns:p14="http://schemas.microsoft.com/office/powerpoint/2010/main" val="16355016"/>
      </p:ext>
    </p:extLst>
  </p:cSld>
  <p:clrMapOvr>
    <a:masterClrMapping/>
  </p:clrMapOvr>
  <p:transition spd="slow"/>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55759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12318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8" y="2130561"/>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922149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349784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36"/>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095402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1" y="1600206"/>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7551" y="1600206"/>
            <a:ext cx="72114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775946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67" y="274638"/>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7"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7"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463973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0168642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460947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2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09163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7B81EC67-F1E7-4954-AD70-C5E84A1F69CE}" type="slidenum">
              <a:rPr lang="en-US" altLang="en-US"/>
              <a:pPr>
                <a:defRPr/>
              </a:pPr>
              <a:t>‹#›</a:t>
            </a:fld>
            <a:endParaRPr lang="en-US" altLang="en-US"/>
          </a:p>
        </p:txBody>
      </p:sp>
    </p:spTree>
    <p:extLst>
      <p:ext uri="{BB962C8B-B14F-4D97-AF65-F5344CB8AC3E}">
        <p14:creationId xmlns:p14="http://schemas.microsoft.com/office/powerpoint/2010/main" val="1915249537"/>
      </p:ext>
    </p:extLst>
  </p:cSld>
  <p:clrMapOvr>
    <a:masterClrMapping/>
  </p:clrMapOvr>
  <p:transition spd="slow"/>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85"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85"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85"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3021946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843805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551" y="274707"/>
            <a:ext cx="365548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1" y="274707"/>
            <a:ext cx="10767484"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990518-F2DE-3242-AF15-191DBAD2E037}"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9C12157F-98E3-5043-8489-FE52F2E9E26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925770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75062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a:solidFill>
                <a:prstClr val="white"/>
              </a:solidFill>
            </a:endParaRPr>
          </a:p>
        </p:txBody>
      </p:sp>
    </p:spTree>
    <p:extLst>
      <p:ext uri="{BB962C8B-B14F-4D97-AF65-F5344CB8AC3E}">
        <p14:creationId xmlns:p14="http://schemas.microsoft.com/office/powerpoint/2010/main" val="120064260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a:solidFill>
                <a:prstClr val="white"/>
              </a:solidFill>
            </a:endParaRPr>
          </a:p>
        </p:txBody>
      </p:sp>
    </p:spTree>
    <p:extLst>
      <p:ext uri="{BB962C8B-B14F-4D97-AF65-F5344CB8AC3E}">
        <p14:creationId xmlns:p14="http://schemas.microsoft.com/office/powerpoint/2010/main" val="47947500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a:solidFill>
                <a:prstClr val="white"/>
              </a:solidFill>
            </a:endParaRPr>
          </a:p>
        </p:txBody>
      </p:sp>
    </p:spTree>
    <p:extLst>
      <p:ext uri="{BB962C8B-B14F-4D97-AF65-F5344CB8AC3E}">
        <p14:creationId xmlns:p14="http://schemas.microsoft.com/office/powerpoint/2010/main" val="4069711983"/>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24776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5325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38289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63" y="0"/>
            <a:ext cx="25908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61" y="0"/>
            <a:ext cx="75692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5"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6" name="Rectangle 6"/>
          <p:cNvSpPr>
            <a:spLocks noGrp="1" noChangeArrowheads="1"/>
          </p:cNvSpPr>
          <p:nvPr>
            <p:ph type="sldNum" sz="quarter" idx="12"/>
            <p:custDataLst>
              <p:tags r:id="rId3"/>
            </p:custDataLst>
          </p:nvPr>
        </p:nvSpPr>
        <p:spPr>
          <a:ln/>
        </p:spPr>
        <p:txBody>
          <a:bodyPr/>
          <a:lstStyle>
            <a:lvl1pPr>
              <a:defRPr/>
            </a:lvl1pPr>
          </a:lstStyle>
          <a:p>
            <a:pPr>
              <a:defRPr/>
            </a:pPr>
            <a:fld id="{29A439E3-8971-4BA0-B47F-D04241CB414A}" type="slidenum">
              <a:rPr lang="en-US" altLang="en-US"/>
              <a:pPr>
                <a:defRPr/>
              </a:pPr>
              <a:t>‹#›</a:t>
            </a:fld>
            <a:endParaRPr lang="en-US" altLang="en-US"/>
          </a:p>
        </p:txBody>
      </p:sp>
    </p:spTree>
    <p:extLst>
      <p:ext uri="{BB962C8B-B14F-4D97-AF65-F5344CB8AC3E}">
        <p14:creationId xmlns:p14="http://schemas.microsoft.com/office/powerpoint/2010/main" val="1130227634"/>
      </p:ext>
    </p:extLst>
  </p:cSld>
  <p:clrMapOvr>
    <a:masterClrMapping/>
  </p:clrMapOvr>
  <p:transition spd="slow"/>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49312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778169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96879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0454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91667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52246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52240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179220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067936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3110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63" y="0"/>
            <a:ext cx="10363200" cy="609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4"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5" name="Rectangle 6"/>
          <p:cNvSpPr>
            <a:spLocks noGrp="1" noChangeArrowheads="1"/>
          </p:cNvSpPr>
          <p:nvPr>
            <p:ph type="sldNum" sz="quarter" idx="12"/>
            <p:custDataLst>
              <p:tags r:id="rId3"/>
            </p:custDataLst>
          </p:nvPr>
        </p:nvSpPr>
        <p:spPr>
          <a:ln/>
        </p:spPr>
        <p:txBody>
          <a:bodyPr/>
          <a:lstStyle>
            <a:lvl1pPr>
              <a:defRPr/>
            </a:lvl1pPr>
          </a:lstStyle>
          <a:p>
            <a:pPr>
              <a:defRPr/>
            </a:pPr>
            <a:fld id="{EFE7DF9A-D77D-46DA-8E48-BD1DE611910F}" type="slidenum">
              <a:rPr lang="en-US" altLang="en-US"/>
              <a:pPr>
                <a:defRPr/>
              </a:pPr>
              <a:t>‹#›</a:t>
            </a:fld>
            <a:endParaRPr lang="en-US" altLang="en-US"/>
          </a:p>
        </p:txBody>
      </p:sp>
    </p:spTree>
    <p:extLst>
      <p:ext uri="{BB962C8B-B14F-4D97-AF65-F5344CB8AC3E}">
        <p14:creationId xmlns:p14="http://schemas.microsoft.com/office/powerpoint/2010/main" val="474521097"/>
      </p:ext>
    </p:extLst>
  </p:cSld>
  <p:clrMapOvr>
    <a:masterClrMapping/>
  </p:clrMapOvr>
  <p:transition spd="slow"/>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91907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57261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359814"/>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0601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49869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51712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95565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915532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91577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8171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63" y="0"/>
            <a:ext cx="10363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63"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custDataLst>
              <p:tags r:id="rId1"/>
            </p:custDataLst>
          </p:nvPr>
        </p:nvSpPr>
        <p:spPr>
          <a:ln/>
        </p:spPr>
        <p:txBody>
          <a:bodyPr/>
          <a:lstStyle>
            <a:lvl1pPr>
              <a:defRPr/>
            </a:lvl1pPr>
          </a:lstStyle>
          <a:p>
            <a:pPr>
              <a:defRPr/>
            </a:pPr>
            <a:endParaRPr lang="es-ES_tradnl" altLang="en-US"/>
          </a:p>
        </p:txBody>
      </p:sp>
      <p:sp>
        <p:nvSpPr>
          <p:cNvPr id="6" name="Rectangle 5"/>
          <p:cNvSpPr>
            <a:spLocks noGrp="1" noChangeArrowheads="1"/>
          </p:cNvSpPr>
          <p:nvPr>
            <p:ph type="ftr" sz="quarter" idx="11"/>
            <p:custDataLst>
              <p:tags r:id="rId2"/>
            </p:custDataLst>
          </p:nvPr>
        </p:nvSpPr>
        <p:spPr>
          <a:ln/>
        </p:spPr>
        <p:txBody>
          <a:bodyPr/>
          <a:lstStyle>
            <a:lvl1pPr>
              <a:defRPr/>
            </a:lvl1pPr>
          </a:lstStyle>
          <a:p>
            <a:pPr>
              <a:defRPr/>
            </a:pPr>
            <a:endParaRPr lang="es-ES_tradnl" altLang="en-US"/>
          </a:p>
        </p:txBody>
      </p:sp>
      <p:sp>
        <p:nvSpPr>
          <p:cNvPr id="7" name="Rectangle 6"/>
          <p:cNvSpPr>
            <a:spLocks noGrp="1" noChangeArrowheads="1"/>
          </p:cNvSpPr>
          <p:nvPr>
            <p:ph type="sldNum" sz="quarter" idx="12"/>
            <p:custDataLst>
              <p:tags r:id="rId3"/>
            </p:custDataLst>
          </p:nvPr>
        </p:nvSpPr>
        <p:spPr>
          <a:ln/>
        </p:spPr>
        <p:txBody>
          <a:bodyPr/>
          <a:lstStyle>
            <a:lvl1pPr>
              <a:defRPr/>
            </a:lvl1pPr>
          </a:lstStyle>
          <a:p>
            <a:pPr>
              <a:defRPr/>
            </a:pPr>
            <a:fld id="{FA608EDE-D1DA-469D-AC11-4084302B4A7A}" type="slidenum">
              <a:rPr lang="en-US" altLang="en-US"/>
              <a:pPr>
                <a:defRPr/>
              </a:pPr>
              <a:t>‹#›</a:t>
            </a:fld>
            <a:endParaRPr lang="en-US" altLang="en-US"/>
          </a:p>
        </p:txBody>
      </p:sp>
    </p:spTree>
    <p:extLst>
      <p:ext uri="{BB962C8B-B14F-4D97-AF65-F5344CB8AC3E}">
        <p14:creationId xmlns:p14="http://schemas.microsoft.com/office/powerpoint/2010/main" val="2665661063"/>
      </p:ext>
    </p:extLst>
  </p:cSld>
  <p:clrMapOvr>
    <a:masterClrMapping/>
  </p:clrMapOvr>
  <p:transition spd="slow"/>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846880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05661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36663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899035"/>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34725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26558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697731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64186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55308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12"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47455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116" y="1905589"/>
            <a:ext cx="10242551" cy="1523495"/>
          </a:xfrm>
        </p:spPr>
        <p:txBody>
          <a:bodyPr>
            <a:noAutofit/>
          </a:bodyPr>
          <a:lstStyle>
            <a:lvl1pPr>
              <a:lnSpc>
                <a:spcPct val="90000"/>
              </a:lnSpc>
              <a:defRPr sz="5500">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74116" y="4345770"/>
            <a:ext cx="10242551" cy="461665"/>
          </a:xfrm>
        </p:spPr>
        <p:txBody>
          <a:bodyPr>
            <a:noAutofit/>
          </a:bodyPr>
          <a:lstStyle>
            <a:lvl1pPr marL="0" indent="0" algn="l">
              <a:lnSpc>
                <a:spcPct val="90000"/>
              </a:lnSpc>
              <a:spcBef>
                <a:spcPts val="0"/>
              </a:spcBef>
              <a:buNone/>
              <a:defRPr>
                <a:solidFill>
                  <a:schemeClr val="tx1"/>
                </a:solidFill>
              </a:defRPr>
            </a:lvl1pPr>
            <a:lvl2pPr marL="456943" indent="0" algn="ctr">
              <a:buNone/>
              <a:defRPr>
                <a:solidFill>
                  <a:schemeClr val="tx1">
                    <a:tint val="75000"/>
                  </a:schemeClr>
                </a:solidFill>
              </a:defRPr>
            </a:lvl2pPr>
            <a:lvl3pPr marL="913909" indent="0" algn="ctr">
              <a:buNone/>
              <a:defRPr>
                <a:solidFill>
                  <a:schemeClr val="tx1">
                    <a:tint val="75000"/>
                  </a:schemeClr>
                </a:solidFill>
              </a:defRPr>
            </a:lvl3pPr>
            <a:lvl4pPr marL="1370864" indent="0" algn="ctr">
              <a:buNone/>
              <a:defRPr>
                <a:solidFill>
                  <a:schemeClr val="tx1">
                    <a:tint val="75000"/>
                  </a:schemeClr>
                </a:solidFill>
              </a:defRPr>
            </a:lvl4pPr>
            <a:lvl5pPr marL="1827820" indent="0" algn="ctr">
              <a:buNone/>
              <a:defRPr>
                <a:solidFill>
                  <a:schemeClr val="tx1">
                    <a:tint val="75000"/>
                  </a:schemeClr>
                </a:solidFill>
              </a:defRPr>
            </a:lvl5pPr>
            <a:lvl6pPr marL="2284786" indent="0" algn="ctr">
              <a:buNone/>
              <a:defRPr>
                <a:solidFill>
                  <a:schemeClr val="tx1">
                    <a:tint val="75000"/>
                  </a:schemeClr>
                </a:solidFill>
              </a:defRPr>
            </a:lvl6pPr>
            <a:lvl7pPr marL="2741730" indent="0" algn="ctr">
              <a:buNone/>
              <a:defRPr>
                <a:solidFill>
                  <a:schemeClr val="tx1">
                    <a:tint val="75000"/>
                  </a:schemeClr>
                </a:solidFill>
              </a:defRPr>
            </a:lvl7pPr>
            <a:lvl8pPr marL="3198672" indent="0" algn="ctr">
              <a:buNone/>
              <a:defRPr>
                <a:solidFill>
                  <a:schemeClr val="tx1">
                    <a:tint val="75000"/>
                  </a:schemeClr>
                </a:solidFill>
              </a:defRPr>
            </a:lvl8pPr>
            <a:lvl9pPr marL="3655615"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756468377"/>
      </p:ext>
    </p:extLst>
  </p:cSld>
  <p:clrMapOvr>
    <a:masterClrMapping/>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304097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984587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12"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64083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0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01"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25893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63631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313156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78297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00"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52951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32747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1168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50326"/>
            <a:ext cx="9390944" cy="1523495"/>
          </a:xfrm>
        </p:spPr>
        <p:txBody>
          <a:bodyPr anchor="ctr" anchorCtr="0">
            <a:noAutofit/>
          </a:bodyPr>
          <a:lstStyle>
            <a:lvl1pPr>
              <a:lnSpc>
                <a:spcPct val="90000"/>
              </a:lnSpc>
              <a:defRPr sz="5500"/>
            </a:lvl1pPr>
          </a:lstStyle>
          <a:p>
            <a:r>
              <a:rPr lang="en-US" smtClean="0"/>
              <a:t>Click to edit Master title style</a:t>
            </a:r>
            <a:endParaRPr lang="en-US" dirty="0"/>
          </a:p>
        </p:txBody>
      </p:sp>
      <p:sp>
        <p:nvSpPr>
          <p:cNvPr id="3" name="Subtitle 2"/>
          <p:cNvSpPr>
            <a:spLocks noGrp="1"/>
          </p:cNvSpPr>
          <p:nvPr>
            <p:ph type="subTitle" idx="1"/>
          </p:nvPr>
        </p:nvSpPr>
        <p:spPr>
          <a:xfrm>
            <a:off x="1825273" y="4345770"/>
            <a:ext cx="9390944" cy="461665"/>
          </a:xfrm>
        </p:spPr>
        <p:txBody>
          <a:bodyPr>
            <a:noAutofit/>
          </a:bodyPr>
          <a:lstStyle>
            <a:lvl1pPr marL="0" indent="0" algn="l">
              <a:lnSpc>
                <a:spcPct val="90000"/>
              </a:lnSpc>
              <a:spcBef>
                <a:spcPts val="0"/>
              </a:spcBef>
              <a:buNone/>
              <a:defRPr>
                <a:solidFill>
                  <a:schemeClr val="tx1"/>
                </a:solidFill>
              </a:defRPr>
            </a:lvl1pPr>
            <a:lvl2pPr marL="456943" indent="0" algn="ctr">
              <a:buNone/>
              <a:defRPr>
                <a:solidFill>
                  <a:schemeClr val="tx1">
                    <a:tint val="75000"/>
                  </a:schemeClr>
                </a:solidFill>
              </a:defRPr>
            </a:lvl2pPr>
            <a:lvl3pPr marL="913909" indent="0" algn="ctr">
              <a:buNone/>
              <a:defRPr>
                <a:solidFill>
                  <a:schemeClr val="tx1">
                    <a:tint val="75000"/>
                  </a:schemeClr>
                </a:solidFill>
              </a:defRPr>
            </a:lvl3pPr>
            <a:lvl4pPr marL="1370864" indent="0" algn="ctr">
              <a:buNone/>
              <a:defRPr>
                <a:solidFill>
                  <a:schemeClr val="tx1">
                    <a:tint val="75000"/>
                  </a:schemeClr>
                </a:solidFill>
              </a:defRPr>
            </a:lvl4pPr>
            <a:lvl5pPr marL="1827820" indent="0" algn="ctr">
              <a:buNone/>
              <a:defRPr>
                <a:solidFill>
                  <a:schemeClr val="tx1">
                    <a:tint val="75000"/>
                  </a:schemeClr>
                </a:solidFill>
              </a:defRPr>
            </a:lvl5pPr>
            <a:lvl6pPr marL="2284786" indent="0" algn="ctr">
              <a:buNone/>
              <a:defRPr>
                <a:solidFill>
                  <a:schemeClr val="tx1">
                    <a:tint val="75000"/>
                  </a:schemeClr>
                </a:solidFill>
              </a:defRPr>
            </a:lvl6pPr>
            <a:lvl7pPr marL="2741730" indent="0" algn="ctr">
              <a:buNone/>
              <a:defRPr>
                <a:solidFill>
                  <a:schemeClr val="tx1">
                    <a:tint val="75000"/>
                  </a:schemeClr>
                </a:solidFill>
              </a:defRPr>
            </a:lvl7pPr>
            <a:lvl8pPr marL="3198672" indent="0" algn="ctr">
              <a:buNone/>
              <a:defRPr>
                <a:solidFill>
                  <a:schemeClr val="tx1">
                    <a:tint val="75000"/>
                  </a:schemeClr>
                </a:solidFill>
              </a:defRPr>
            </a:lvl8pPr>
            <a:lvl9pPr marL="3655615"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962796" y="2356531"/>
            <a:ext cx="10253485" cy="1384995"/>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3"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Trebuchet MS" pitchFamily="34" charset="0"/>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2532132621"/>
      </p:ext>
    </p:extLst>
  </p:cSld>
  <p:clrMapOvr>
    <a:masterClrMapping/>
  </p:clrMapOvr>
  <p:transition>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88311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49278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867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295676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09667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97327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205283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47809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946433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8639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508001" y="1412073"/>
            <a:ext cx="11176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5464104"/>
      </p:ext>
    </p:extLst>
  </p:cSld>
  <p:clrMapOvr>
    <a:masterClrMapping/>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78831D-E213-44E2-95BA-7101BA0ACAC8}"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94073C-89A9-4035-BC35-F66F36BF81C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565233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420757164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81522433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34970681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67703251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8" name="Footer Placeholder 7"/>
          <p:cNvSpPr>
            <a:spLocks noGrp="1"/>
          </p:cNvSpPr>
          <p:nvPr>
            <p:ph type="ftr" sz="quarter" idx="11"/>
          </p:nvPr>
        </p:nvSpPr>
        <p:spPr/>
        <p:txBody>
          <a:bodyPr/>
          <a:lstStyle/>
          <a:p>
            <a:endParaRPr lang="en-US">
              <a:solidFill>
                <a:srgbClr val="DDDEDD">
                  <a:tint val="75000"/>
                </a:srgbClr>
              </a:solidFill>
            </a:endParaRPr>
          </a:p>
        </p:txBody>
      </p:sp>
      <p:sp>
        <p:nvSpPr>
          <p:cNvPr id="9" name="Slide Number Placeholder 8"/>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4192873687"/>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4" name="Footer Placeholder 3"/>
          <p:cNvSpPr>
            <a:spLocks noGrp="1"/>
          </p:cNvSpPr>
          <p:nvPr>
            <p:ph type="ftr" sz="quarter" idx="11"/>
          </p:nvPr>
        </p:nvSpPr>
        <p:spPr/>
        <p:txBody>
          <a:bodyPr/>
          <a:lstStyle/>
          <a:p>
            <a:endParaRPr lang="en-US">
              <a:solidFill>
                <a:srgbClr val="DDDEDD">
                  <a:tint val="75000"/>
                </a:srgbClr>
              </a:solidFill>
            </a:endParaRPr>
          </a:p>
        </p:txBody>
      </p:sp>
      <p:sp>
        <p:nvSpPr>
          <p:cNvPr id="5" name="Slide Number Placeholder 4"/>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252579643"/>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3" name="Footer Placeholder 2"/>
          <p:cNvSpPr>
            <a:spLocks noGrp="1"/>
          </p:cNvSpPr>
          <p:nvPr>
            <p:ph type="ftr" sz="quarter" idx="11"/>
          </p:nvPr>
        </p:nvSpPr>
        <p:spPr/>
        <p:txBody>
          <a:bodyPr/>
          <a:lstStyle/>
          <a:p>
            <a:endParaRPr lang="en-US">
              <a:solidFill>
                <a:srgbClr val="DDDEDD">
                  <a:tint val="75000"/>
                </a:srgbClr>
              </a:solidFill>
            </a:endParaRPr>
          </a:p>
        </p:txBody>
      </p:sp>
      <p:sp>
        <p:nvSpPr>
          <p:cNvPr id="4" name="Slide Number Placeholder 3"/>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00842886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411083492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6" name="Footer Placeholder 5"/>
          <p:cNvSpPr>
            <a:spLocks noGrp="1"/>
          </p:cNvSpPr>
          <p:nvPr>
            <p:ph type="ftr" sz="quarter" idx="11"/>
          </p:nvPr>
        </p:nvSpPr>
        <p:spPr/>
        <p:txBody>
          <a:bodyPr/>
          <a:lstStyle/>
          <a:p>
            <a:endParaRPr lang="en-US">
              <a:solidFill>
                <a:srgbClr val="DDDEDD">
                  <a:tint val="75000"/>
                </a:srgbClr>
              </a:solidFill>
            </a:endParaRPr>
          </a:p>
        </p:txBody>
      </p:sp>
      <p:sp>
        <p:nvSpPr>
          <p:cNvPr id="7" name="Slide Number Placeholder 6"/>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2158466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pPr/>
              <a:t>3/14/2016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8409732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08001" y="1413397"/>
            <a:ext cx="11176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6528825"/>
      </p:ext>
    </p:extLst>
  </p:cSld>
  <p:clrMapOvr>
    <a:masterClrMapping/>
  </p:clrMapOvr>
  <p:transition>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374147010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166C97-7288-2343-82B1-34ED0E7E0891}" type="datetimeFigureOut">
              <a:rPr lang="en-US" smtClean="0">
                <a:solidFill>
                  <a:srgbClr val="DDDEDD">
                    <a:tint val="75000"/>
                  </a:srgbClr>
                </a:solidFill>
              </a:rPr>
              <a:pPr/>
              <a:t>3/14/2016</a:t>
            </a:fld>
            <a:endParaRPr lang="en-US">
              <a:solidFill>
                <a:srgbClr val="DDDEDD">
                  <a:tint val="75000"/>
                </a:srgbClr>
              </a:solidFill>
            </a:endParaRPr>
          </a:p>
        </p:txBody>
      </p:sp>
      <p:sp>
        <p:nvSpPr>
          <p:cNvPr id="5" name="Footer Placeholder 4"/>
          <p:cNvSpPr>
            <a:spLocks noGrp="1"/>
          </p:cNvSpPr>
          <p:nvPr>
            <p:ph type="ftr" sz="quarter" idx="11"/>
          </p:nvPr>
        </p:nvSpPr>
        <p:spPr/>
        <p:txBody>
          <a:bodyPr/>
          <a:lstStyle/>
          <a:p>
            <a:endParaRPr lang="en-US">
              <a:solidFill>
                <a:srgbClr val="DDDEDD">
                  <a:tint val="75000"/>
                </a:srgbClr>
              </a:solidFill>
            </a:endParaRPr>
          </a:p>
        </p:txBody>
      </p:sp>
      <p:sp>
        <p:nvSpPr>
          <p:cNvPr id="6" name="Slide Number Placeholder 5"/>
          <p:cNvSpPr>
            <a:spLocks noGrp="1"/>
          </p:cNvSpPr>
          <p:nvPr>
            <p:ph type="sldNum" sz="quarter" idx="12"/>
          </p:nvPr>
        </p:nvSpPr>
        <p:spPr/>
        <p:txBody>
          <a:bodyPr/>
          <a:lstStyle/>
          <a:p>
            <a:fld id="{D837332C-2CA8-034B-9E4A-FF02D791F70D}" type="slidenum">
              <a:rPr lang="en-US" smtClean="0">
                <a:solidFill>
                  <a:srgbClr val="DDDEDD">
                    <a:tint val="75000"/>
                  </a:srgbClr>
                </a:solidFill>
              </a:rPr>
              <a:pPr/>
              <a:t>‹#›</a:t>
            </a:fld>
            <a:endParaRPr lang="en-US">
              <a:solidFill>
                <a:srgbClr val="DDDEDD">
                  <a:tint val="75000"/>
                </a:srgbClr>
              </a:solidFill>
            </a:endParaRPr>
          </a:p>
        </p:txBody>
      </p:sp>
    </p:spTree>
    <p:extLst>
      <p:ext uri="{BB962C8B-B14F-4D97-AF65-F5344CB8AC3E}">
        <p14:creationId xmlns:p14="http://schemas.microsoft.com/office/powerpoint/2010/main" val="199296252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51" y="1122363"/>
            <a:ext cx="9144001"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51" y="3602038"/>
            <a:ext cx="914400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56237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46741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6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6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60079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7"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96121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95"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72"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72"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894134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643987"/>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2039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4505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63" y="1411988"/>
            <a:ext cx="5486400" cy="1775871"/>
          </a:xfrm>
        </p:spPr>
        <p:txBody>
          <a:bodyPr/>
          <a:lstStyle>
            <a:lvl1pPr marL="339816" indent="-339816">
              <a:lnSpc>
                <a:spcPct val="90000"/>
              </a:lnSpc>
              <a:defRPr sz="2800"/>
            </a:lvl1pPr>
            <a:lvl2pPr marL="673018" indent="-325264">
              <a:lnSpc>
                <a:spcPct val="90000"/>
              </a:lnSpc>
              <a:defRPr sz="2400"/>
            </a:lvl2pPr>
            <a:lvl3pPr marL="953306" indent="-288227">
              <a:lnSpc>
                <a:spcPct val="90000"/>
              </a:lnSpc>
              <a:defRPr sz="2000"/>
            </a:lvl3pPr>
            <a:lvl4pPr marL="1227005" indent="-273700">
              <a:lnSpc>
                <a:spcPct val="90000"/>
              </a:lnSpc>
              <a:defRPr sz="1900"/>
            </a:lvl4pPr>
            <a:lvl5pPr marL="1515243" indent="-280313">
              <a:lnSpc>
                <a:spcPct val="90000"/>
              </a:lnSpc>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97600" y="1411988"/>
            <a:ext cx="5486400" cy="1775871"/>
          </a:xfrm>
        </p:spPr>
        <p:txBody>
          <a:bodyPr/>
          <a:lstStyle>
            <a:lvl1pPr marL="347754" indent="-347754">
              <a:lnSpc>
                <a:spcPct val="90000"/>
              </a:lnSpc>
              <a:defRPr sz="2800"/>
            </a:lvl1pPr>
            <a:lvl2pPr marL="673018" indent="-339816">
              <a:lnSpc>
                <a:spcPct val="90000"/>
              </a:lnSpc>
              <a:defRPr sz="2400"/>
            </a:lvl2pPr>
            <a:lvl3pPr marL="961243" indent="-302776">
              <a:lnSpc>
                <a:spcPct val="90000"/>
              </a:lnSpc>
              <a:defRPr sz="2000"/>
            </a:lvl3pPr>
            <a:lvl4pPr marL="1227005" indent="-265763">
              <a:lnSpc>
                <a:spcPct val="90000"/>
              </a:lnSpc>
              <a:defRPr sz="1900"/>
            </a:lvl4pPr>
            <a:lvl5pPr marL="1515243" indent="-273700">
              <a:lnSpc>
                <a:spcPct val="90000"/>
              </a:lnSpc>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71453149"/>
      </p:ext>
    </p:extLst>
  </p:cSld>
  <p:clrMapOvr>
    <a:masterClrMapping/>
  </p:clrMapOvr>
  <p:transition>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72"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87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74069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9564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598136-32DE-410E-A4E3-969AF1DA681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440B766-694A-4C85-A5E3-8AA8E042C45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111943"/>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5"/>
            <a:ext cx="9144000" cy="1655763"/>
          </a:xfrm>
        </p:spPr>
        <p:txBody>
          <a:bodyPr/>
          <a:lstStyle>
            <a:lvl1pPr marL="0" indent="0" algn="ctr">
              <a:buNone/>
              <a:defRPr sz="2400"/>
            </a:lvl1pPr>
            <a:lvl2pPr marL="457047" indent="0" algn="ctr">
              <a:buNone/>
              <a:defRPr sz="2000"/>
            </a:lvl2pPr>
            <a:lvl3pPr marL="914105" indent="0" algn="ctr">
              <a:buNone/>
              <a:defRPr sz="1900"/>
            </a:lvl3pPr>
            <a:lvl4pPr marL="1371158" indent="0" algn="ctr">
              <a:buNone/>
              <a:defRPr sz="1600"/>
            </a:lvl4pPr>
            <a:lvl5pPr marL="1828210" indent="0" algn="ctr">
              <a:buNone/>
              <a:defRPr sz="1600"/>
            </a:lvl5pPr>
            <a:lvl6pPr marL="2285270" indent="0" algn="ctr">
              <a:buNone/>
              <a:defRPr sz="1600"/>
            </a:lvl6pPr>
            <a:lvl7pPr marL="2742314" indent="0" algn="ctr">
              <a:buNone/>
              <a:defRPr sz="1600"/>
            </a:lvl7pPr>
            <a:lvl8pPr marL="3199360" indent="0" algn="ctr">
              <a:buNone/>
              <a:defRPr sz="1600"/>
            </a:lvl8pPr>
            <a:lvl9pPr marL="365640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512587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latin typeface="微軟正黑體" panose="020B0604030504040204" pitchFamily="34" charset="-120"/>
            </a:endParaRPr>
          </a:p>
        </p:txBody>
      </p:sp>
    </p:spTree>
    <p:extLst>
      <p:ext uri="{BB962C8B-B14F-4D97-AF65-F5344CB8AC3E}">
        <p14:creationId xmlns:p14="http://schemas.microsoft.com/office/powerpoint/2010/main" val="13477786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latin typeface="微軟正黑體" panose="020B0604030504040204" pitchFamily="34" charset="-120"/>
            </a:endParaRPr>
          </a:p>
        </p:txBody>
      </p:sp>
    </p:spTree>
    <p:extLst>
      <p:ext uri="{BB962C8B-B14F-4D97-AF65-F5344CB8AC3E}">
        <p14:creationId xmlns:p14="http://schemas.microsoft.com/office/powerpoint/2010/main" val="386431838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latin typeface="微軟正黑體" panose="020B0604030504040204" pitchFamily="34" charset="-120"/>
            </a:endParaRPr>
          </a:p>
        </p:txBody>
      </p:sp>
    </p:spTree>
    <p:extLst>
      <p:ext uri="{BB962C8B-B14F-4D97-AF65-F5344CB8AC3E}">
        <p14:creationId xmlns:p14="http://schemas.microsoft.com/office/powerpoint/2010/main" val="2070184138"/>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689750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56"/>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5"/>
            <a:ext cx="10515600" cy="1500187"/>
          </a:xfrm>
        </p:spPr>
        <p:txBody>
          <a:bodyPr/>
          <a:lstStyle>
            <a:lvl1pPr marL="0" indent="0">
              <a:buNone/>
              <a:defRPr sz="2400">
                <a:solidFill>
                  <a:schemeClr val="tx1">
                    <a:tint val="75000"/>
                  </a:schemeClr>
                </a:solidFill>
              </a:defRPr>
            </a:lvl1pPr>
            <a:lvl2pPr marL="457047" indent="0">
              <a:buNone/>
              <a:defRPr sz="2000">
                <a:solidFill>
                  <a:schemeClr val="tx1">
                    <a:tint val="75000"/>
                  </a:schemeClr>
                </a:solidFill>
              </a:defRPr>
            </a:lvl2pPr>
            <a:lvl3pPr marL="914105" indent="0">
              <a:buNone/>
              <a:defRPr sz="1900">
                <a:solidFill>
                  <a:schemeClr val="tx1">
                    <a:tint val="75000"/>
                  </a:schemeClr>
                </a:solidFill>
              </a:defRPr>
            </a:lvl3pPr>
            <a:lvl4pPr marL="1371158" indent="0">
              <a:buNone/>
              <a:defRPr sz="1600">
                <a:solidFill>
                  <a:schemeClr val="tx1">
                    <a:tint val="75000"/>
                  </a:schemeClr>
                </a:solidFill>
              </a:defRPr>
            </a:lvl4pPr>
            <a:lvl5pPr marL="1828210" indent="0">
              <a:buNone/>
              <a:defRPr sz="1600">
                <a:solidFill>
                  <a:schemeClr val="tx1">
                    <a:tint val="75000"/>
                  </a:schemeClr>
                </a:solidFill>
              </a:defRPr>
            </a:lvl5pPr>
            <a:lvl6pPr marL="2285270" indent="0">
              <a:buNone/>
              <a:defRPr sz="1600">
                <a:solidFill>
                  <a:schemeClr val="tx1">
                    <a:tint val="75000"/>
                  </a:schemeClr>
                </a:solidFill>
              </a:defRPr>
            </a:lvl6pPr>
            <a:lvl7pPr marL="2742314" indent="0">
              <a:buNone/>
              <a:defRPr sz="1600">
                <a:solidFill>
                  <a:schemeClr val="tx1">
                    <a:tint val="75000"/>
                  </a:schemeClr>
                </a:solidFill>
              </a:defRPr>
            </a:lvl7pPr>
            <a:lvl8pPr marL="3199360" indent="0">
              <a:buNone/>
              <a:defRPr sz="1600">
                <a:solidFill>
                  <a:schemeClr val="tx1">
                    <a:tint val="75000"/>
                  </a:schemeClr>
                </a:solidFill>
              </a:defRPr>
            </a:lvl8pPr>
            <a:lvl9pPr marL="365640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828523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20031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8063" y="1757957"/>
            <a:ext cx="5486400" cy="346249"/>
          </a:xfrm>
        </p:spPr>
        <p:txBody>
          <a:bodyPr anchor="b"/>
          <a:lstStyle>
            <a:lvl1pPr marL="0" indent="0">
              <a:lnSpc>
                <a:spcPct val="90000"/>
              </a:lnSpc>
              <a:spcBef>
                <a:spcPts val="0"/>
              </a:spcBef>
              <a:buNone/>
              <a:defRPr sz="2500" b="1"/>
            </a:lvl1pPr>
            <a:lvl2pPr marL="456943" indent="0">
              <a:buNone/>
              <a:defRPr sz="2000" b="1"/>
            </a:lvl2pPr>
            <a:lvl3pPr marL="913909" indent="0">
              <a:buNone/>
              <a:defRPr sz="1900" b="1"/>
            </a:lvl3pPr>
            <a:lvl4pPr marL="1370864" indent="0">
              <a:buNone/>
              <a:defRPr sz="1600" b="1"/>
            </a:lvl4pPr>
            <a:lvl5pPr marL="1827820" indent="0">
              <a:buNone/>
              <a:defRPr sz="1600" b="1"/>
            </a:lvl5pPr>
            <a:lvl6pPr marL="2284786" indent="0">
              <a:buNone/>
              <a:defRPr sz="1600" b="1"/>
            </a:lvl6pPr>
            <a:lvl7pPr marL="2741730" indent="0">
              <a:buNone/>
              <a:defRPr sz="1600" b="1"/>
            </a:lvl7pPr>
            <a:lvl8pPr marL="3198672" indent="0">
              <a:buNone/>
              <a:defRPr sz="1600" b="1"/>
            </a:lvl8pPr>
            <a:lvl9pPr marL="365561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8061" y="2175146"/>
            <a:ext cx="5486400" cy="1554272"/>
          </a:xfrm>
        </p:spPr>
        <p:txBody>
          <a:bodyPr/>
          <a:lstStyle>
            <a:lvl1pPr marL="281637" indent="-281637">
              <a:defRPr sz="2300"/>
            </a:lvl1pPr>
            <a:lvl2pPr marL="561939" indent="-265763">
              <a:defRPr sz="2000"/>
            </a:lvl2pPr>
            <a:lvl3pPr marL="813162" indent="-243287">
              <a:defRPr sz="1900"/>
            </a:lvl3pPr>
            <a:lvl4pPr marL="1049834" indent="-228749">
              <a:defRPr sz="1700"/>
            </a:lvl4pPr>
            <a:lvl5pPr marL="1278571" indent="-206286">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5154" y="1757957"/>
            <a:ext cx="5489359" cy="346249"/>
          </a:xfrm>
        </p:spPr>
        <p:txBody>
          <a:bodyPr anchor="b"/>
          <a:lstStyle>
            <a:lvl1pPr marL="0" indent="0">
              <a:lnSpc>
                <a:spcPct val="90000"/>
              </a:lnSpc>
              <a:spcBef>
                <a:spcPts val="0"/>
              </a:spcBef>
              <a:buNone/>
              <a:defRPr sz="2500" b="1"/>
            </a:lvl1pPr>
            <a:lvl2pPr marL="456943" indent="0">
              <a:buNone/>
              <a:defRPr sz="2000" b="1"/>
            </a:lvl2pPr>
            <a:lvl3pPr marL="913909" indent="0">
              <a:buNone/>
              <a:defRPr sz="1900" b="1"/>
            </a:lvl3pPr>
            <a:lvl4pPr marL="1370864" indent="0">
              <a:buNone/>
              <a:defRPr sz="1600" b="1"/>
            </a:lvl4pPr>
            <a:lvl5pPr marL="1827820" indent="0">
              <a:buNone/>
              <a:defRPr sz="1600" b="1"/>
            </a:lvl5pPr>
            <a:lvl6pPr marL="2284786" indent="0">
              <a:buNone/>
              <a:defRPr sz="1600" b="1"/>
            </a:lvl6pPr>
            <a:lvl7pPr marL="2741730" indent="0">
              <a:buNone/>
              <a:defRPr sz="1600" b="1"/>
            </a:lvl7pPr>
            <a:lvl8pPr marL="3198672" indent="0">
              <a:buNone/>
              <a:defRPr sz="1600" b="1"/>
            </a:lvl8pPr>
            <a:lvl9pPr marL="365561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5146"/>
            <a:ext cx="5490632" cy="1554272"/>
          </a:xfrm>
        </p:spPr>
        <p:txBody>
          <a:bodyPr/>
          <a:lstStyle>
            <a:lvl1pPr marL="296163" indent="-296163">
              <a:defRPr sz="2300"/>
            </a:lvl1pPr>
            <a:lvl2pPr marL="569874" indent="-273700">
              <a:defRPr sz="2000"/>
            </a:lvl2pPr>
            <a:lvl3pPr marL="821098" indent="-244611">
              <a:defRPr sz="1900"/>
            </a:lvl3pPr>
            <a:lvl4pPr marL="1049834" indent="-236673">
              <a:defRPr sz="1700"/>
            </a:lvl4pPr>
            <a:lvl5pPr marL="1278571" indent="-220812">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6546262"/>
      </p:ext>
    </p:extLst>
  </p:cSld>
  <p:clrMapOvr>
    <a:masterClrMapping/>
  </p:clrMapOvr>
  <p:transition>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3" y="1681163"/>
            <a:ext cx="5157787"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3"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047" indent="0">
              <a:buNone/>
              <a:defRPr sz="2000" b="1"/>
            </a:lvl2pPr>
            <a:lvl3pPr marL="914105" indent="0">
              <a:buNone/>
              <a:defRPr sz="1900" b="1"/>
            </a:lvl3pPr>
            <a:lvl4pPr marL="1371158" indent="0">
              <a:buNone/>
              <a:defRPr sz="1600" b="1"/>
            </a:lvl4pPr>
            <a:lvl5pPr marL="1828210" indent="0">
              <a:buNone/>
              <a:defRPr sz="1600" b="1"/>
            </a:lvl5pPr>
            <a:lvl6pPr marL="2285270" indent="0">
              <a:buNone/>
              <a:defRPr sz="1600" b="1"/>
            </a:lvl6pPr>
            <a:lvl7pPr marL="2742314" indent="0">
              <a:buNone/>
              <a:defRPr sz="1600" b="1"/>
            </a:lvl7pPr>
            <a:lvl8pPr marL="3199360" indent="0">
              <a:buNone/>
              <a:defRPr sz="1600" b="1"/>
            </a:lvl8pPr>
            <a:lvl9pPr marL="365640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171057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561249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630100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962880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6"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44"/>
            <a:ext cx="6172200" cy="4873625"/>
          </a:xfrm>
        </p:spPr>
        <p:txBody>
          <a:bodyPr/>
          <a:lstStyle>
            <a:lvl1pPr marL="0" indent="0">
              <a:buNone/>
              <a:defRPr sz="3200"/>
            </a:lvl1pPr>
            <a:lvl2pPr marL="457047" indent="0">
              <a:buNone/>
              <a:defRPr sz="2800"/>
            </a:lvl2pPr>
            <a:lvl3pPr marL="914105" indent="0">
              <a:buNone/>
              <a:defRPr sz="2400"/>
            </a:lvl3pPr>
            <a:lvl4pPr marL="1371158" indent="0">
              <a:buNone/>
              <a:defRPr sz="2000"/>
            </a:lvl4pPr>
            <a:lvl5pPr marL="1828210" indent="0">
              <a:buNone/>
              <a:defRPr sz="2000"/>
            </a:lvl5pPr>
            <a:lvl6pPr marL="2285270" indent="0">
              <a:buNone/>
              <a:defRPr sz="2000"/>
            </a:lvl6pPr>
            <a:lvl7pPr marL="2742314" indent="0">
              <a:buNone/>
              <a:defRPr sz="2000"/>
            </a:lvl7pPr>
            <a:lvl8pPr marL="3199360" indent="0">
              <a:buNone/>
              <a:defRPr sz="2000"/>
            </a:lvl8pPr>
            <a:lvl9pPr marL="3656407" indent="0">
              <a:buNone/>
              <a:defRPr sz="2000"/>
            </a:lvl9pPr>
          </a:lstStyle>
          <a:p>
            <a:endParaRPr lang="en-US" dirty="0"/>
          </a:p>
        </p:txBody>
      </p:sp>
      <p:sp>
        <p:nvSpPr>
          <p:cNvPr id="4" name="Text Placeholder 3"/>
          <p:cNvSpPr>
            <a:spLocks noGrp="1"/>
          </p:cNvSpPr>
          <p:nvPr>
            <p:ph type="body" sz="half" idx="2"/>
          </p:nvPr>
        </p:nvSpPr>
        <p:spPr>
          <a:xfrm>
            <a:off x="839886" y="2057403"/>
            <a:ext cx="3932237" cy="3811588"/>
          </a:xfrm>
        </p:spPr>
        <p:txBody>
          <a:bodyPr/>
          <a:lstStyle>
            <a:lvl1pPr marL="0" indent="0">
              <a:buNone/>
              <a:defRPr sz="1600"/>
            </a:lvl1pPr>
            <a:lvl2pPr marL="457047" indent="0">
              <a:buNone/>
              <a:defRPr sz="1500"/>
            </a:lvl2pPr>
            <a:lvl3pPr marL="914105" indent="0">
              <a:buNone/>
              <a:defRPr sz="1200"/>
            </a:lvl3pPr>
            <a:lvl4pPr marL="1371158" indent="0">
              <a:buNone/>
              <a:defRPr sz="1100"/>
            </a:lvl4pPr>
            <a:lvl5pPr marL="1828210" indent="0">
              <a:buNone/>
              <a:defRPr sz="1100"/>
            </a:lvl5pPr>
            <a:lvl6pPr marL="2285270" indent="0">
              <a:buNone/>
              <a:defRPr sz="1100"/>
            </a:lvl6pPr>
            <a:lvl7pPr marL="2742314" indent="0">
              <a:buNone/>
              <a:defRPr sz="1100"/>
            </a:lvl7pPr>
            <a:lvl8pPr marL="3199360" indent="0">
              <a:buNone/>
              <a:defRPr sz="1100"/>
            </a:lvl8pPr>
            <a:lvl9pPr marL="365640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37875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704408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42"/>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42"/>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3/14/2016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148955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74886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40808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1895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478095925"/>
      </p:ext>
    </p:extLst>
  </p:cSld>
  <p:clrMapOvr>
    <a:masterClrMapping/>
  </p:clrMapOvr>
  <p:transition>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1" y="1600202"/>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7484" y="1600202"/>
            <a:ext cx="72114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6912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352874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00536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07930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921504"/>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722186"/>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21354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484" y="274640"/>
            <a:ext cx="365548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1" y="274640"/>
            <a:ext cx="10767484"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99C936-0CF0-174B-A581-852D850C63F4}"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0A738A-C7D3-134C-A7AB-50D335035D5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942004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177"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177"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24688"/>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68617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300989"/>
      </p:ext>
    </p:extLst>
  </p:cSld>
  <p:clrMapOvr>
    <a:masterClrMapping/>
  </p:clrMapOvr>
  <p:transition>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57"/>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82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96219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321"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46493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965"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96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784103"/>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86136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479540"/>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67"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4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96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2371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967"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4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967"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00613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66361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614519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97" y="213128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lvl1pPr>
            <a:lvl2pPr marL="456963" indent="0" algn="ctr">
              <a:buNone/>
              <a:defRPr/>
            </a:lvl2pPr>
            <a:lvl3pPr marL="913946" indent="0" algn="ctr">
              <a:buNone/>
              <a:defRPr/>
            </a:lvl3pPr>
            <a:lvl4pPr marL="1370920" indent="0" algn="ctr">
              <a:buNone/>
              <a:defRPr/>
            </a:lvl4pPr>
            <a:lvl5pPr marL="1827893" indent="0" algn="ctr">
              <a:buNone/>
              <a:defRPr/>
            </a:lvl5pPr>
            <a:lvl6pPr marL="2284878" indent="0" algn="ctr">
              <a:buNone/>
              <a:defRPr/>
            </a:lvl6pPr>
            <a:lvl7pPr marL="2741838" indent="0" algn="ctr">
              <a:buNone/>
              <a:defRPr/>
            </a:lvl7pPr>
            <a:lvl8pPr marL="3198800" indent="0" algn="ctr">
              <a:buNone/>
              <a:defRPr/>
            </a:lvl8pPr>
            <a:lvl9pPr marL="3655763"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9651D88D-A61F-455B-8E2F-121667ECCEB2}" type="slidenum">
              <a:rPr lang="en-US"/>
              <a:pPr>
                <a:defRPr/>
              </a:pPr>
              <a:t>‹#›</a:t>
            </a:fld>
            <a:endParaRPr lang="en-US" dirty="0"/>
          </a:p>
        </p:txBody>
      </p:sp>
    </p:spTree>
    <p:extLst>
      <p:ext uri="{BB962C8B-B14F-4D97-AF65-F5344CB8AC3E}">
        <p14:creationId xmlns:p14="http://schemas.microsoft.com/office/powerpoint/2010/main" val="3615090752"/>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3675"/>
      </p:ext>
    </p:extLst>
  </p:cSld>
  <p:clrMapOvr>
    <a:masterClrMapping/>
  </p:clrMapOvr>
  <p:transition>
    <p:fade/>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ACC92B29-C185-4C6A-BC23-CB4C0CADD8D7}" type="slidenum">
              <a:rPr lang="en-US"/>
              <a:pPr>
                <a:defRPr/>
              </a:pPr>
              <a:t>‹#›</a:t>
            </a:fld>
            <a:endParaRPr lang="en-US" dirty="0"/>
          </a:p>
        </p:txBody>
      </p:sp>
    </p:spTree>
    <p:extLst>
      <p:ext uri="{BB962C8B-B14F-4D97-AF65-F5344CB8AC3E}">
        <p14:creationId xmlns:p14="http://schemas.microsoft.com/office/powerpoint/2010/main" val="3303304279"/>
      </p:ext>
    </p:extLst>
  </p:cSld>
  <p:clrMapOvr>
    <a:masterClrMapping/>
  </p:clrMapOvr>
  <p:transition spd="slow"/>
</p:sldLayout>
</file>

<file path=ppt/slideLayouts/slideLayout5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71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963" indent="0">
              <a:buNone/>
              <a:defRPr sz="1900"/>
            </a:lvl2pPr>
            <a:lvl3pPr marL="913946" indent="0">
              <a:buNone/>
              <a:defRPr sz="1600"/>
            </a:lvl3pPr>
            <a:lvl4pPr marL="1370920" indent="0">
              <a:buNone/>
              <a:defRPr sz="1500"/>
            </a:lvl4pPr>
            <a:lvl5pPr marL="1827893" indent="0">
              <a:buNone/>
              <a:defRPr sz="1500"/>
            </a:lvl5pPr>
            <a:lvl6pPr marL="2284878" indent="0">
              <a:buNone/>
              <a:defRPr sz="1500"/>
            </a:lvl6pPr>
            <a:lvl7pPr marL="2741838" indent="0">
              <a:buNone/>
              <a:defRPr sz="1500"/>
            </a:lvl7pPr>
            <a:lvl8pPr marL="3198800" indent="0">
              <a:buNone/>
              <a:defRPr sz="1500"/>
            </a:lvl8pPr>
            <a:lvl9pPr marL="3655763"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ADBE745D-4436-47B0-8B63-0B103E3C739D}" type="slidenum">
              <a:rPr lang="en-US"/>
              <a:pPr>
                <a:defRPr/>
              </a:pPr>
              <a:t>‹#›</a:t>
            </a:fld>
            <a:endParaRPr lang="en-US" dirty="0"/>
          </a:p>
        </p:txBody>
      </p:sp>
    </p:spTree>
    <p:extLst>
      <p:ext uri="{BB962C8B-B14F-4D97-AF65-F5344CB8AC3E}">
        <p14:creationId xmlns:p14="http://schemas.microsoft.com/office/powerpoint/2010/main" val="2255718395"/>
      </p:ext>
    </p:extLst>
  </p:cSld>
  <p:clrMapOvr>
    <a:masterClrMapping/>
  </p:clrMapOvr>
  <p:transition spd="slow"/>
</p:sldLayout>
</file>

<file path=ppt/slideLayouts/slideLayout5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597"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a:ln/>
        </p:spPr>
        <p:txBody>
          <a:bodyPr/>
          <a:lstStyle>
            <a:lvl1pPr>
              <a:defRPr/>
            </a:lvl1pPr>
          </a:lstStyle>
          <a:p>
            <a:pPr>
              <a:defRPr/>
            </a:pPr>
            <a:fld id="{990C0B73-53C8-4A56-BE23-545EEB936DB8}" type="slidenum">
              <a:rPr lang="en-US"/>
              <a:pPr>
                <a:defRPr/>
              </a:pPr>
              <a:t>‹#›</a:t>
            </a:fld>
            <a:endParaRPr lang="en-US" dirty="0"/>
          </a:p>
        </p:txBody>
      </p:sp>
    </p:spTree>
    <p:extLst>
      <p:ext uri="{BB962C8B-B14F-4D97-AF65-F5344CB8AC3E}">
        <p14:creationId xmlns:p14="http://schemas.microsoft.com/office/powerpoint/2010/main" val="2238105543"/>
      </p:ext>
    </p:extLst>
  </p:cSld>
  <p:clrMapOvr>
    <a:masterClrMapping/>
  </p:clrMapOvr>
  <p:transition spd="slow"/>
</p:sldLayout>
</file>

<file path=ppt/slideLayouts/slideLayout5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801" y="274639"/>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97"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97"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66"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66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9" name="Rectangle 6"/>
          <p:cNvSpPr>
            <a:spLocks noGrp="1" noChangeArrowheads="1"/>
          </p:cNvSpPr>
          <p:nvPr>
            <p:ph type="sldNum" sz="quarter" idx="12"/>
          </p:nvPr>
        </p:nvSpPr>
        <p:spPr>
          <a:ln/>
        </p:spPr>
        <p:txBody>
          <a:bodyPr/>
          <a:lstStyle>
            <a:lvl1pPr>
              <a:defRPr/>
            </a:lvl1pPr>
          </a:lstStyle>
          <a:p>
            <a:pPr>
              <a:defRPr/>
            </a:pPr>
            <a:fld id="{30D76171-7464-4857-93B5-F4AEE6386FB8}" type="slidenum">
              <a:rPr lang="en-US"/>
              <a:pPr>
                <a:defRPr/>
              </a:pPr>
              <a:t>‹#›</a:t>
            </a:fld>
            <a:endParaRPr lang="en-US" dirty="0"/>
          </a:p>
        </p:txBody>
      </p:sp>
    </p:spTree>
    <p:extLst>
      <p:ext uri="{BB962C8B-B14F-4D97-AF65-F5344CB8AC3E}">
        <p14:creationId xmlns:p14="http://schemas.microsoft.com/office/powerpoint/2010/main" val="2936232790"/>
      </p:ext>
    </p:extLst>
  </p:cSld>
  <p:clrMapOvr>
    <a:masterClrMapping/>
  </p:clrMapOvr>
  <p:transition spd="slow"/>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5" name="Rectangle 6"/>
          <p:cNvSpPr>
            <a:spLocks noGrp="1" noChangeArrowheads="1"/>
          </p:cNvSpPr>
          <p:nvPr>
            <p:ph type="sldNum" sz="quarter" idx="12"/>
          </p:nvPr>
        </p:nvSpPr>
        <p:spPr>
          <a:ln/>
        </p:spPr>
        <p:txBody>
          <a:bodyPr/>
          <a:lstStyle>
            <a:lvl1pPr>
              <a:defRPr/>
            </a:lvl1pPr>
          </a:lstStyle>
          <a:p>
            <a:pPr>
              <a:defRPr/>
            </a:pPr>
            <a:fld id="{BAA47A78-899B-4FF0-B075-0122F92C7D5D}" type="slidenum">
              <a:rPr lang="en-US"/>
              <a:pPr>
                <a:defRPr/>
              </a:pPr>
              <a:t>‹#›</a:t>
            </a:fld>
            <a:endParaRPr lang="en-US" dirty="0"/>
          </a:p>
        </p:txBody>
      </p:sp>
    </p:spTree>
    <p:extLst>
      <p:ext uri="{BB962C8B-B14F-4D97-AF65-F5344CB8AC3E}">
        <p14:creationId xmlns:p14="http://schemas.microsoft.com/office/powerpoint/2010/main" val="3604926406"/>
      </p:ext>
    </p:extLst>
  </p:cSld>
  <p:clrMapOvr>
    <a:masterClrMapping/>
  </p:clrMapOvr>
  <p:transition spd="slow"/>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4" name="Rectangle 6"/>
          <p:cNvSpPr>
            <a:spLocks noGrp="1" noChangeArrowheads="1"/>
          </p:cNvSpPr>
          <p:nvPr>
            <p:ph type="sldNum" sz="quarter" idx="12"/>
          </p:nvPr>
        </p:nvSpPr>
        <p:spPr>
          <a:ln/>
        </p:spPr>
        <p:txBody>
          <a:bodyPr/>
          <a:lstStyle>
            <a:lvl1pPr>
              <a:defRPr/>
            </a:lvl1pPr>
          </a:lstStyle>
          <a:p>
            <a:pPr>
              <a:defRPr/>
            </a:pPr>
            <a:fld id="{93351994-359B-4F42-B70F-EFD1062BB087}" type="slidenum">
              <a:rPr lang="en-US"/>
              <a:pPr>
                <a:defRPr/>
              </a:pPr>
              <a:t>‹#›</a:t>
            </a:fld>
            <a:endParaRPr lang="en-US" dirty="0"/>
          </a:p>
        </p:txBody>
      </p:sp>
    </p:spTree>
    <p:extLst>
      <p:ext uri="{BB962C8B-B14F-4D97-AF65-F5344CB8AC3E}">
        <p14:creationId xmlns:p14="http://schemas.microsoft.com/office/powerpoint/2010/main" val="2438927581"/>
      </p:ext>
    </p:extLst>
  </p:cSld>
  <p:clrMapOvr>
    <a:masterClrMapping/>
  </p:clrMapOvr>
  <p:transition spd="slow"/>
</p:sldLayout>
</file>

<file path=ppt/slideLayouts/slideLayout5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349"/>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42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a:ln/>
        </p:spPr>
        <p:txBody>
          <a:bodyPr/>
          <a:lstStyle>
            <a:lvl1pPr>
              <a:defRPr/>
            </a:lvl1pPr>
          </a:lstStyle>
          <a:p>
            <a:pPr>
              <a:defRPr/>
            </a:pPr>
            <a:fld id="{2507675B-0A9A-417D-9E0E-FF51CA350A8B}" type="slidenum">
              <a:rPr lang="en-US"/>
              <a:pPr>
                <a:defRPr/>
              </a:pPr>
              <a:t>‹#›</a:t>
            </a:fld>
            <a:endParaRPr lang="en-US" dirty="0"/>
          </a:p>
        </p:txBody>
      </p:sp>
    </p:spTree>
    <p:extLst>
      <p:ext uri="{BB962C8B-B14F-4D97-AF65-F5344CB8AC3E}">
        <p14:creationId xmlns:p14="http://schemas.microsoft.com/office/powerpoint/2010/main" val="3798726165"/>
      </p:ext>
    </p:extLst>
  </p:cSld>
  <p:clrMapOvr>
    <a:masterClrMapping/>
  </p:clrMapOvr>
  <p:transition spd="slow"/>
</p:sldLayout>
</file>

<file path=ppt/slideLayouts/slideLayout5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13" y="4801355"/>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913" y="612775"/>
            <a:ext cx="7315200" cy="4114800"/>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endParaRPr lang="en-US" noProof="0" dirty="0" smtClean="0"/>
          </a:p>
        </p:txBody>
      </p:sp>
      <p:sp>
        <p:nvSpPr>
          <p:cNvPr id="4" name="Text Placeholder 3"/>
          <p:cNvSpPr>
            <a:spLocks noGrp="1"/>
          </p:cNvSpPr>
          <p:nvPr>
            <p:ph type="body" sz="half" idx="2"/>
          </p:nvPr>
        </p:nvSpPr>
        <p:spPr>
          <a:xfrm>
            <a:off x="2389913" y="5368133"/>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a:ln/>
        </p:spPr>
        <p:txBody>
          <a:bodyPr/>
          <a:lstStyle>
            <a:lvl1pPr>
              <a:defRPr/>
            </a:lvl1pPr>
          </a:lstStyle>
          <a:p>
            <a:pPr>
              <a:defRPr/>
            </a:pPr>
            <a:fld id="{8AE61276-8E63-4C04-ACFC-3661C58946C7}" type="slidenum">
              <a:rPr lang="en-US"/>
              <a:pPr>
                <a:defRPr/>
              </a:pPr>
              <a:t>‹#›</a:t>
            </a:fld>
            <a:endParaRPr lang="en-US" dirty="0"/>
          </a:p>
        </p:txBody>
      </p:sp>
    </p:spTree>
    <p:extLst>
      <p:ext uri="{BB962C8B-B14F-4D97-AF65-F5344CB8AC3E}">
        <p14:creationId xmlns:p14="http://schemas.microsoft.com/office/powerpoint/2010/main" val="1268110308"/>
      </p:ext>
    </p:extLst>
  </p:cSld>
  <p:clrMapOvr>
    <a:masterClrMapping/>
  </p:clrMapOvr>
  <p:transition spd="slow"/>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6D45FD67-15E4-4609-B876-4F2773857596}" type="slidenum">
              <a:rPr lang="en-US"/>
              <a:pPr>
                <a:defRPr/>
              </a:pPr>
              <a:t>‹#›</a:t>
            </a:fld>
            <a:endParaRPr lang="en-US" dirty="0"/>
          </a:p>
        </p:txBody>
      </p:sp>
    </p:spTree>
    <p:extLst>
      <p:ext uri="{BB962C8B-B14F-4D97-AF65-F5344CB8AC3E}">
        <p14:creationId xmlns:p14="http://schemas.microsoft.com/office/powerpoint/2010/main" val="1179516498"/>
      </p:ext>
    </p:extLst>
  </p:cSld>
  <p:clrMapOvr>
    <a:masterClrMapping/>
  </p:clrMapOvr>
  <p:transition spd="slow"/>
</p:sldLayout>
</file>

<file path=ppt/slideLayouts/slideLayout5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997" y="0"/>
            <a:ext cx="25908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595" y="0"/>
            <a:ext cx="75692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97F6FFFC-EFB9-44EF-AF18-F4C8CB8C8C0C}" type="slidenum">
              <a:rPr lang="en-US"/>
              <a:pPr>
                <a:defRPr/>
              </a:pPr>
              <a:t>‹#›</a:t>
            </a:fld>
            <a:endParaRPr lang="en-US" dirty="0"/>
          </a:p>
        </p:txBody>
      </p:sp>
    </p:spTree>
    <p:extLst>
      <p:ext uri="{BB962C8B-B14F-4D97-AF65-F5344CB8AC3E}">
        <p14:creationId xmlns:p14="http://schemas.microsoft.com/office/powerpoint/2010/main" val="4086413875"/>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1" y="1412088"/>
            <a:ext cx="11176000" cy="2135969"/>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4127677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08001" y="1412088"/>
            <a:ext cx="11176000" cy="2135969"/>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51" y="6239618"/>
            <a:ext cx="12192001" cy="619125"/>
          </a:xfrm>
          <a:solidFill>
            <a:srgbClr val="FFFF99"/>
          </a:solidFill>
        </p:spPr>
        <p:txBody>
          <a:bodyPr lIns="152315" tIns="76157" rIns="152315" bIns="76157" anchor="b">
            <a:noAutofit/>
          </a:bodyPr>
          <a:lstStyle>
            <a:lvl1pPr algn="r">
              <a:buFont typeface="Arial" pitchFamily="34" charset="0"/>
              <a:buNone/>
              <a:defRPr>
                <a:solidFill>
                  <a:srgbClr val="000000"/>
                </a:solidFill>
                <a:effectLst/>
                <a:latin typeface="Trebuchet MS"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86548978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50326"/>
            <a:ext cx="9390944" cy="1523495"/>
          </a:xfrm>
        </p:spPr>
        <p:txBody>
          <a:bodyPr anchor="ctr" anchorCtr="0">
            <a:noAutofit/>
          </a:bodyPr>
          <a:lstStyle>
            <a:lvl1pPr>
              <a:lnSpc>
                <a:spcPct val="90000"/>
              </a:lnSpc>
              <a:defRPr sz="5500"/>
            </a:lvl1pPr>
          </a:lstStyle>
          <a:p>
            <a:r>
              <a:rPr lang="en-US" smtClean="0"/>
              <a:t>Click to edit Master title style</a:t>
            </a:r>
            <a:endParaRPr lang="en-US" dirty="0"/>
          </a:p>
        </p:txBody>
      </p:sp>
      <p:sp>
        <p:nvSpPr>
          <p:cNvPr id="3" name="Subtitle 2"/>
          <p:cNvSpPr>
            <a:spLocks noGrp="1"/>
          </p:cNvSpPr>
          <p:nvPr>
            <p:ph type="subTitle" idx="1"/>
          </p:nvPr>
        </p:nvSpPr>
        <p:spPr>
          <a:xfrm>
            <a:off x="1825273" y="4345770"/>
            <a:ext cx="9390944" cy="461665"/>
          </a:xfrm>
        </p:spPr>
        <p:txBody>
          <a:bodyPr>
            <a:noAutofit/>
          </a:bodyPr>
          <a:lstStyle>
            <a:lvl1pPr marL="0" indent="0" algn="l">
              <a:lnSpc>
                <a:spcPct val="90000"/>
              </a:lnSpc>
              <a:spcBef>
                <a:spcPts val="0"/>
              </a:spcBef>
              <a:buNone/>
              <a:defRPr>
                <a:solidFill>
                  <a:schemeClr val="tx1"/>
                </a:solidFill>
              </a:defRPr>
            </a:lvl1pPr>
            <a:lvl2pPr marL="456943" indent="0" algn="ctr">
              <a:buNone/>
              <a:defRPr>
                <a:solidFill>
                  <a:schemeClr val="tx1">
                    <a:tint val="75000"/>
                  </a:schemeClr>
                </a:solidFill>
              </a:defRPr>
            </a:lvl2pPr>
            <a:lvl3pPr marL="913909" indent="0" algn="ctr">
              <a:buNone/>
              <a:defRPr>
                <a:solidFill>
                  <a:schemeClr val="tx1">
                    <a:tint val="75000"/>
                  </a:schemeClr>
                </a:solidFill>
              </a:defRPr>
            </a:lvl3pPr>
            <a:lvl4pPr marL="1370864" indent="0" algn="ctr">
              <a:buNone/>
              <a:defRPr>
                <a:solidFill>
                  <a:schemeClr val="tx1">
                    <a:tint val="75000"/>
                  </a:schemeClr>
                </a:solidFill>
              </a:defRPr>
            </a:lvl4pPr>
            <a:lvl5pPr marL="1827820" indent="0" algn="ctr">
              <a:buNone/>
              <a:defRPr>
                <a:solidFill>
                  <a:schemeClr val="tx1">
                    <a:tint val="75000"/>
                  </a:schemeClr>
                </a:solidFill>
              </a:defRPr>
            </a:lvl5pPr>
            <a:lvl6pPr marL="2284786" indent="0" algn="ctr">
              <a:buNone/>
              <a:defRPr>
                <a:solidFill>
                  <a:schemeClr val="tx1">
                    <a:tint val="75000"/>
                  </a:schemeClr>
                </a:solidFill>
              </a:defRPr>
            </a:lvl6pPr>
            <a:lvl7pPr marL="2741730" indent="0" algn="ctr">
              <a:buNone/>
              <a:defRPr>
                <a:solidFill>
                  <a:schemeClr val="tx1">
                    <a:tint val="75000"/>
                  </a:schemeClr>
                </a:solidFill>
              </a:defRPr>
            </a:lvl7pPr>
            <a:lvl8pPr marL="3198672" indent="0" algn="ctr">
              <a:buNone/>
              <a:defRPr>
                <a:solidFill>
                  <a:schemeClr val="tx1">
                    <a:tint val="75000"/>
                  </a:schemeClr>
                </a:solidFill>
              </a:defRPr>
            </a:lvl8pPr>
            <a:lvl9pPr marL="3655615"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962796" y="2356531"/>
            <a:ext cx="10253485" cy="1384995"/>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3"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Trebuchet MS" pitchFamily="34" charset="0"/>
                <a:ea typeface="+mn-ea"/>
                <a:cs typeface="+mn-cs"/>
              </a:defRPr>
            </a:lvl1pPr>
          </a:lstStyle>
          <a:p>
            <a:pPr lvl="0"/>
            <a:r>
              <a:rPr lang="en-US" smtClean="0"/>
              <a:t>Click to edit Master text styles</a:t>
            </a:r>
          </a:p>
        </p:txBody>
      </p:sp>
    </p:spTree>
    <p:extLst>
      <p:ext uri="{BB962C8B-B14F-4D97-AF65-F5344CB8AC3E}">
        <p14:creationId xmlns:p14="http://schemas.microsoft.com/office/powerpoint/2010/main" val="13330284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006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pPr/>
              <a:t>3/14/2016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2714157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84696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10402"/>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90271"/>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2601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8269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2811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2472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20850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808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3203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8085"/>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3901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8266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3641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pPr/>
              <a:t>3/14/2016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35630523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9369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8304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9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771"/>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5624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174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24706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103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9778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9342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28"/>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04181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7626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806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pPr/>
              <a:t>3/14/2016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445258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1853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7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75" y="3602204"/>
            <a:ext cx="9144000" cy="1655763"/>
          </a:xfrm>
        </p:spPr>
        <p:txBody>
          <a:bodyPr/>
          <a:lstStyle>
            <a:lvl1pPr marL="0" indent="0" algn="ctr">
              <a:buNone/>
              <a:defRPr sz="2400"/>
            </a:lvl1pPr>
            <a:lvl2pPr marL="456963" indent="0" algn="ctr">
              <a:buNone/>
              <a:defRPr sz="2000"/>
            </a:lvl2pPr>
            <a:lvl3pPr marL="913946" indent="0" algn="ctr">
              <a:buNone/>
              <a:defRPr sz="1900"/>
            </a:lvl3pPr>
            <a:lvl4pPr marL="1370920" indent="0" algn="ctr">
              <a:buNone/>
              <a:defRPr sz="1600"/>
            </a:lvl4pPr>
            <a:lvl5pPr marL="1827893" indent="0" algn="ctr">
              <a:buNone/>
              <a:defRPr sz="1600"/>
            </a:lvl5pPr>
            <a:lvl6pPr marL="2284878" indent="0" algn="ctr">
              <a:buNone/>
              <a:defRPr sz="1600"/>
            </a:lvl6pPr>
            <a:lvl7pPr marL="2741838" indent="0" algn="ctr">
              <a:buNone/>
              <a:defRPr sz="1600"/>
            </a:lvl7pPr>
            <a:lvl8pPr marL="3198800" indent="0" algn="ctr">
              <a:buNone/>
              <a:defRPr sz="1600"/>
            </a:lvl8pPr>
            <a:lvl9pPr marL="365576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15366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21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9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771"/>
            <a:ext cx="10515600" cy="1500187"/>
          </a:xfrm>
        </p:spPr>
        <p:txBody>
          <a:bodyPr/>
          <a:lstStyle>
            <a:lvl1pPr marL="0" indent="0">
              <a:buNone/>
              <a:defRPr sz="2400">
                <a:solidFill>
                  <a:schemeClr val="tx1">
                    <a:tint val="75000"/>
                  </a:schemeClr>
                </a:solidFill>
              </a:defRPr>
            </a:lvl1pPr>
            <a:lvl2pPr marL="456963" indent="0">
              <a:buNone/>
              <a:defRPr sz="2000">
                <a:solidFill>
                  <a:schemeClr val="tx1">
                    <a:tint val="75000"/>
                  </a:schemeClr>
                </a:solidFill>
              </a:defRPr>
            </a:lvl2pPr>
            <a:lvl3pPr marL="913946" indent="0">
              <a:buNone/>
              <a:defRPr sz="1900">
                <a:solidFill>
                  <a:schemeClr val="tx1">
                    <a:tint val="75000"/>
                  </a:schemeClr>
                </a:solidFill>
              </a:defRPr>
            </a:lvl3pPr>
            <a:lvl4pPr marL="1370920" indent="0">
              <a:buNone/>
              <a:defRPr sz="1600">
                <a:solidFill>
                  <a:schemeClr val="tx1">
                    <a:tint val="75000"/>
                  </a:schemeClr>
                </a:solidFill>
              </a:defRPr>
            </a:lvl4pPr>
            <a:lvl5pPr marL="1827893" indent="0">
              <a:buNone/>
              <a:defRPr sz="1600">
                <a:solidFill>
                  <a:schemeClr val="tx1">
                    <a:tint val="75000"/>
                  </a:schemeClr>
                </a:solidFill>
              </a:defRPr>
            </a:lvl5pPr>
            <a:lvl6pPr marL="2284878" indent="0">
              <a:buNone/>
              <a:defRPr sz="1600">
                <a:solidFill>
                  <a:schemeClr val="tx1">
                    <a:tint val="75000"/>
                  </a:schemeClr>
                </a:solidFill>
              </a:defRPr>
            </a:lvl6pPr>
            <a:lvl7pPr marL="2741838" indent="0">
              <a:buNone/>
              <a:defRPr sz="1600">
                <a:solidFill>
                  <a:schemeClr val="tx1">
                    <a:tint val="75000"/>
                  </a:schemeClr>
                </a:solidFill>
              </a:defRPr>
            </a:lvl7pPr>
            <a:lvl8pPr marL="3198800" indent="0">
              <a:buNone/>
              <a:defRPr sz="1600">
                <a:solidFill>
                  <a:schemeClr val="tx1">
                    <a:tint val="75000"/>
                  </a:schemeClr>
                </a:solidFill>
              </a:defRPr>
            </a:lvl8pPr>
            <a:lvl9pPr marL="3655763"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5054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7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6841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64" y="1681163"/>
            <a:ext cx="5157787"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64"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59346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70393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16142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6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4194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628"/>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064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63"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8066"/>
            <a:ext cx="6172200" cy="4873625"/>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endParaRPr lang="en-US"/>
          </a:p>
        </p:txBody>
      </p:sp>
      <p:sp>
        <p:nvSpPr>
          <p:cNvPr id="4" name="Text Placeholder 3"/>
          <p:cNvSpPr>
            <a:spLocks noGrp="1"/>
          </p:cNvSpPr>
          <p:nvPr>
            <p:ph type="body" sz="half" idx="2"/>
          </p:nvPr>
        </p:nvSpPr>
        <p:spPr>
          <a:xfrm>
            <a:off x="839863" y="2057403"/>
            <a:ext cx="3932237" cy="3811588"/>
          </a:xfrm>
        </p:spPr>
        <p:txBody>
          <a:bodyPr/>
          <a:lstStyle>
            <a:lvl1pPr marL="0" indent="0">
              <a:buNone/>
              <a:defRPr sz="1600"/>
            </a:lvl1pPr>
            <a:lvl2pPr marL="456963" indent="0">
              <a:buNone/>
              <a:defRPr sz="1500"/>
            </a:lvl2pPr>
            <a:lvl3pPr marL="913946" indent="0">
              <a:buNone/>
              <a:defRPr sz="1200"/>
            </a:lvl3pPr>
            <a:lvl4pPr marL="1370920" indent="0">
              <a:buNone/>
              <a:defRPr sz="1100"/>
            </a:lvl4pPr>
            <a:lvl5pPr marL="1827893" indent="0">
              <a:buNone/>
              <a:defRPr sz="1100"/>
            </a:lvl5pPr>
            <a:lvl6pPr marL="2284878" indent="0">
              <a:buNone/>
              <a:defRPr sz="1100"/>
            </a:lvl6pPr>
            <a:lvl7pPr marL="2741838" indent="0">
              <a:buNone/>
              <a:defRPr sz="1100"/>
            </a:lvl7pPr>
            <a:lvl8pPr marL="3198800" indent="0">
              <a:buNone/>
              <a:defRPr sz="1100"/>
            </a:lvl8pPr>
            <a:lvl9pPr marL="3655763"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C13A08-8A04-4CF9-9370-C7D73858924D}" type="datetimeFigureOut">
              <a:rPr lang="en-US" smtClean="0"/>
              <a:pPr/>
              <a:t>3/14/2016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504FCD-AA76-409F-84F8-B13164B4A2D0}" type="slidenum">
              <a:rPr lang="en-US" smtClean="0"/>
              <a:pPr/>
              <a:t>‹#›</a:t>
            </a:fld>
            <a:endParaRPr lang="en-US"/>
          </a:p>
        </p:txBody>
      </p:sp>
    </p:spTree>
    <p:extLst>
      <p:ext uri="{BB962C8B-B14F-4D97-AF65-F5344CB8AC3E}">
        <p14:creationId xmlns:p14="http://schemas.microsoft.com/office/powerpoint/2010/main" val="11608003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988547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1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31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32984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63" y="2131254"/>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7" y="3886200"/>
            <a:ext cx="8534401"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46" indent="0" algn="ctr">
              <a:buNone/>
              <a:defRPr>
                <a:solidFill>
                  <a:schemeClr val="tx1">
                    <a:tint val="75000"/>
                  </a:schemeClr>
                </a:solidFill>
              </a:defRPr>
            </a:lvl3pPr>
            <a:lvl4pPr marL="1370920" indent="0" algn="ctr">
              <a:buNone/>
              <a:defRPr>
                <a:solidFill>
                  <a:schemeClr val="tx1">
                    <a:tint val="75000"/>
                  </a:schemeClr>
                </a:solidFill>
              </a:defRPr>
            </a:lvl4pPr>
            <a:lvl5pPr marL="1827893" indent="0" algn="ctr">
              <a:buNone/>
              <a:defRPr>
                <a:solidFill>
                  <a:schemeClr val="tx1">
                    <a:tint val="75000"/>
                  </a:schemeClr>
                </a:solidFill>
              </a:defRPr>
            </a:lvl5pPr>
            <a:lvl6pPr marL="2284878" indent="0" algn="ctr">
              <a:buNone/>
              <a:defRPr>
                <a:solidFill>
                  <a:schemeClr val="tx1">
                    <a:tint val="75000"/>
                  </a:schemeClr>
                </a:solidFill>
              </a:defRPr>
            </a:lvl6pPr>
            <a:lvl7pPr marL="2741838" indent="0" algn="ctr">
              <a:buNone/>
              <a:defRPr>
                <a:solidFill>
                  <a:schemeClr val="tx1">
                    <a:tint val="75000"/>
                  </a:schemeClr>
                </a:solidFill>
              </a:defRPr>
            </a:lvl7pPr>
            <a:lvl8pPr marL="3198800" indent="0" algn="ctr">
              <a:buNone/>
              <a:defRPr>
                <a:solidFill>
                  <a:schemeClr val="tx1">
                    <a:tint val="75000"/>
                  </a:schemeClr>
                </a:solidFill>
              </a:defRPr>
            </a:lvl8pPr>
            <a:lvl9pPr marL="365576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5A494744-183E-43AD-A120-F2875AB98AE1}" type="datetime1">
              <a:rPr lang="en-US"/>
              <a:pPr>
                <a:defRPr/>
              </a:pPr>
              <a:t>3/14/2016</a:t>
            </a:fld>
            <a:endParaRPr lang="en-US"/>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FBDD20D0-7697-47BA-95E5-A51BED65DA47}" type="slidenum">
              <a:rPr lang="en-US"/>
              <a:pPr>
                <a:defRPr/>
              </a:pPr>
              <a:t>‹#›</a:t>
            </a:fld>
            <a:endParaRPr lang="en-US"/>
          </a:p>
        </p:txBody>
      </p:sp>
    </p:spTree>
    <p:extLst>
      <p:ext uri="{BB962C8B-B14F-4D97-AF65-F5344CB8AC3E}">
        <p14:creationId xmlns:p14="http://schemas.microsoft.com/office/powerpoint/2010/main" val="41226873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C1CF27DC-E0B1-4CC8-9336-D1E888B34139}" type="datetime1">
              <a:rPr lang="en-US"/>
              <a:pPr>
                <a:defRPr/>
              </a:pPr>
              <a:t>3/14/2016</a:t>
            </a:fld>
            <a:endParaRPr lang="en-US"/>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E24BCB55-4D6E-4943-9E45-B5A951A33400}" type="slidenum">
              <a:rPr lang="en-US"/>
              <a:pPr>
                <a:defRPr/>
              </a:pPr>
              <a:t>‹#›</a:t>
            </a:fld>
            <a:endParaRPr lang="en-US"/>
          </a:p>
        </p:txBody>
      </p:sp>
    </p:spTree>
    <p:extLst>
      <p:ext uri="{BB962C8B-B14F-4D97-AF65-F5344CB8AC3E}">
        <p14:creationId xmlns:p14="http://schemas.microsoft.com/office/powerpoint/2010/main" val="29912565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69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963" indent="0">
              <a:buNone/>
              <a:defRPr sz="1900">
                <a:solidFill>
                  <a:schemeClr val="tx1">
                    <a:tint val="75000"/>
                  </a:schemeClr>
                </a:solidFill>
              </a:defRPr>
            </a:lvl2pPr>
            <a:lvl3pPr marL="913946" indent="0">
              <a:buNone/>
              <a:defRPr sz="1600">
                <a:solidFill>
                  <a:schemeClr val="tx1">
                    <a:tint val="75000"/>
                  </a:schemeClr>
                </a:solidFill>
              </a:defRPr>
            </a:lvl3pPr>
            <a:lvl4pPr marL="1370920" indent="0">
              <a:buNone/>
              <a:defRPr sz="1500">
                <a:solidFill>
                  <a:schemeClr val="tx1">
                    <a:tint val="75000"/>
                  </a:schemeClr>
                </a:solidFill>
              </a:defRPr>
            </a:lvl4pPr>
            <a:lvl5pPr marL="1827893" indent="0">
              <a:buNone/>
              <a:defRPr sz="1500">
                <a:solidFill>
                  <a:schemeClr val="tx1">
                    <a:tint val="75000"/>
                  </a:schemeClr>
                </a:solidFill>
              </a:defRPr>
            </a:lvl5pPr>
            <a:lvl6pPr marL="2284878" indent="0">
              <a:buNone/>
              <a:defRPr sz="1500">
                <a:solidFill>
                  <a:schemeClr val="tx1">
                    <a:tint val="75000"/>
                  </a:schemeClr>
                </a:solidFill>
              </a:defRPr>
            </a:lvl6pPr>
            <a:lvl7pPr marL="2741838" indent="0">
              <a:buNone/>
              <a:defRPr sz="1500">
                <a:solidFill>
                  <a:schemeClr val="tx1">
                    <a:tint val="75000"/>
                  </a:schemeClr>
                </a:solidFill>
              </a:defRPr>
            </a:lvl7pPr>
            <a:lvl8pPr marL="3198800" indent="0">
              <a:buNone/>
              <a:defRPr sz="1500">
                <a:solidFill>
                  <a:schemeClr val="tx1">
                    <a:tint val="75000"/>
                  </a:schemeClr>
                </a:solidFill>
              </a:defRPr>
            </a:lvl8pPr>
            <a:lvl9pPr marL="3655763" indent="0">
              <a:buNone/>
              <a:defRPr sz="1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3946" eaLnBrk="0" hangingPunct="0">
              <a:defRPr u="sng">
                <a:latin typeface="Arial" charset="0"/>
              </a:defRPr>
            </a:lvl1pPr>
          </a:lstStyle>
          <a:p>
            <a:pPr>
              <a:defRPr/>
            </a:pPr>
            <a:fld id="{569E5684-359F-410C-A861-C7F7691A0ABE}" type="datetime1">
              <a:rPr lang="en-US"/>
              <a:pPr>
                <a:defRPr/>
              </a:pPr>
              <a:t>3/14/2016</a:t>
            </a:fld>
            <a:endParaRPr lang="en-US"/>
          </a:p>
        </p:txBody>
      </p:sp>
      <p:sp>
        <p:nvSpPr>
          <p:cNvPr id="5" name="Footer Placeholder 4"/>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946" eaLnBrk="0" hangingPunct="0">
              <a:defRPr u="sng">
                <a:latin typeface="Arial" charset="0"/>
              </a:defRPr>
            </a:lvl1pPr>
          </a:lstStyle>
          <a:p>
            <a:pPr>
              <a:defRPr/>
            </a:pPr>
            <a:fld id="{27B7F112-E69C-4316-B5F1-E5D4AA9C1196}" type="slidenum">
              <a:rPr lang="en-US"/>
              <a:pPr>
                <a:defRPr/>
              </a:pPr>
              <a:t>‹#›</a:t>
            </a:fld>
            <a:endParaRPr lang="en-US"/>
          </a:p>
        </p:txBody>
      </p:sp>
    </p:spTree>
    <p:extLst>
      <p:ext uri="{BB962C8B-B14F-4D97-AF65-F5344CB8AC3E}">
        <p14:creationId xmlns:p14="http://schemas.microsoft.com/office/powerpoint/2010/main" val="21642861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3946" eaLnBrk="0" hangingPunct="0">
              <a:defRPr u="sng">
                <a:latin typeface="Arial" charset="0"/>
              </a:defRPr>
            </a:lvl1pPr>
          </a:lstStyle>
          <a:p>
            <a:pPr>
              <a:defRPr/>
            </a:pPr>
            <a:fld id="{0C06A9AE-7D1D-4498-A3A0-6D70F02C9B3B}" type="datetime1">
              <a:rPr lang="en-US"/>
              <a:pPr>
                <a:defRPr/>
              </a:pPr>
              <a:t>3/14/2016</a:t>
            </a:fld>
            <a:endParaRPr lang="en-US"/>
          </a:p>
        </p:txBody>
      </p:sp>
      <p:sp>
        <p:nvSpPr>
          <p:cNvPr id="6" name="Footer Placeholder 5"/>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946" eaLnBrk="0" hangingPunct="0">
              <a:defRPr u="sng">
                <a:latin typeface="Arial" charset="0"/>
              </a:defRPr>
            </a:lvl1pPr>
          </a:lstStyle>
          <a:p>
            <a:pPr>
              <a:defRPr/>
            </a:pPr>
            <a:fld id="{6EFA24BF-A2B1-4BB8-BAAA-AF480CF9EAFF}" type="slidenum">
              <a:rPr lang="en-US"/>
              <a:pPr>
                <a:defRPr/>
              </a:pPr>
              <a:t>‹#›</a:t>
            </a:fld>
            <a:endParaRPr lang="en-US"/>
          </a:p>
        </p:txBody>
      </p:sp>
    </p:spTree>
    <p:extLst>
      <p:ext uri="{BB962C8B-B14F-4D97-AF65-F5344CB8AC3E}">
        <p14:creationId xmlns:p14="http://schemas.microsoft.com/office/powerpoint/2010/main" val="14846007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63" y="1535117"/>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63"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850" y="1535117"/>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850"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3946" eaLnBrk="0" hangingPunct="0">
              <a:defRPr u="sng">
                <a:latin typeface="Arial" charset="0"/>
              </a:defRPr>
            </a:lvl1pPr>
          </a:lstStyle>
          <a:p>
            <a:pPr>
              <a:defRPr/>
            </a:pPr>
            <a:fld id="{D0C7EBA4-4B28-4C25-A1C0-B6430D609CE6}" type="datetime1">
              <a:rPr lang="en-US"/>
              <a:pPr>
                <a:defRPr/>
              </a:pPr>
              <a:t>3/14/2016</a:t>
            </a:fld>
            <a:endParaRPr lang="en-US"/>
          </a:p>
        </p:txBody>
      </p:sp>
      <p:sp>
        <p:nvSpPr>
          <p:cNvPr id="8" name="Footer Placeholder 7"/>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3946" eaLnBrk="0" hangingPunct="0">
              <a:defRPr u="sng">
                <a:latin typeface="Arial" charset="0"/>
              </a:defRPr>
            </a:lvl1pPr>
          </a:lstStyle>
          <a:p>
            <a:pPr>
              <a:defRPr/>
            </a:pPr>
            <a:fld id="{A6800B2C-ADF6-4457-839B-911EDCA022B4}" type="slidenum">
              <a:rPr lang="en-US"/>
              <a:pPr>
                <a:defRPr/>
              </a:pPr>
              <a:t>‹#›</a:t>
            </a:fld>
            <a:endParaRPr lang="en-US"/>
          </a:p>
        </p:txBody>
      </p:sp>
    </p:spTree>
    <p:extLst>
      <p:ext uri="{BB962C8B-B14F-4D97-AF65-F5344CB8AC3E}">
        <p14:creationId xmlns:p14="http://schemas.microsoft.com/office/powerpoint/2010/main" val="14897778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3946" eaLnBrk="0" hangingPunct="0">
              <a:defRPr u="sng">
                <a:latin typeface="Arial" charset="0"/>
              </a:defRPr>
            </a:lvl1pPr>
          </a:lstStyle>
          <a:p>
            <a:pPr>
              <a:defRPr/>
            </a:pPr>
            <a:fld id="{37F4513E-87D7-44E1-951F-03AD203FCCA5}" type="datetime1">
              <a:rPr lang="en-US"/>
              <a:pPr>
                <a:defRPr/>
              </a:pPr>
              <a:t>3/14/2016</a:t>
            </a:fld>
            <a:endParaRPr lang="en-US"/>
          </a:p>
        </p:txBody>
      </p:sp>
      <p:sp>
        <p:nvSpPr>
          <p:cNvPr id="4" name="Footer Placeholder 3"/>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3946" eaLnBrk="0" hangingPunct="0">
              <a:defRPr u="sng">
                <a:latin typeface="Arial" charset="0"/>
              </a:defRPr>
            </a:lvl1pPr>
          </a:lstStyle>
          <a:p>
            <a:pPr>
              <a:defRPr/>
            </a:pPr>
            <a:fld id="{7F3CE8C1-386B-480C-87A5-881374E76D21}" type="slidenum">
              <a:rPr lang="en-US"/>
              <a:pPr>
                <a:defRPr/>
              </a:pPr>
              <a:t>‹#›</a:t>
            </a:fld>
            <a:endParaRPr lang="en-US"/>
          </a:p>
        </p:txBody>
      </p:sp>
    </p:spTree>
    <p:extLst>
      <p:ext uri="{BB962C8B-B14F-4D97-AF65-F5344CB8AC3E}">
        <p14:creationId xmlns:p14="http://schemas.microsoft.com/office/powerpoint/2010/main" val="22064615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3946" eaLnBrk="0" hangingPunct="0">
              <a:defRPr u="sng">
                <a:latin typeface="Arial" charset="0"/>
              </a:defRPr>
            </a:lvl1pPr>
          </a:lstStyle>
          <a:p>
            <a:pPr>
              <a:defRPr/>
            </a:pPr>
            <a:fld id="{6353D66E-B286-49D2-93B2-6E4D66B584AB}" type="datetime1">
              <a:rPr lang="en-US"/>
              <a:pPr>
                <a:defRPr/>
              </a:pPr>
              <a:t>3/14/2016</a:t>
            </a:fld>
            <a:endParaRPr lang="en-US"/>
          </a:p>
        </p:txBody>
      </p:sp>
      <p:sp>
        <p:nvSpPr>
          <p:cNvPr id="3" name="Footer Placeholder 2"/>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3946" eaLnBrk="0" hangingPunct="0">
              <a:defRPr u="sng">
                <a:latin typeface="Arial" charset="0"/>
              </a:defRPr>
            </a:lvl1pPr>
          </a:lstStyle>
          <a:p>
            <a:pPr>
              <a:defRPr/>
            </a:pPr>
            <a:fld id="{41EC1E30-5DF6-4EDE-8266-A0C0D212E1B0}" type="slidenum">
              <a:rPr lang="en-US"/>
              <a:pPr>
                <a:defRPr/>
              </a:pPr>
              <a:t>‹#›</a:t>
            </a:fld>
            <a:endParaRPr lang="en-US"/>
          </a:p>
        </p:txBody>
      </p:sp>
    </p:spTree>
    <p:extLst>
      <p:ext uri="{BB962C8B-B14F-4D97-AF65-F5344CB8AC3E}">
        <p14:creationId xmlns:p14="http://schemas.microsoft.com/office/powerpoint/2010/main" val="30293761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59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67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3946" eaLnBrk="0" hangingPunct="0">
              <a:defRPr u="sng">
                <a:latin typeface="Arial" charset="0"/>
              </a:defRPr>
            </a:lvl1pPr>
          </a:lstStyle>
          <a:p>
            <a:pPr>
              <a:defRPr/>
            </a:pPr>
            <a:fld id="{FF910985-58C6-414F-ABF0-6777936127B4}" type="datetime1">
              <a:rPr lang="en-US"/>
              <a:pPr>
                <a:defRPr/>
              </a:pPr>
              <a:t>3/14/2016</a:t>
            </a:fld>
            <a:endParaRPr lang="en-US"/>
          </a:p>
        </p:txBody>
      </p:sp>
      <p:sp>
        <p:nvSpPr>
          <p:cNvPr id="6" name="Footer Placeholder 5"/>
          <p:cNvSpPr>
            <a:spLocks noGrp="1"/>
          </p:cNvSpPr>
          <p:nvPr>
            <p:ph type="ftr" sz="quarter" idx="11"/>
          </p:nvPr>
        </p:nvSpPr>
        <p:spPr/>
        <p:txBody>
          <a:bodyPr/>
          <a:lstStyle>
            <a:lvl1pPr defTabSz="913946" eaLnBrk="0" hangingPunct="0">
              <a:defRPr u="sng">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3946" eaLnBrk="0" hangingPunct="0">
              <a:defRPr u="sng">
                <a:latin typeface="Arial" charset="0"/>
              </a:defRPr>
            </a:lvl1pPr>
          </a:lstStyle>
          <a:p>
            <a:pPr>
              <a:defRPr/>
            </a:pPr>
            <a:fld id="{AF155A17-A7CB-44E4-9F10-CD3A303244D9}" type="slidenum">
              <a:rPr lang="en-US"/>
              <a:pPr>
                <a:defRPr/>
              </a:pPr>
              <a:t>‹#›</a:t>
            </a:fld>
            <a:endParaRPr lang="en-US"/>
          </a:p>
        </p:txBody>
      </p:sp>
    </p:spTree>
    <p:extLst>
      <p:ext uri="{BB962C8B-B14F-4D97-AF65-F5344CB8AC3E}">
        <p14:creationId xmlns:p14="http://schemas.microsoft.com/office/powerpoint/2010/main" val="4224036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ags" Target="../tags/tag4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17" Type="http://schemas.openxmlformats.org/officeDocument/2006/relationships/tags" Target="../tags/tag50.xml"/><Relationship Id="rId2" Type="http://schemas.openxmlformats.org/officeDocument/2006/relationships/slideLayout" Target="../slideLayouts/slideLayout115.xml"/><Relationship Id="rId16" Type="http://schemas.openxmlformats.org/officeDocument/2006/relationships/tags" Target="../tags/tag49.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tags" Target="../tags/tag4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ags" Target="../tags/tag4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ags" Target="../tags/tag57.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17" Type="http://schemas.openxmlformats.org/officeDocument/2006/relationships/tags" Target="../tags/tag61.xml"/><Relationship Id="rId2" Type="http://schemas.openxmlformats.org/officeDocument/2006/relationships/slideLayout" Target="../slideLayouts/slideLayout170.xml"/><Relationship Id="rId16" Type="http://schemas.openxmlformats.org/officeDocument/2006/relationships/tags" Target="../tags/tag6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tags" Target="../tags/tag59.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tags" Target="../tags/tag5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8.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9.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0.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1.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2.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3.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4.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5.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6.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7.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8.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9.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theme" Target="../theme/theme29.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0.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1.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2.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3.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4.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4.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5.xml"/><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5.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6.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7.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8.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39.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ags" Target="../tags/tag4.xml"/><Relationship Id="rId2" Type="http://schemas.openxmlformats.org/officeDocument/2006/relationships/slideLayout" Target="../slideLayouts/slideLayout35.xml"/><Relationship Id="rId16" Type="http://schemas.openxmlformats.org/officeDocument/2006/relationships/tags" Target="../tags/tag3.xml"/><Relationship Id="rId20" Type="http://schemas.openxmlformats.org/officeDocument/2006/relationships/image" Target="../media/image1.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ags" Target="../tags/tag2.xml"/><Relationship Id="rId10" Type="http://schemas.openxmlformats.org/officeDocument/2006/relationships/slideLayout" Target="../slideLayouts/slideLayout43.xml"/><Relationship Id="rId19" Type="http://schemas.openxmlformats.org/officeDocument/2006/relationships/tags" Target="../tags/tag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slideLayout" Target="../slideLayouts/slideLayout445.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5" Type="http://schemas.openxmlformats.org/officeDocument/2006/relationships/theme" Target="../theme/theme40.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slideLayout" Target="../slideLayouts/slideLayout44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1.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2.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3.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4.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5.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6.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slideLayout" Target="../slideLayouts/slideLayout525.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slideLayout" Target="../slideLayouts/slideLayout524.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5" Type="http://schemas.openxmlformats.org/officeDocument/2006/relationships/theme" Target="../theme/theme4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 Id="rId14" Type="http://schemas.openxmlformats.org/officeDocument/2006/relationships/slideLayout" Target="../slideLayouts/slideLayout52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4.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theme" Target="../theme/theme48.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5.xml"/><Relationship Id="rId3" Type="http://schemas.openxmlformats.org/officeDocument/2006/relationships/slideLayout" Target="../slideLayouts/slideLayout540.xml"/><Relationship Id="rId7" Type="http://schemas.openxmlformats.org/officeDocument/2006/relationships/slideLayout" Target="../slideLayouts/slideLayout544.xml"/><Relationship Id="rId12" Type="http://schemas.openxmlformats.org/officeDocument/2006/relationships/theme" Target="../theme/theme49.xml"/><Relationship Id="rId2" Type="http://schemas.openxmlformats.org/officeDocument/2006/relationships/slideLayout" Target="../slideLayouts/slideLayout539.xml"/><Relationship Id="rId1" Type="http://schemas.openxmlformats.org/officeDocument/2006/relationships/slideLayout" Target="../slideLayouts/slideLayout538.xml"/><Relationship Id="rId6" Type="http://schemas.openxmlformats.org/officeDocument/2006/relationships/slideLayout" Target="../slideLayouts/slideLayout543.xml"/><Relationship Id="rId11" Type="http://schemas.openxmlformats.org/officeDocument/2006/relationships/slideLayout" Target="../slideLayouts/slideLayout548.xml"/><Relationship Id="rId5" Type="http://schemas.openxmlformats.org/officeDocument/2006/relationships/slideLayout" Target="../slideLayouts/slideLayout542.xml"/><Relationship Id="rId10" Type="http://schemas.openxmlformats.org/officeDocument/2006/relationships/slideLayout" Target="../slideLayouts/slideLayout547.xml"/><Relationship Id="rId4" Type="http://schemas.openxmlformats.org/officeDocument/2006/relationships/slideLayout" Target="../slideLayouts/slideLayout541.xml"/><Relationship Id="rId9" Type="http://schemas.openxmlformats.org/officeDocument/2006/relationships/slideLayout" Target="../slideLayouts/slideLayout5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5.png"/><Relationship Id="rId2" Type="http://schemas.openxmlformats.org/officeDocument/2006/relationships/slideLayout" Target="../slideLayouts/slideLayout48.xml"/><Relationship Id="rId16" Type="http://schemas.openxmlformats.org/officeDocument/2006/relationships/image" Target="../media/image4.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3.jpe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jpe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6.xml"/><Relationship Id="rId13" Type="http://schemas.openxmlformats.org/officeDocument/2006/relationships/image" Target="../media/image1.png"/><Relationship Id="rId3" Type="http://schemas.openxmlformats.org/officeDocument/2006/relationships/slideLayout" Target="../slideLayouts/slideLayout551.xml"/><Relationship Id="rId7" Type="http://schemas.openxmlformats.org/officeDocument/2006/relationships/slideLayout" Target="../slideLayouts/slideLayout555.xml"/><Relationship Id="rId12" Type="http://schemas.openxmlformats.org/officeDocument/2006/relationships/theme" Target="../theme/theme50.xml"/><Relationship Id="rId2" Type="http://schemas.openxmlformats.org/officeDocument/2006/relationships/slideLayout" Target="../slideLayouts/slideLayout550.xml"/><Relationship Id="rId1" Type="http://schemas.openxmlformats.org/officeDocument/2006/relationships/slideLayout" Target="../slideLayouts/slideLayout549.xml"/><Relationship Id="rId6" Type="http://schemas.openxmlformats.org/officeDocument/2006/relationships/slideLayout" Target="../slideLayouts/slideLayout554.xml"/><Relationship Id="rId11" Type="http://schemas.openxmlformats.org/officeDocument/2006/relationships/slideLayout" Target="../slideLayouts/slideLayout559.xml"/><Relationship Id="rId5" Type="http://schemas.openxmlformats.org/officeDocument/2006/relationships/slideLayout" Target="../slideLayouts/slideLayout553.xml"/><Relationship Id="rId10" Type="http://schemas.openxmlformats.org/officeDocument/2006/relationships/slideLayout" Target="../slideLayouts/slideLayout558.xml"/><Relationship Id="rId4" Type="http://schemas.openxmlformats.org/officeDocument/2006/relationships/slideLayout" Target="../slideLayouts/slideLayout552.xml"/><Relationship Id="rId9" Type="http://schemas.openxmlformats.org/officeDocument/2006/relationships/slideLayout" Target="../slideLayouts/slideLayout5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7238"/>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pPr/>
              <a:t>3/14/2016</a:t>
            </a:fld>
            <a:endParaRPr lang="en-US"/>
          </a:p>
        </p:txBody>
      </p:sp>
      <p:sp>
        <p:nvSpPr>
          <p:cNvPr id="5" name="Footer Placeholder 4"/>
          <p:cNvSpPr>
            <a:spLocks noGrp="1"/>
          </p:cNvSpPr>
          <p:nvPr>
            <p:ph type="ftr" sz="quarter" idx="3"/>
          </p:nvPr>
        </p:nvSpPr>
        <p:spPr>
          <a:xfrm>
            <a:off x="4038601" y="6357238"/>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7238"/>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pPr/>
              <a:t>‹#›</a:t>
            </a:fld>
            <a:endParaRPr lang="en-US"/>
          </a:p>
        </p:txBody>
      </p:sp>
    </p:spTree>
    <p:extLst>
      <p:ext uri="{BB962C8B-B14F-4D97-AF65-F5344CB8AC3E}">
        <p14:creationId xmlns:p14="http://schemas.microsoft.com/office/powerpoint/2010/main" val="21393168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3946"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67" y="274639"/>
            <a:ext cx="10972801" cy="1143000"/>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67" y="1600206"/>
            <a:ext cx="10972801" cy="4525963"/>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7110"/>
            <a:ext cx="28448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pPr defTabSz="456963"/>
            <a:fld id="{08166C97-7288-2343-82B1-34ED0E7E0891}" type="datetimeFigureOut">
              <a:rPr lang="en-US" smtClean="0">
                <a:solidFill>
                  <a:srgbClr val="DDDEDD">
                    <a:tint val="75000"/>
                  </a:srgbClr>
                </a:solidFill>
                <a:ea typeface="MS PGothic" pitchFamily="34" charset="-128"/>
              </a:rPr>
              <a:pPr defTabSz="456963"/>
              <a:t>3/14/2016</a:t>
            </a:fld>
            <a:endParaRPr lang="en-US">
              <a:solidFill>
                <a:srgbClr val="DDDEDD">
                  <a:tint val="75000"/>
                </a:srgbClr>
              </a:solidFill>
              <a:ea typeface="MS PGothic" pitchFamily="34" charset="-128"/>
            </a:endParaRPr>
          </a:p>
        </p:txBody>
      </p:sp>
      <p:sp>
        <p:nvSpPr>
          <p:cNvPr id="5" name="Footer Placeholder 4"/>
          <p:cNvSpPr>
            <a:spLocks noGrp="1"/>
          </p:cNvSpPr>
          <p:nvPr>
            <p:ph type="ftr" sz="quarter" idx="3"/>
          </p:nvPr>
        </p:nvSpPr>
        <p:spPr>
          <a:xfrm>
            <a:off x="4165663" y="6357110"/>
            <a:ext cx="3860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pPr defTabSz="456963"/>
            <a:endParaRPr lang="en-US">
              <a:solidFill>
                <a:srgbClr val="DDDEDD">
                  <a:tint val="75000"/>
                </a:srgbClr>
              </a:solidFill>
              <a:ea typeface="MS PGothic" pitchFamily="34" charset="-128"/>
            </a:endParaRPr>
          </a:p>
        </p:txBody>
      </p:sp>
      <p:sp>
        <p:nvSpPr>
          <p:cNvPr id="6" name="Slide Number Placeholder 5"/>
          <p:cNvSpPr>
            <a:spLocks noGrp="1"/>
          </p:cNvSpPr>
          <p:nvPr>
            <p:ph type="sldNum" sz="quarter" idx="4"/>
          </p:nvPr>
        </p:nvSpPr>
        <p:spPr>
          <a:xfrm>
            <a:off x="8737661" y="6357110"/>
            <a:ext cx="28448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pPr defTabSz="456963"/>
            <a:fld id="{D837332C-2CA8-034B-9E4A-FF02D791F70D}" type="slidenum">
              <a:rPr lang="en-US" smtClean="0">
                <a:solidFill>
                  <a:srgbClr val="DDDEDD">
                    <a:tint val="75000"/>
                  </a:srgbClr>
                </a:solidFill>
                <a:ea typeface="MS PGothic" pitchFamily="34" charset="-128"/>
              </a:rPr>
              <a:pPr defTabSz="456963"/>
              <a:t>‹#›</a:t>
            </a:fld>
            <a:endParaRPr lang="en-US">
              <a:solidFill>
                <a:srgbClr val="DDDEDD">
                  <a:tint val="75000"/>
                </a:srgbClr>
              </a:solidFill>
              <a:ea typeface="MS PGothic" pitchFamily="34" charset="-128"/>
            </a:endParaRPr>
          </a:p>
        </p:txBody>
      </p:sp>
    </p:spTree>
    <p:extLst>
      <p:ext uri="{BB962C8B-B14F-4D97-AF65-F5344CB8AC3E}">
        <p14:creationId xmlns:p14="http://schemas.microsoft.com/office/powerpoint/2010/main" val="690374688"/>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ctr" defTabSz="456963" rtl="0" eaLnBrk="1" latinLnBrk="0" hangingPunct="1">
        <a:spcBef>
          <a:spcPct val="0"/>
        </a:spcBef>
        <a:buNone/>
        <a:defRPr sz="4400" kern="1200">
          <a:solidFill>
            <a:schemeClr val="tx1"/>
          </a:solidFill>
          <a:latin typeface="+mj-lt"/>
          <a:ea typeface="+mj-ea"/>
          <a:cs typeface="+mj-cs"/>
        </a:defRPr>
      </a:lvl1pPr>
    </p:titleStyle>
    <p:bodyStyle>
      <a:lvl1pPr marL="342738" indent="-342738" algn="l" defTabSz="456963" rtl="0" eaLnBrk="1" latinLnBrk="0" hangingPunct="1">
        <a:spcBef>
          <a:spcPct val="20000"/>
        </a:spcBef>
        <a:buFont typeface="Arial"/>
        <a:buChar char="•"/>
        <a:defRPr sz="3200" kern="1200">
          <a:solidFill>
            <a:schemeClr val="tx1"/>
          </a:solidFill>
          <a:latin typeface="+mn-lt"/>
          <a:ea typeface="+mn-ea"/>
          <a:cs typeface="+mn-cs"/>
        </a:defRPr>
      </a:lvl1pPr>
      <a:lvl2pPr marL="742577" indent="-285617" algn="l" defTabSz="456963" rtl="0" eaLnBrk="1" latinLnBrk="0" hangingPunct="1">
        <a:spcBef>
          <a:spcPct val="20000"/>
        </a:spcBef>
        <a:buFont typeface="Arial"/>
        <a:buChar char="–"/>
        <a:defRPr sz="2800" kern="1200">
          <a:solidFill>
            <a:schemeClr val="tx1"/>
          </a:solidFill>
          <a:latin typeface="+mn-lt"/>
          <a:ea typeface="+mn-ea"/>
          <a:cs typeface="+mn-cs"/>
        </a:defRPr>
      </a:lvl2pPr>
      <a:lvl3pPr marL="1142438" indent="-228493" algn="l" defTabSz="456963" rtl="0" eaLnBrk="1" latinLnBrk="0" hangingPunct="1">
        <a:spcBef>
          <a:spcPct val="20000"/>
        </a:spcBef>
        <a:buFont typeface="Arial"/>
        <a:buChar char="•"/>
        <a:defRPr sz="2400" kern="1200">
          <a:solidFill>
            <a:schemeClr val="tx1"/>
          </a:solidFill>
          <a:latin typeface="+mn-lt"/>
          <a:ea typeface="+mn-ea"/>
          <a:cs typeface="+mn-cs"/>
        </a:defRPr>
      </a:lvl3pPr>
      <a:lvl4pPr marL="1599400" indent="-228493" algn="l" defTabSz="456963" rtl="0" eaLnBrk="1" latinLnBrk="0" hangingPunct="1">
        <a:spcBef>
          <a:spcPct val="20000"/>
        </a:spcBef>
        <a:buFont typeface="Arial"/>
        <a:buChar char="–"/>
        <a:defRPr sz="2000" kern="1200">
          <a:solidFill>
            <a:schemeClr val="tx1"/>
          </a:solidFill>
          <a:latin typeface="+mn-lt"/>
          <a:ea typeface="+mn-ea"/>
          <a:cs typeface="+mn-cs"/>
        </a:defRPr>
      </a:lvl4pPr>
      <a:lvl5pPr marL="2056363" indent="-228493" algn="l" defTabSz="456963" rtl="0" eaLnBrk="1" latinLnBrk="0" hangingPunct="1">
        <a:spcBef>
          <a:spcPct val="20000"/>
        </a:spcBef>
        <a:buFont typeface="Arial"/>
        <a:buChar char="»"/>
        <a:defRPr sz="2000" kern="1200">
          <a:solidFill>
            <a:schemeClr val="tx1"/>
          </a:solidFill>
          <a:latin typeface="+mn-lt"/>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custDataLst>
              <p:tags r:id="rId13"/>
            </p:custDataLst>
          </p:nvPr>
        </p:nvSpPr>
        <p:spPr bwMode="auto">
          <a:xfrm>
            <a:off x="609667"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custDataLst>
              <p:tags r:id="rId14"/>
            </p:custDataLst>
          </p:nvPr>
        </p:nvSpPr>
        <p:spPr bwMode="auto">
          <a:xfrm>
            <a:off x="609667"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custDataLst>
              <p:tags r:id="rId15"/>
            </p:custDataLst>
          </p:nvPr>
        </p:nvSpPr>
        <p:spPr>
          <a:xfrm>
            <a:off x="609600" y="6357042"/>
            <a:ext cx="2844800" cy="365125"/>
          </a:xfrm>
          <a:prstGeom prst="rect">
            <a:avLst/>
          </a:prstGeom>
        </p:spPr>
        <p:txBody>
          <a:bodyPr vert="horz" wrap="square" lIns="91400" tIns="45718" rIns="91400" bIns="45718" numCol="1" anchor="ctr" anchorCtr="0" compatLnSpc="1">
            <a:prstTxWarp prst="textNoShape">
              <a:avLst/>
            </a:prstTxWarp>
          </a:bodyPr>
          <a:lstStyle>
            <a:lvl1pPr algn="l" defTabSz="456963" eaLnBrk="1" hangingPunct="1">
              <a:defRPr sz="1200" u="none" smtClean="0">
                <a:solidFill>
                  <a:srgbClr val="E6E7E6"/>
                </a:solidFill>
                <a:latin typeface="Calibri" pitchFamily="34" charset="0"/>
              </a:defRPr>
            </a:lvl1pPr>
          </a:lstStyle>
          <a:p>
            <a:pPr fontAlgn="base">
              <a:spcBef>
                <a:spcPct val="0"/>
              </a:spcBef>
              <a:spcAft>
                <a:spcPct val="0"/>
              </a:spcAft>
              <a:defRPr/>
            </a:pPr>
            <a:fld id="{6BC10B49-C300-41C9-8CE3-15977AF477BB}" type="datetime1">
              <a:rPr lang="en-US" altLang="en-US">
                <a:ea typeface="MS PGothic" pitchFamily="34" charset="-128"/>
              </a:rPr>
              <a:pPr fontAlgn="base">
                <a:spcBef>
                  <a:spcPct val="0"/>
                </a:spcBef>
                <a:spcAft>
                  <a:spcPct val="0"/>
                </a:spcAft>
                <a:defRPr/>
              </a:pPr>
              <a:t>3/14/2016</a:t>
            </a:fld>
            <a:endParaRPr lang="en-US" altLang="en-US">
              <a:ea typeface="MS PGothic" pitchFamily="34" charset="-128"/>
            </a:endParaRPr>
          </a:p>
        </p:txBody>
      </p:sp>
      <p:sp>
        <p:nvSpPr>
          <p:cNvPr id="5" name="Footer Placeholder 4"/>
          <p:cNvSpPr>
            <a:spLocks noGrp="1"/>
          </p:cNvSpPr>
          <p:nvPr>
            <p:ph type="ftr" sz="quarter" idx="3"/>
            <p:custDataLst>
              <p:tags r:id="rId16"/>
            </p:custDataLst>
          </p:nvPr>
        </p:nvSpPr>
        <p:spPr>
          <a:xfrm>
            <a:off x="4165663" y="6357042"/>
            <a:ext cx="3860800" cy="365125"/>
          </a:xfrm>
          <a:prstGeom prst="rect">
            <a:avLst/>
          </a:prstGeom>
        </p:spPr>
        <p:txBody>
          <a:bodyPr vert="horz" wrap="square" lIns="91400" tIns="45718" rIns="91400" bIns="45718" numCol="1" anchor="ctr" anchorCtr="0" compatLnSpc="1">
            <a:prstTxWarp prst="textNoShape">
              <a:avLst/>
            </a:prstTxWarp>
          </a:bodyPr>
          <a:lstStyle>
            <a:lvl1pPr defTabSz="456963" eaLnBrk="1" hangingPunct="1">
              <a:defRPr sz="1200" u="none" smtClean="0">
                <a:solidFill>
                  <a:srgbClr val="E6E7E6"/>
                </a:solidFill>
                <a:latin typeface="Calibri" pitchFamily="34" charset="0"/>
              </a:defRPr>
            </a:lvl1pPr>
          </a:lstStyle>
          <a:p>
            <a:pPr algn="ctr" fontAlgn="base">
              <a:spcBef>
                <a:spcPct val="0"/>
              </a:spcBef>
              <a:spcAft>
                <a:spcPct val="0"/>
              </a:spcAft>
              <a:defRPr/>
            </a:pPr>
            <a:endParaRPr lang="en-US" altLang="en-US">
              <a:ea typeface="MS PGothic" pitchFamily="34" charset="-128"/>
            </a:endParaRPr>
          </a:p>
        </p:txBody>
      </p:sp>
      <p:sp>
        <p:nvSpPr>
          <p:cNvPr id="6" name="Slide Number Placeholder 5"/>
          <p:cNvSpPr>
            <a:spLocks noGrp="1"/>
          </p:cNvSpPr>
          <p:nvPr>
            <p:ph type="sldNum" sz="quarter" idx="4"/>
            <p:custDataLst>
              <p:tags r:id="rId17"/>
            </p:custDataLst>
          </p:nvPr>
        </p:nvSpPr>
        <p:spPr>
          <a:xfrm>
            <a:off x="8737661" y="6357042"/>
            <a:ext cx="2844800" cy="365125"/>
          </a:xfrm>
          <a:prstGeom prst="rect">
            <a:avLst/>
          </a:prstGeom>
        </p:spPr>
        <p:txBody>
          <a:bodyPr vert="horz" wrap="square" lIns="91400" tIns="45718" rIns="91400" bIns="45718" numCol="1" anchor="ctr" anchorCtr="0" compatLnSpc="1">
            <a:prstTxWarp prst="textNoShape">
              <a:avLst/>
            </a:prstTxWarp>
          </a:bodyPr>
          <a:lstStyle>
            <a:lvl1pPr algn="r" defTabSz="456963" eaLnBrk="1" hangingPunct="1">
              <a:defRPr sz="1200" u="none" smtClean="0">
                <a:solidFill>
                  <a:srgbClr val="E6E7E6"/>
                </a:solidFill>
                <a:latin typeface="Calibri" pitchFamily="34" charset="0"/>
              </a:defRPr>
            </a:lvl1pPr>
          </a:lstStyle>
          <a:p>
            <a:pPr fontAlgn="base">
              <a:spcBef>
                <a:spcPct val="0"/>
              </a:spcBef>
              <a:spcAft>
                <a:spcPct val="0"/>
              </a:spcAft>
              <a:defRPr/>
            </a:pPr>
            <a:fld id="{F8F3BA5F-BC8C-4D61-8C18-1FCC387BC024}" type="slidenum">
              <a:rPr lang="en-US" altLang="en-US">
                <a:ea typeface="MS PGothic" pitchFamily="34" charset="-128"/>
              </a:rPr>
              <a:pPr fontAlgn="base">
                <a:spcBef>
                  <a:spcPct val="0"/>
                </a:spcBef>
                <a:spcAft>
                  <a:spcPct val="0"/>
                </a:spcAft>
                <a:defRPr/>
              </a:pPr>
              <a:t>‹#›</a:t>
            </a:fld>
            <a:endParaRPr lang="en-US" altLang="en-US">
              <a:ea typeface="MS PGothic" pitchFamily="34" charset="-128"/>
            </a:endParaRPr>
          </a:p>
        </p:txBody>
      </p:sp>
    </p:spTree>
    <p:extLst>
      <p:ext uri="{BB962C8B-B14F-4D97-AF65-F5344CB8AC3E}">
        <p14:creationId xmlns:p14="http://schemas.microsoft.com/office/powerpoint/2010/main" val="4130928346"/>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ransition spd="slow"/>
  <p:txStyles>
    <p:titleStyle>
      <a:lvl1pPr algn="ctr" defTabSz="456963" rtl="0" eaLnBrk="0" fontAlgn="base" hangingPunct="0">
        <a:spcBef>
          <a:spcPct val="0"/>
        </a:spcBef>
        <a:spcAft>
          <a:spcPct val="0"/>
        </a:spcAft>
        <a:defRPr sz="4400" kern="1200">
          <a:solidFill>
            <a:schemeClr val="tx1"/>
          </a:solidFill>
          <a:latin typeface="+mj-lt"/>
          <a:ea typeface="+mj-ea"/>
          <a:cs typeface="+mj-cs"/>
        </a:defRPr>
      </a:lvl1pPr>
      <a:lvl2pPr algn="ctr" defTabSz="456963" rtl="0" eaLnBrk="0" fontAlgn="base" hangingPunct="0">
        <a:spcBef>
          <a:spcPct val="0"/>
        </a:spcBef>
        <a:spcAft>
          <a:spcPct val="0"/>
        </a:spcAft>
        <a:defRPr sz="4400">
          <a:solidFill>
            <a:schemeClr val="tx1"/>
          </a:solidFill>
          <a:latin typeface="Calibri" pitchFamily="34" charset="0"/>
        </a:defRPr>
      </a:lvl2pPr>
      <a:lvl3pPr algn="ctr" defTabSz="456963" rtl="0" eaLnBrk="0" fontAlgn="base" hangingPunct="0">
        <a:spcBef>
          <a:spcPct val="0"/>
        </a:spcBef>
        <a:spcAft>
          <a:spcPct val="0"/>
        </a:spcAft>
        <a:defRPr sz="4400">
          <a:solidFill>
            <a:schemeClr val="tx1"/>
          </a:solidFill>
          <a:latin typeface="Calibri" pitchFamily="34" charset="0"/>
        </a:defRPr>
      </a:lvl3pPr>
      <a:lvl4pPr algn="ctr" defTabSz="456963" rtl="0" eaLnBrk="0" fontAlgn="base" hangingPunct="0">
        <a:spcBef>
          <a:spcPct val="0"/>
        </a:spcBef>
        <a:spcAft>
          <a:spcPct val="0"/>
        </a:spcAft>
        <a:defRPr sz="4400">
          <a:solidFill>
            <a:schemeClr val="tx1"/>
          </a:solidFill>
          <a:latin typeface="Calibri" pitchFamily="34" charset="0"/>
        </a:defRPr>
      </a:lvl4pPr>
      <a:lvl5pPr algn="ctr" defTabSz="456963" rtl="0" eaLnBrk="0" fontAlgn="base" hangingPunct="0">
        <a:spcBef>
          <a:spcPct val="0"/>
        </a:spcBef>
        <a:spcAft>
          <a:spcPct val="0"/>
        </a:spcAft>
        <a:defRPr sz="4400">
          <a:solidFill>
            <a:schemeClr val="tx1"/>
          </a:solidFill>
          <a:latin typeface="Calibri" pitchFamily="34" charset="0"/>
        </a:defRPr>
      </a:lvl5pPr>
      <a:lvl6pPr marL="456963" algn="ctr" defTabSz="456963" rtl="0" fontAlgn="base">
        <a:spcBef>
          <a:spcPct val="0"/>
        </a:spcBef>
        <a:spcAft>
          <a:spcPct val="0"/>
        </a:spcAft>
        <a:defRPr sz="4400">
          <a:solidFill>
            <a:schemeClr val="tx1"/>
          </a:solidFill>
          <a:latin typeface="Calibri" pitchFamily="34" charset="0"/>
        </a:defRPr>
      </a:lvl6pPr>
      <a:lvl7pPr marL="913946" algn="ctr" defTabSz="456963" rtl="0" fontAlgn="base">
        <a:spcBef>
          <a:spcPct val="0"/>
        </a:spcBef>
        <a:spcAft>
          <a:spcPct val="0"/>
        </a:spcAft>
        <a:defRPr sz="4400">
          <a:solidFill>
            <a:schemeClr val="tx1"/>
          </a:solidFill>
          <a:latin typeface="Calibri" pitchFamily="34" charset="0"/>
        </a:defRPr>
      </a:lvl7pPr>
      <a:lvl8pPr marL="1370920" algn="ctr" defTabSz="456963" rtl="0" fontAlgn="base">
        <a:spcBef>
          <a:spcPct val="0"/>
        </a:spcBef>
        <a:spcAft>
          <a:spcPct val="0"/>
        </a:spcAft>
        <a:defRPr sz="4400">
          <a:solidFill>
            <a:schemeClr val="tx1"/>
          </a:solidFill>
          <a:latin typeface="Calibri" pitchFamily="34" charset="0"/>
        </a:defRPr>
      </a:lvl8pPr>
      <a:lvl9pPr marL="1827893" algn="ctr" defTabSz="456963" rtl="0" fontAlgn="base">
        <a:spcBef>
          <a:spcPct val="0"/>
        </a:spcBef>
        <a:spcAft>
          <a:spcPct val="0"/>
        </a:spcAft>
        <a:defRPr sz="4400">
          <a:solidFill>
            <a:schemeClr val="tx1"/>
          </a:solidFill>
          <a:latin typeface="Calibri" pitchFamily="34" charset="0"/>
        </a:defRPr>
      </a:lvl9pPr>
    </p:titleStyle>
    <p:bodyStyle>
      <a:lvl1pPr marL="342738" indent="-342738" algn="l" defTabSz="456963"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577" indent="-285617" algn="l" defTabSz="456963"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438" indent="-228493" algn="l" defTabSz="456963"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400" indent="-228493" algn="l" defTabSz="45696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363" indent="-228493" algn="l" defTabSz="45696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itle Placeholder 1"/>
          <p:cNvSpPr>
            <a:spLocks noGrp="1"/>
          </p:cNvSpPr>
          <p:nvPr>
            <p:ph type="title"/>
          </p:nvPr>
        </p:nvSpPr>
        <p:spPr bwMode="auto">
          <a:xfrm>
            <a:off x="609667"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32771" name="Text Placeholder 2"/>
          <p:cNvSpPr>
            <a:spLocks noGrp="1"/>
          </p:cNvSpPr>
          <p:nvPr>
            <p:ph type="body" idx="1"/>
          </p:nvPr>
        </p:nvSpPr>
        <p:spPr bwMode="auto">
          <a:xfrm>
            <a:off x="609667"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918"/>
            <a:ext cx="2844800" cy="365125"/>
          </a:xfrm>
          <a:prstGeom prst="rect">
            <a:avLst/>
          </a:prstGeom>
        </p:spPr>
        <p:txBody>
          <a:bodyPr vert="horz" lIns="91400" tIns="45718" rIns="91400" bIns="45718" rtlCol="0" anchor="ctr"/>
          <a:lstStyle>
            <a:lvl1pPr algn="l" eaLnBrk="1" fontAlgn="auto" hangingPunct="1">
              <a:spcBef>
                <a:spcPts val="0"/>
              </a:spcBef>
              <a:spcAft>
                <a:spcPts val="0"/>
              </a:spcAft>
              <a:defRPr sz="1200" u="none">
                <a:solidFill>
                  <a:prstClr val="black">
                    <a:tint val="75000"/>
                  </a:prstClr>
                </a:solidFill>
                <a:latin typeface="Calibri"/>
                <a:cs typeface="Arial" pitchFamily="34" charset="0"/>
              </a:defRPr>
            </a:lvl1pPr>
          </a:lstStyle>
          <a:p>
            <a:pPr>
              <a:defRPr/>
            </a:pPr>
            <a:fld id="{78632C8F-3E86-4313-8FF8-1F819A82E898}" type="datetimeFigureOut">
              <a:rPr lang="en-US">
                <a:ea typeface="ＭＳ Ｐゴシック" pitchFamily="34" charset="-128"/>
              </a:rPr>
              <a:pPr>
                <a:defRPr/>
              </a:pPr>
              <a:t>3/14/2016</a:t>
            </a:fld>
            <a:endParaRPr lang="en-US" dirty="0">
              <a:ea typeface="ＭＳ Ｐゴシック" pitchFamily="34" charset="-128"/>
            </a:endParaRPr>
          </a:p>
        </p:txBody>
      </p:sp>
      <p:sp>
        <p:nvSpPr>
          <p:cNvPr id="5" name="Footer Placeholder 4"/>
          <p:cNvSpPr>
            <a:spLocks noGrp="1"/>
          </p:cNvSpPr>
          <p:nvPr>
            <p:ph type="ftr" sz="quarter" idx="3"/>
          </p:nvPr>
        </p:nvSpPr>
        <p:spPr>
          <a:xfrm>
            <a:off x="4165663" y="6356918"/>
            <a:ext cx="3860800" cy="365125"/>
          </a:xfrm>
          <a:prstGeom prst="rect">
            <a:avLst/>
          </a:prstGeom>
        </p:spPr>
        <p:txBody>
          <a:bodyPr vert="horz" lIns="91400" tIns="45718" rIns="91400" bIns="45718" rtlCol="0" anchor="ctr"/>
          <a:lstStyle>
            <a:lvl1pPr algn="ctr" eaLnBrk="1" fontAlgn="auto" hangingPunct="1">
              <a:spcBef>
                <a:spcPts val="0"/>
              </a:spcBef>
              <a:spcAft>
                <a:spcPts val="0"/>
              </a:spcAft>
              <a:defRPr sz="1200" u="none">
                <a:solidFill>
                  <a:prstClr val="black">
                    <a:tint val="75000"/>
                  </a:prstClr>
                </a:solidFill>
                <a:latin typeface="Calibri"/>
                <a:cs typeface="Arial" pitchFamily="34" charset="0"/>
              </a:defRPr>
            </a:lvl1pPr>
          </a:lstStyle>
          <a:p>
            <a:pPr>
              <a:defRPr/>
            </a:pPr>
            <a:endParaRPr lang="en-US">
              <a:ea typeface="ＭＳ Ｐゴシック" pitchFamily="34" charset="-128"/>
            </a:endParaRPr>
          </a:p>
        </p:txBody>
      </p:sp>
      <p:sp>
        <p:nvSpPr>
          <p:cNvPr id="6" name="Slide Number Placeholder 5"/>
          <p:cNvSpPr>
            <a:spLocks noGrp="1"/>
          </p:cNvSpPr>
          <p:nvPr>
            <p:ph type="sldNum" sz="quarter" idx="4"/>
          </p:nvPr>
        </p:nvSpPr>
        <p:spPr>
          <a:xfrm>
            <a:off x="8737661" y="6356918"/>
            <a:ext cx="2844800" cy="365125"/>
          </a:xfrm>
          <a:prstGeom prst="rect">
            <a:avLst/>
          </a:prstGeom>
        </p:spPr>
        <p:txBody>
          <a:bodyPr vert="horz" lIns="91400" tIns="45718" rIns="91400" bIns="45718" rtlCol="0" anchor="ctr"/>
          <a:lstStyle>
            <a:lvl1pPr algn="r" eaLnBrk="1" fontAlgn="auto" hangingPunct="1">
              <a:spcBef>
                <a:spcPts val="0"/>
              </a:spcBef>
              <a:spcAft>
                <a:spcPts val="0"/>
              </a:spcAft>
              <a:defRPr sz="1200" u="none">
                <a:solidFill>
                  <a:prstClr val="black">
                    <a:tint val="75000"/>
                  </a:prstClr>
                </a:solidFill>
                <a:latin typeface="Calibri"/>
                <a:cs typeface="Arial" pitchFamily="34" charset="0"/>
              </a:defRPr>
            </a:lvl1pPr>
          </a:lstStyle>
          <a:p>
            <a:pPr>
              <a:defRPr/>
            </a:pPr>
            <a:fld id="{26E391EB-5F2C-4384-A37F-C71E8E5AF3CD}" type="slidenum">
              <a:rPr lang="en-US">
                <a:ea typeface="ＭＳ Ｐゴシック" pitchFamily="34" charset="-128"/>
              </a:rPr>
              <a:pPr>
                <a:defRPr/>
              </a:pPr>
              <a:t>‹#›</a:t>
            </a:fld>
            <a:endParaRPr lang="en-US" dirty="0">
              <a:ea typeface="ＭＳ Ｐゴシック" pitchFamily="34" charset="-128"/>
            </a:endParaRPr>
          </a:p>
        </p:txBody>
      </p:sp>
    </p:spTree>
    <p:extLst>
      <p:ext uri="{BB962C8B-B14F-4D97-AF65-F5344CB8AC3E}">
        <p14:creationId xmlns:p14="http://schemas.microsoft.com/office/powerpoint/2010/main" val="4183037220"/>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63" algn="ctr" rtl="0" fontAlgn="base">
        <a:spcBef>
          <a:spcPct val="0"/>
        </a:spcBef>
        <a:spcAft>
          <a:spcPct val="0"/>
        </a:spcAft>
        <a:defRPr sz="4400">
          <a:solidFill>
            <a:schemeClr val="tx1"/>
          </a:solidFill>
          <a:latin typeface="Calibri" pitchFamily="34" charset="0"/>
        </a:defRPr>
      </a:lvl6pPr>
      <a:lvl7pPr marL="913946" algn="ctr" rtl="0" fontAlgn="base">
        <a:spcBef>
          <a:spcPct val="0"/>
        </a:spcBef>
        <a:spcAft>
          <a:spcPct val="0"/>
        </a:spcAft>
        <a:defRPr sz="4400">
          <a:solidFill>
            <a:schemeClr val="tx1"/>
          </a:solidFill>
          <a:latin typeface="Calibri" pitchFamily="34" charset="0"/>
        </a:defRPr>
      </a:lvl7pPr>
      <a:lvl8pPr marL="1370920" algn="ctr" rtl="0" fontAlgn="base">
        <a:spcBef>
          <a:spcPct val="0"/>
        </a:spcBef>
        <a:spcAft>
          <a:spcPct val="0"/>
        </a:spcAft>
        <a:defRPr sz="4400">
          <a:solidFill>
            <a:schemeClr val="tx1"/>
          </a:solidFill>
          <a:latin typeface="Calibri" pitchFamily="34" charset="0"/>
        </a:defRPr>
      </a:lvl8pPr>
      <a:lvl9pPr marL="1827893" algn="ctr" rtl="0" fontAlgn="base">
        <a:spcBef>
          <a:spcPct val="0"/>
        </a:spcBef>
        <a:spcAft>
          <a:spcPct val="0"/>
        </a:spcAft>
        <a:defRPr sz="4400">
          <a:solidFill>
            <a:schemeClr val="tx1"/>
          </a:solidFill>
          <a:latin typeface="Calibri" pitchFamily="34" charset="0"/>
        </a:defRPr>
      </a:lvl9pPr>
    </p:titleStyle>
    <p:bodyStyle>
      <a:lvl1pPr marL="342738" indent="-342738"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577" indent="-285617"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438" indent="-22849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400" indent="-22849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363" indent="-22849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346" indent="-228493"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320" indent="-228493"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93" indent="-228493"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278" indent="-228493" algn="l" defTabSz="91394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609667"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52227" name="Text Placeholder 2"/>
          <p:cNvSpPr>
            <a:spLocks noGrp="1"/>
          </p:cNvSpPr>
          <p:nvPr>
            <p:ph type="body" idx="1"/>
          </p:nvPr>
        </p:nvSpPr>
        <p:spPr bwMode="auto">
          <a:xfrm>
            <a:off x="609667"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862"/>
            <a:ext cx="2844800" cy="365125"/>
          </a:xfrm>
          <a:prstGeom prst="rect">
            <a:avLst/>
          </a:prstGeom>
        </p:spPr>
        <p:txBody>
          <a:bodyPr vert="horz" lIns="91400" tIns="45718" rIns="91400" bIns="45718" rtlCol="0" anchor="ctr"/>
          <a:lstStyle>
            <a:lvl1pPr algn="l" eaLnBrk="1" fontAlgn="auto" hangingPunct="1">
              <a:spcBef>
                <a:spcPts val="0"/>
              </a:spcBef>
              <a:spcAft>
                <a:spcPts val="0"/>
              </a:spcAft>
              <a:defRPr sz="1200" u="none">
                <a:solidFill>
                  <a:prstClr val="black">
                    <a:tint val="75000"/>
                  </a:prstClr>
                </a:solidFill>
                <a:latin typeface="Calibri"/>
              </a:defRPr>
            </a:lvl1pPr>
          </a:lstStyle>
          <a:p>
            <a:pPr>
              <a:defRPr/>
            </a:pPr>
            <a:fld id="{DB813AF1-CA3F-4353-B6FB-B525A7029380}" type="datetimeFigureOut">
              <a:rPr lang="en-US">
                <a:ea typeface="ＭＳ Ｐゴシック" pitchFamily="34" charset="-128"/>
              </a:rPr>
              <a:pPr>
                <a:defRPr/>
              </a:pPr>
              <a:t>3/14/2016</a:t>
            </a:fld>
            <a:endParaRPr lang="en-US">
              <a:ea typeface="ＭＳ Ｐゴシック" pitchFamily="34" charset="-128"/>
            </a:endParaRPr>
          </a:p>
        </p:txBody>
      </p:sp>
      <p:sp>
        <p:nvSpPr>
          <p:cNvPr id="5" name="Footer Placeholder 4"/>
          <p:cNvSpPr>
            <a:spLocks noGrp="1"/>
          </p:cNvSpPr>
          <p:nvPr>
            <p:ph type="ftr" sz="quarter" idx="3"/>
          </p:nvPr>
        </p:nvSpPr>
        <p:spPr>
          <a:xfrm>
            <a:off x="4165663" y="6356862"/>
            <a:ext cx="3860800" cy="365125"/>
          </a:xfrm>
          <a:prstGeom prst="rect">
            <a:avLst/>
          </a:prstGeom>
        </p:spPr>
        <p:txBody>
          <a:bodyPr vert="horz" lIns="91400" tIns="45718" rIns="91400" bIns="45718" rtlCol="0" anchor="ctr"/>
          <a:lstStyle>
            <a:lvl1pPr algn="ctr" eaLnBrk="1" fontAlgn="auto" hangingPunct="1">
              <a:spcBef>
                <a:spcPts val="0"/>
              </a:spcBef>
              <a:spcAft>
                <a:spcPts val="0"/>
              </a:spcAft>
              <a:defRPr sz="1200" u="none">
                <a:solidFill>
                  <a:prstClr val="black">
                    <a:tint val="75000"/>
                  </a:prstClr>
                </a:solidFill>
                <a:latin typeface="Calibri"/>
              </a:defRPr>
            </a:lvl1pPr>
          </a:lstStyle>
          <a:p>
            <a:pPr>
              <a:defRPr/>
            </a:pPr>
            <a:endParaRPr lang="en-US">
              <a:ea typeface="ＭＳ Ｐゴシック" pitchFamily="34" charset="-128"/>
            </a:endParaRPr>
          </a:p>
        </p:txBody>
      </p:sp>
      <p:sp>
        <p:nvSpPr>
          <p:cNvPr id="6" name="Slide Number Placeholder 5"/>
          <p:cNvSpPr>
            <a:spLocks noGrp="1"/>
          </p:cNvSpPr>
          <p:nvPr>
            <p:ph type="sldNum" sz="quarter" idx="4"/>
          </p:nvPr>
        </p:nvSpPr>
        <p:spPr>
          <a:xfrm>
            <a:off x="8737661" y="6356862"/>
            <a:ext cx="2844800" cy="365125"/>
          </a:xfrm>
          <a:prstGeom prst="rect">
            <a:avLst/>
          </a:prstGeom>
        </p:spPr>
        <p:txBody>
          <a:bodyPr vert="horz" lIns="91400" tIns="45718" rIns="91400" bIns="45718" rtlCol="0" anchor="ctr"/>
          <a:lstStyle>
            <a:lvl1pPr algn="r" eaLnBrk="1" fontAlgn="auto" hangingPunct="1">
              <a:spcBef>
                <a:spcPts val="0"/>
              </a:spcBef>
              <a:spcAft>
                <a:spcPts val="0"/>
              </a:spcAft>
              <a:defRPr sz="1200" u="none">
                <a:solidFill>
                  <a:prstClr val="black">
                    <a:tint val="75000"/>
                  </a:prstClr>
                </a:solidFill>
                <a:latin typeface="Calibri"/>
              </a:defRPr>
            </a:lvl1pPr>
          </a:lstStyle>
          <a:p>
            <a:pPr>
              <a:defRPr/>
            </a:pPr>
            <a:fld id="{42E09180-C989-4651-B251-1C8A6878B70D}" type="slidenum">
              <a:rPr lang="en-US">
                <a:ea typeface="ＭＳ Ｐゴシック" pitchFamily="34" charset="-128"/>
              </a:rPr>
              <a:pPr>
                <a:defRPr/>
              </a:pPr>
              <a:t>‹#›</a:t>
            </a:fld>
            <a:endParaRPr lang="en-US">
              <a:ea typeface="ＭＳ Ｐゴシック" pitchFamily="34" charset="-128"/>
            </a:endParaRPr>
          </a:p>
        </p:txBody>
      </p:sp>
    </p:spTree>
    <p:extLst>
      <p:ext uri="{BB962C8B-B14F-4D97-AF65-F5344CB8AC3E}">
        <p14:creationId xmlns:p14="http://schemas.microsoft.com/office/powerpoint/2010/main" val="1339009443"/>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6963" algn="ctr" rtl="0" fontAlgn="base">
        <a:spcBef>
          <a:spcPct val="0"/>
        </a:spcBef>
        <a:spcAft>
          <a:spcPct val="0"/>
        </a:spcAft>
        <a:defRPr sz="4400">
          <a:solidFill>
            <a:schemeClr val="tx1"/>
          </a:solidFill>
          <a:latin typeface="Calibri" pitchFamily="34" charset="0"/>
        </a:defRPr>
      </a:lvl6pPr>
      <a:lvl7pPr marL="913946" algn="ctr" rtl="0" fontAlgn="base">
        <a:spcBef>
          <a:spcPct val="0"/>
        </a:spcBef>
        <a:spcAft>
          <a:spcPct val="0"/>
        </a:spcAft>
        <a:defRPr sz="4400">
          <a:solidFill>
            <a:schemeClr val="tx1"/>
          </a:solidFill>
          <a:latin typeface="Calibri" pitchFamily="34" charset="0"/>
        </a:defRPr>
      </a:lvl7pPr>
      <a:lvl8pPr marL="1370920" algn="ctr" rtl="0" fontAlgn="base">
        <a:spcBef>
          <a:spcPct val="0"/>
        </a:spcBef>
        <a:spcAft>
          <a:spcPct val="0"/>
        </a:spcAft>
        <a:defRPr sz="4400">
          <a:solidFill>
            <a:schemeClr val="tx1"/>
          </a:solidFill>
          <a:latin typeface="Calibri" pitchFamily="34" charset="0"/>
        </a:defRPr>
      </a:lvl8pPr>
      <a:lvl9pPr marL="1827893" algn="ctr" rtl="0" fontAlgn="base">
        <a:spcBef>
          <a:spcPct val="0"/>
        </a:spcBef>
        <a:spcAft>
          <a:spcPct val="0"/>
        </a:spcAft>
        <a:defRPr sz="4400">
          <a:solidFill>
            <a:schemeClr val="tx1"/>
          </a:solidFill>
          <a:latin typeface="Calibri" pitchFamily="34" charset="0"/>
        </a:defRPr>
      </a:lvl9pPr>
    </p:titleStyle>
    <p:bodyStyle>
      <a:lvl1pPr marL="342738" indent="-342738"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577" indent="-285617"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438" indent="-22849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400" indent="-22849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363" indent="-228493"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346"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320"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293"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278" indent="-228493" algn="l" defTabSz="91394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7238"/>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7238"/>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7238"/>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7112199"/>
      </p:ext>
    </p:extLst>
  </p:cSld>
  <p:clrMap bg1="lt1" tx1="dk1" bg2="lt2" tx2="dk2" accent1="accent1" accent2="accent2" accent3="accent3" accent4="accent4" accent5="accent5" accent6="accent6" hlink="hlink" folHlink="folHlink"/>
  <p:sldLayoutIdLst>
    <p:sldLayoutId id="2147484467" r:id="rId1"/>
    <p:sldLayoutId id="2147484468" r:id="rId2"/>
    <p:sldLayoutId id="2147484469" r:id="rId3"/>
    <p:sldLayoutId id="2147484470" r:id="rId4"/>
    <p:sldLayoutId id="2147484471" r:id="rId5"/>
    <p:sldLayoutId id="2147484472" r:id="rId6"/>
    <p:sldLayoutId id="2147484473" r:id="rId7"/>
    <p:sldLayoutId id="2147484474" r:id="rId8"/>
    <p:sldLayoutId id="2147484475" r:id="rId9"/>
    <p:sldLayoutId id="2147484476" r:id="rId10"/>
    <p:sldLayoutId id="2147484477"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63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63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63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073725173"/>
      </p:ext>
    </p:extLst>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custDataLst>
              <p:tags r:id="rId13"/>
            </p:custDataLst>
          </p:nvPr>
        </p:nvSpPr>
        <p:spPr bwMode="auto">
          <a:xfrm>
            <a:off x="609667" y="274637"/>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9219" name="Text Placeholder 2"/>
          <p:cNvSpPr>
            <a:spLocks noGrp="1"/>
          </p:cNvSpPr>
          <p:nvPr>
            <p:ph type="body" idx="1"/>
            <p:custDataLst>
              <p:tags r:id="rId14"/>
            </p:custDataLst>
          </p:nvPr>
        </p:nvSpPr>
        <p:spPr bwMode="auto">
          <a:xfrm>
            <a:off x="609667"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custDataLst>
              <p:tags r:id="rId15"/>
            </p:custDataLst>
          </p:nvPr>
        </p:nvSpPr>
        <p:spPr>
          <a:xfrm>
            <a:off x="609600" y="6357178"/>
            <a:ext cx="2844800" cy="365125"/>
          </a:xfrm>
          <a:prstGeom prst="rect">
            <a:avLst/>
          </a:prstGeom>
        </p:spPr>
        <p:txBody>
          <a:bodyPr vert="horz" wrap="square" lIns="91400" tIns="45718" rIns="91400" bIns="45718" numCol="1" anchor="ctr" anchorCtr="0" compatLnSpc="1">
            <a:prstTxWarp prst="textNoShape">
              <a:avLst/>
            </a:prstTxWarp>
          </a:bodyPr>
          <a:lstStyle>
            <a:lvl1pPr algn="l" defTabSz="456963" eaLnBrk="1" hangingPunct="1">
              <a:defRPr sz="1200" u="none" smtClean="0">
                <a:solidFill>
                  <a:srgbClr val="E6E7E6"/>
                </a:solidFill>
                <a:latin typeface="Calibri" pitchFamily="34" charset="0"/>
              </a:defRPr>
            </a:lvl1pPr>
          </a:lstStyle>
          <a:p>
            <a:pPr fontAlgn="base">
              <a:spcBef>
                <a:spcPct val="0"/>
              </a:spcBef>
              <a:spcAft>
                <a:spcPct val="0"/>
              </a:spcAft>
              <a:defRPr/>
            </a:pPr>
            <a:fld id="{03A8FFAC-C2C4-494E-BE21-83849C8128E3}" type="datetime1">
              <a:rPr lang="en-US" altLang="en-US">
                <a:ea typeface="MS PGothic" pitchFamily="34" charset="-128"/>
              </a:rPr>
              <a:pPr fontAlgn="base">
                <a:spcBef>
                  <a:spcPct val="0"/>
                </a:spcBef>
                <a:spcAft>
                  <a:spcPct val="0"/>
                </a:spcAft>
                <a:defRPr/>
              </a:pPr>
              <a:t>3/14/2016</a:t>
            </a:fld>
            <a:endParaRPr lang="en-US" altLang="en-US">
              <a:ea typeface="MS PGothic" pitchFamily="34" charset="-128"/>
            </a:endParaRPr>
          </a:p>
        </p:txBody>
      </p:sp>
      <p:sp>
        <p:nvSpPr>
          <p:cNvPr id="5" name="Footer Placeholder 4"/>
          <p:cNvSpPr>
            <a:spLocks noGrp="1"/>
          </p:cNvSpPr>
          <p:nvPr>
            <p:ph type="ftr" sz="quarter" idx="3"/>
            <p:custDataLst>
              <p:tags r:id="rId16"/>
            </p:custDataLst>
          </p:nvPr>
        </p:nvSpPr>
        <p:spPr>
          <a:xfrm>
            <a:off x="4165663" y="6357178"/>
            <a:ext cx="3860800" cy="365125"/>
          </a:xfrm>
          <a:prstGeom prst="rect">
            <a:avLst/>
          </a:prstGeom>
        </p:spPr>
        <p:txBody>
          <a:bodyPr vert="horz" wrap="square" lIns="91400" tIns="45718" rIns="91400" bIns="45718" numCol="1" anchor="ctr" anchorCtr="0" compatLnSpc="1">
            <a:prstTxWarp prst="textNoShape">
              <a:avLst/>
            </a:prstTxWarp>
          </a:bodyPr>
          <a:lstStyle>
            <a:lvl1pPr defTabSz="456963" eaLnBrk="1" hangingPunct="1">
              <a:defRPr sz="1200" u="none" smtClean="0">
                <a:solidFill>
                  <a:srgbClr val="E6E7E6"/>
                </a:solidFill>
                <a:latin typeface="Calibri" pitchFamily="34" charset="0"/>
              </a:defRPr>
            </a:lvl1pPr>
          </a:lstStyle>
          <a:p>
            <a:pPr algn="ctr" fontAlgn="base">
              <a:spcBef>
                <a:spcPct val="0"/>
              </a:spcBef>
              <a:spcAft>
                <a:spcPct val="0"/>
              </a:spcAft>
              <a:defRPr/>
            </a:pPr>
            <a:endParaRPr lang="en-US" altLang="en-US">
              <a:ea typeface="MS PGothic" pitchFamily="34" charset="-128"/>
            </a:endParaRPr>
          </a:p>
        </p:txBody>
      </p:sp>
      <p:sp>
        <p:nvSpPr>
          <p:cNvPr id="6" name="Slide Number Placeholder 5"/>
          <p:cNvSpPr>
            <a:spLocks noGrp="1"/>
          </p:cNvSpPr>
          <p:nvPr>
            <p:ph type="sldNum" sz="quarter" idx="4"/>
            <p:custDataLst>
              <p:tags r:id="rId17"/>
            </p:custDataLst>
          </p:nvPr>
        </p:nvSpPr>
        <p:spPr>
          <a:xfrm>
            <a:off x="8737661" y="6357178"/>
            <a:ext cx="2844800" cy="365125"/>
          </a:xfrm>
          <a:prstGeom prst="rect">
            <a:avLst/>
          </a:prstGeom>
        </p:spPr>
        <p:txBody>
          <a:bodyPr vert="horz" wrap="square" lIns="91400" tIns="45718" rIns="91400" bIns="45718" numCol="1" anchor="ctr" anchorCtr="0" compatLnSpc="1">
            <a:prstTxWarp prst="textNoShape">
              <a:avLst/>
            </a:prstTxWarp>
          </a:bodyPr>
          <a:lstStyle>
            <a:lvl1pPr algn="r" defTabSz="456963" eaLnBrk="1" hangingPunct="1">
              <a:defRPr sz="1200" u="none" smtClean="0">
                <a:solidFill>
                  <a:srgbClr val="E6E7E6"/>
                </a:solidFill>
                <a:latin typeface="Calibri" pitchFamily="34" charset="0"/>
              </a:defRPr>
            </a:lvl1pPr>
          </a:lstStyle>
          <a:p>
            <a:pPr fontAlgn="base">
              <a:spcBef>
                <a:spcPct val="0"/>
              </a:spcBef>
              <a:spcAft>
                <a:spcPct val="0"/>
              </a:spcAft>
              <a:defRPr/>
            </a:pPr>
            <a:fld id="{66218299-5BBC-4193-A19B-80C44C2A5535}" type="slidenum">
              <a:rPr lang="en-US" altLang="en-US">
                <a:ea typeface="MS PGothic" pitchFamily="34" charset="-128"/>
              </a:rPr>
              <a:pPr fontAlgn="base">
                <a:spcBef>
                  <a:spcPct val="0"/>
                </a:spcBef>
                <a:spcAft>
                  <a:spcPct val="0"/>
                </a:spcAft>
                <a:defRPr/>
              </a:pPr>
              <a:t>‹#›</a:t>
            </a:fld>
            <a:endParaRPr lang="en-US" altLang="en-US">
              <a:ea typeface="MS PGothic" pitchFamily="34" charset="-128"/>
            </a:endParaRPr>
          </a:p>
        </p:txBody>
      </p:sp>
    </p:spTree>
    <p:extLst>
      <p:ext uri="{BB962C8B-B14F-4D97-AF65-F5344CB8AC3E}">
        <p14:creationId xmlns:p14="http://schemas.microsoft.com/office/powerpoint/2010/main" val="3420604119"/>
      </p:ext>
    </p:extLst>
  </p:cSld>
  <p:clrMap bg1="lt1" tx1="dk1" bg2="lt2" tx2="dk2" accent1="accent1" accent2="accent2" accent3="accent3" accent4="accent4" accent5="accent5" accent6="accent6" hlink="hlink" folHlink="folHlink"/>
  <p:sldLayoutIdLst>
    <p:sldLayoutId id="2147484575" r:id="rId1"/>
    <p:sldLayoutId id="2147484576" r:id="rId2"/>
    <p:sldLayoutId id="2147484577" r:id="rId3"/>
    <p:sldLayoutId id="2147484578" r:id="rId4"/>
    <p:sldLayoutId id="2147484579" r:id="rId5"/>
    <p:sldLayoutId id="2147484580" r:id="rId6"/>
    <p:sldLayoutId id="2147484581" r:id="rId7"/>
    <p:sldLayoutId id="2147484582" r:id="rId8"/>
    <p:sldLayoutId id="2147484583" r:id="rId9"/>
    <p:sldLayoutId id="2147484584" r:id="rId10"/>
    <p:sldLayoutId id="2147484585" r:id="rId11"/>
  </p:sldLayoutIdLst>
  <p:txStyles>
    <p:titleStyle>
      <a:lvl1pPr algn="ctr" defTabSz="456963" rtl="0" eaLnBrk="0" fontAlgn="base" hangingPunct="0">
        <a:spcBef>
          <a:spcPct val="0"/>
        </a:spcBef>
        <a:spcAft>
          <a:spcPct val="0"/>
        </a:spcAft>
        <a:defRPr sz="4400" kern="1200">
          <a:solidFill>
            <a:schemeClr val="tx1"/>
          </a:solidFill>
          <a:latin typeface="+mj-lt"/>
          <a:ea typeface="+mj-ea"/>
          <a:cs typeface="+mj-cs"/>
        </a:defRPr>
      </a:lvl1pPr>
      <a:lvl2pPr algn="ctr" defTabSz="456963" rtl="0" eaLnBrk="0" fontAlgn="base" hangingPunct="0">
        <a:spcBef>
          <a:spcPct val="0"/>
        </a:spcBef>
        <a:spcAft>
          <a:spcPct val="0"/>
        </a:spcAft>
        <a:defRPr sz="4400">
          <a:solidFill>
            <a:schemeClr val="tx1"/>
          </a:solidFill>
          <a:latin typeface="Calibri" pitchFamily="34" charset="0"/>
        </a:defRPr>
      </a:lvl2pPr>
      <a:lvl3pPr algn="ctr" defTabSz="456963" rtl="0" eaLnBrk="0" fontAlgn="base" hangingPunct="0">
        <a:spcBef>
          <a:spcPct val="0"/>
        </a:spcBef>
        <a:spcAft>
          <a:spcPct val="0"/>
        </a:spcAft>
        <a:defRPr sz="4400">
          <a:solidFill>
            <a:schemeClr val="tx1"/>
          </a:solidFill>
          <a:latin typeface="Calibri" pitchFamily="34" charset="0"/>
        </a:defRPr>
      </a:lvl3pPr>
      <a:lvl4pPr algn="ctr" defTabSz="456963" rtl="0" eaLnBrk="0" fontAlgn="base" hangingPunct="0">
        <a:spcBef>
          <a:spcPct val="0"/>
        </a:spcBef>
        <a:spcAft>
          <a:spcPct val="0"/>
        </a:spcAft>
        <a:defRPr sz="4400">
          <a:solidFill>
            <a:schemeClr val="tx1"/>
          </a:solidFill>
          <a:latin typeface="Calibri" pitchFamily="34" charset="0"/>
        </a:defRPr>
      </a:lvl4pPr>
      <a:lvl5pPr algn="ctr" defTabSz="456963" rtl="0" eaLnBrk="0" fontAlgn="base" hangingPunct="0">
        <a:spcBef>
          <a:spcPct val="0"/>
        </a:spcBef>
        <a:spcAft>
          <a:spcPct val="0"/>
        </a:spcAft>
        <a:defRPr sz="4400">
          <a:solidFill>
            <a:schemeClr val="tx1"/>
          </a:solidFill>
          <a:latin typeface="Calibri" pitchFamily="34" charset="0"/>
        </a:defRPr>
      </a:lvl5pPr>
      <a:lvl6pPr marL="456963" algn="ctr" defTabSz="456963" rtl="0" fontAlgn="base">
        <a:spcBef>
          <a:spcPct val="0"/>
        </a:spcBef>
        <a:spcAft>
          <a:spcPct val="0"/>
        </a:spcAft>
        <a:defRPr sz="4400">
          <a:solidFill>
            <a:schemeClr val="tx1"/>
          </a:solidFill>
          <a:latin typeface="Calibri" pitchFamily="34" charset="0"/>
        </a:defRPr>
      </a:lvl6pPr>
      <a:lvl7pPr marL="913946" algn="ctr" defTabSz="456963" rtl="0" fontAlgn="base">
        <a:spcBef>
          <a:spcPct val="0"/>
        </a:spcBef>
        <a:spcAft>
          <a:spcPct val="0"/>
        </a:spcAft>
        <a:defRPr sz="4400">
          <a:solidFill>
            <a:schemeClr val="tx1"/>
          </a:solidFill>
          <a:latin typeface="Calibri" pitchFamily="34" charset="0"/>
        </a:defRPr>
      </a:lvl7pPr>
      <a:lvl8pPr marL="1370920" algn="ctr" defTabSz="456963" rtl="0" fontAlgn="base">
        <a:spcBef>
          <a:spcPct val="0"/>
        </a:spcBef>
        <a:spcAft>
          <a:spcPct val="0"/>
        </a:spcAft>
        <a:defRPr sz="4400">
          <a:solidFill>
            <a:schemeClr val="tx1"/>
          </a:solidFill>
          <a:latin typeface="Calibri" pitchFamily="34" charset="0"/>
        </a:defRPr>
      </a:lvl8pPr>
      <a:lvl9pPr marL="1827893" algn="ctr" defTabSz="456963" rtl="0" fontAlgn="base">
        <a:spcBef>
          <a:spcPct val="0"/>
        </a:spcBef>
        <a:spcAft>
          <a:spcPct val="0"/>
        </a:spcAft>
        <a:defRPr sz="4400">
          <a:solidFill>
            <a:schemeClr val="tx1"/>
          </a:solidFill>
          <a:latin typeface="Calibri" pitchFamily="34" charset="0"/>
        </a:defRPr>
      </a:lvl9pPr>
    </p:titleStyle>
    <p:bodyStyle>
      <a:lvl1pPr marL="342738" indent="-342738" algn="l" defTabSz="456963"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577" indent="-285617" algn="l" defTabSz="456963"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438" indent="-228493" algn="l" defTabSz="456963"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400" indent="-228493" algn="l" defTabSz="45696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363" indent="-228493" algn="l" defTabSz="45696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67"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67" y="1600206"/>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54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8166C97-7288-2343-82B1-34ED0E7E0891}" type="datetimeFigureOut">
              <a:rPr lang="en-US" smtClean="0">
                <a:solidFill>
                  <a:srgbClr val="DDDEDD">
                    <a:tint val="75000"/>
                  </a:srgbClr>
                </a:solidFill>
              </a:rPr>
              <a:pPr defTabSz="457200"/>
              <a:t>3/14/2016</a:t>
            </a:fld>
            <a:endParaRPr lang="en-US">
              <a:solidFill>
                <a:srgbClr val="DDDEDD">
                  <a:tint val="75000"/>
                </a:srgbClr>
              </a:solidFill>
            </a:endParaRPr>
          </a:p>
        </p:txBody>
      </p:sp>
      <p:sp>
        <p:nvSpPr>
          <p:cNvPr id="5" name="Footer Placeholder 4"/>
          <p:cNvSpPr>
            <a:spLocks noGrp="1"/>
          </p:cNvSpPr>
          <p:nvPr>
            <p:ph type="ftr" sz="quarter" idx="3"/>
          </p:nvPr>
        </p:nvSpPr>
        <p:spPr>
          <a:xfrm>
            <a:off x="4165663" y="635654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srgbClr val="DDDEDD">
                  <a:tint val="75000"/>
                </a:srgbClr>
              </a:solidFill>
            </a:endParaRPr>
          </a:p>
        </p:txBody>
      </p:sp>
      <p:sp>
        <p:nvSpPr>
          <p:cNvPr id="6" name="Slide Number Placeholder 5"/>
          <p:cNvSpPr>
            <a:spLocks noGrp="1"/>
          </p:cNvSpPr>
          <p:nvPr>
            <p:ph type="sldNum" sz="quarter" idx="4"/>
          </p:nvPr>
        </p:nvSpPr>
        <p:spPr>
          <a:xfrm>
            <a:off x="8737661" y="635654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837332C-2CA8-034B-9E4A-FF02D791F70D}" type="slidenum">
              <a:rPr lang="en-US" smtClean="0">
                <a:solidFill>
                  <a:srgbClr val="DDDEDD">
                    <a:tint val="75000"/>
                  </a:srgbClr>
                </a:solidFill>
              </a:rPr>
              <a:pPr defTabSz="457200"/>
              <a:t>‹#›</a:t>
            </a:fld>
            <a:endParaRPr lang="en-US">
              <a:solidFill>
                <a:srgbClr val="DDDEDD">
                  <a:tint val="75000"/>
                </a:srgbClr>
              </a:solidFill>
            </a:endParaRPr>
          </a:p>
        </p:txBody>
      </p:sp>
    </p:spTree>
    <p:extLst>
      <p:ext uri="{BB962C8B-B14F-4D97-AF65-F5344CB8AC3E}">
        <p14:creationId xmlns:p14="http://schemas.microsoft.com/office/powerpoint/2010/main" val="541065432"/>
      </p:ext>
    </p:extLst>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E7A8BCA-4744-4492-8DED-631787C6534F}"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55128810"/>
      </p:ext>
    </p:extLst>
  </p:cSld>
  <p:clrMap bg1="lt1" tx1="dk1" bg2="lt2" tx2="dk2" accent1="accent1" accent2="accent2" accent3="accent3" accent4="accent4" accent5="accent5" accent6="accent6" hlink="hlink" folHlink="folHlink"/>
  <p:sldLayoutIdLst>
    <p:sldLayoutId id="2147484611" r:id="rId1"/>
    <p:sldLayoutId id="2147484612" r:id="rId2"/>
    <p:sldLayoutId id="2147484613" r:id="rId3"/>
    <p:sldLayoutId id="2147484614" r:id="rId4"/>
    <p:sldLayoutId id="2147484615" r:id="rId5"/>
    <p:sldLayoutId id="2147484616" r:id="rId6"/>
    <p:sldLayoutId id="2147484617" r:id="rId7"/>
    <p:sldLayoutId id="2147484618" r:id="rId8"/>
    <p:sldLayoutId id="2147484619" r:id="rId9"/>
    <p:sldLayoutId id="2147484620" r:id="rId10"/>
    <p:sldLayoutId id="21474846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E7A8BCA-4744-4492-8DED-631787C6534F}"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630695009"/>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7218"/>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7218"/>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7218"/>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357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E7A8BCA-4744-4492-8DED-631787C6534F}"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387966853"/>
      </p:ext>
    </p:extLst>
  </p:cSld>
  <p:clrMap bg1="lt1" tx1="dk1" bg2="lt2" tx2="dk2" accent1="accent1" accent2="accent2" accent3="accent3" accent4="accent4" accent5="accent5" accent6="accent6" hlink="hlink" folHlink="folHlink"/>
  <p:sldLayoutIdLst>
    <p:sldLayoutId id="2147484635" r:id="rId1"/>
    <p:sldLayoutId id="2147484636" r:id="rId2"/>
    <p:sldLayoutId id="2147484637" r:id="rId3"/>
    <p:sldLayoutId id="2147484638" r:id="rId4"/>
    <p:sldLayoutId id="2147484639" r:id="rId5"/>
    <p:sldLayoutId id="2147484640" r:id="rId6"/>
    <p:sldLayoutId id="2147484641" r:id="rId7"/>
    <p:sldLayoutId id="2147484642" r:id="rId8"/>
    <p:sldLayoutId id="2147484643" r:id="rId9"/>
    <p:sldLayoutId id="2147484644" r:id="rId10"/>
    <p:sldLayoutId id="21474846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E7A8BCA-4744-4492-8DED-631787C6534F}"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05488990"/>
      </p:ext>
    </p:extLst>
  </p:cSld>
  <p:clrMap bg1="lt1" tx1="dk1" bg2="lt2" tx2="dk2" accent1="accent1" accent2="accent2" accent3="accent3" accent4="accent4" accent5="accent5" accent6="accent6" hlink="hlink" folHlink="folHlink"/>
  <p:sldLayoutIdLst>
    <p:sldLayoutId id="2147484647" r:id="rId1"/>
    <p:sldLayoutId id="2147484648" r:id="rId2"/>
    <p:sldLayoutId id="2147484649" r:id="rId3"/>
    <p:sldLayoutId id="2147484650" r:id="rId4"/>
    <p:sldLayoutId id="2147484651" r:id="rId5"/>
    <p:sldLayoutId id="2147484652" r:id="rId6"/>
    <p:sldLayoutId id="2147484653" r:id="rId7"/>
    <p:sldLayoutId id="2147484654" r:id="rId8"/>
    <p:sldLayoutId id="2147484655" r:id="rId9"/>
    <p:sldLayoutId id="2147484656" r:id="rId10"/>
    <p:sldLayoutId id="21474846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E7A8BCA-4744-4492-8DED-631787C6534F}"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08750329"/>
      </p:ext>
    </p:extLst>
  </p:cSld>
  <p:clrMap bg1="lt1" tx1="dk1" bg2="lt2" tx2="dk2" accent1="accent1" accent2="accent2" accent3="accent3" accent4="accent4" accent5="accent5" accent6="accent6" hlink="hlink" folHlink="folHlink"/>
  <p:sldLayoutIdLst>
    <p:sldLayoutId id="2147484659" r:id="rId1"/>
    <p:sldLayoutId id="2147484660" r:id="rId2"/>
    <p:sldLayoutId id="2147484661" r:id="rId3"/>
    <p:sldLayoutId id="2147484662" r:id="rId4"/>
    <p:sldLayoutId id="2147484663" r:id="rId5"/>
    <p:sldLayoutId id="2147484664" r:id="rId6"/>
    <p:sldLayoutId id="2147484665" r:id="rId7"/>
    <p:sldLayoutId id="2147484666" r:id="rId8"/>
    <p:sldLayoutId id="2147484667" r:id="rId9"/>
    <p:sldLayoutId id="2147484668" r:id="rId10"/>
    <p:sldLayoutId id="2147484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E7A8BCA-4744-4492-8DED-631787C6534F}"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B4E515-726B-47D1-88F3-AC4C1034A55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05423846"/>
      </p:ext>
    </p:extLst>
  </p:cSld>
  <p:clrMap bg1="lt1" tx1="dk1" bg2="lt2" tx2="dk2" accent1="accent1" accent2="accent2" accent3="accent3" accent4="accent4" accent5="accent5" accent6="accent6" hlink="hlink" folHlink="folHlink"/>
  <p:sldLayoutIdLst>
    <p:sldLayoutId id="2147484683"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 id="2147484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7598136-32DE-410E-A4E3-969AF1DA6814}"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9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440B766-694A-4C85-A5E3-8AA8E042C45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575341232"/>
      </p:ext>
    </p:extLst>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7A1E6C5-0E07-40A3-BE2B-5BA453CB8906}"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33565DF-3C4A-41CA-8D31-9C86614D06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111595382"/>
      </p:ext>
    </p:extLst>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 id="2147484740" r:id="rId10"/>
    <p:sldLayoutId id="2147484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7A1E6C5-0E07-40A3-BE2B-5BA453CB8906}"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33565DF-3C4A-41CA-8D31-9C86614D06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276021162"/>
      </p:ext>
    </p:extLst>
  </p:cSld>
  <p:clrMap bg1="lt1" tx1="dk1" bg2="lt2" tx2="dk2" accent1="accent1" accent2="accent2" accent3="accent3" accent4="accent4" accent5="accent5" accent6="accent6" hlink="hlink" folHlink="folHlink"/>
  <p:sldLayoutIdLst>
    <p:sldLayoutId id="2147484743" r:id="rId1"/>
    <p:sldLayoutId id="2147484744" r:id="rId2"/>
    <p:sldLayoutId id="2147484745" r:id="rId3"/>
    <p:sldLayoutId id="2147484746" r:id="rId4"/>
    <p:sldLayoutId id="2147484747" r:id="rId5"/>
    <p:sldLayoutId id="2147484748" r:id="rId6"/>
    <p:sldLayoutId id="2147484749" r:id="rId7"/>
    <p:sldLayoutId id="2147484750" r:id="rId8"/>
    <p:sldLayoutId id="2147484751" r:id="rId9"/>
    <p:sldLayoutId id="2147484752" r:id="rId10"/>
    <p:sldLayoutId id="2147484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7A1E6C5-0E07-40A3-BE2B-5BA453CB8906}"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33565DF-3C4A-41CA-8D31-9C86614D06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834389861"/>
      </p:ext>
    </p:extLst>
  </p:cSld>
  <p:clrMap bg1="lt1" tx1="dk1" bg2="lt2" tx2="dk2" accent1="accent1" accent2="accent2" accent3="accent3" accent4="accent4" accent5="accent5" accent6="accent6" hlink="hlink" folHlink="folHlink"/>
  <p:sldLayoutIdLst>
    <p:sldLayoutId id="2147484755" r:id="rId1"/>
    <p:sldLayoutId id="2147484756" r:id="rId2"/>
    <p:sldLayoutId id="2147484757" r:id="rId3"/>
    <p:sldLayoutId id="2147484758" r:id="rId4"/>
    <p:sldLayoutId id="2147484759" r:id="rId5"/>
    <p:sldLayoutId id="2147484760" r:id="rId6"/>
    <p:sldLayoutId id="2147484761" r:id="rId7"/>
    <p:sldLayoutId id="2147484762" r:id="rId8"/>
    <p:sldLayoutId id="2147484763" r:id="rId9"/>
    <p:sldLayoutId id="2147484764" r:id="rId10"/>
    <p:sldLayoutId id="2147484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6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6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6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46643798"/>
      </p:ext>
    </p:extLst>
  </p:cSld>
  <p:clrMap bg1="lt1" tx1="dk1" bg2="lt2" tx2="dk2" accent1="accent1" accent2="accent2" accent3="accent3" accent4="accent4" accent5="accent5" accent6="accent6" hlink="hlink" folHlink="folHlink"/>
  <p:sldLayoutIdLst>
    <p:sldLayoutId id="2147484767" r:id="rId1"/>
    <p:sldLayoutId id="2147484768" r:id="rId2"/>
    <p:sldLayoutId id="2147484769" r:id="rId3"/>
    <p:sldLayoutId id="2147484770" r:id="rId4"/>
    <p:sldLayoutId id="2147484771" r:id="rId5"/>
    <p:sldLayoutId id="2147484772" r:id="rId6"/>
    <p:sldLayoutId id="2147484773" r:id="rId7"/>
    <p:sldLayoutId id="2147484774" r:id="rId8"/>
    <p:sldLayoutId id="2147484775" r:id="rId9"/>
    <p:sldLayoutId id="2147484776" r:id="rId10"/>
    <p:sldLayoutId id="2147484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67"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67" y="1600206"/>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52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8166C97-7288-2343-82B1-34ED0E7E0891}" type="datetimeFigureOut">
              <a:rPr lang="en-US" smtClean="0">
                <a:solidFill>
                  <a:srgbClr val="DDDEDD">
                    <a:tint val="75000"/>
                  </a:srgbClr>
                </a:solidFill>
              </a:rPr>
              <a:pPr defTabSz="457200"/>
              <a:t>3/14/2016</a:t>
            </a:fld>
            <a:endParaRPr lang="en-US">
              <a:solidFill>
                <a:srgbClr val="DDDEDD">
                  <a:tint val="75000"/>
                </a:srgbClr>
              </a:solidFill>
            </a:endParaRPr>
          </a:p>
        </p:txBody>
      </p:sp>
      <p:sp>
        <p:nvSpPr>
          <p:cNvPr id="5" name="Footer Placeholder 4"/>
          <p:cNvSpPr>
            <a:spLocks noGrp="1"/>
          </p:cNvSpPr>
          <p:nvPr>
            <p:ph type="ftr" sz="quarter" idx="3"/>
          </p:nvPr>
        </p:nvSpPr>
        <p:spPr>
          <a:xfrm>
            <a:off x="4165663" y="635652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srgbClr val="DDDEDD">
                  <a:tint val="75000"/>
                </a:srgbClr>
              </a:solidFill>
            </a:endParaRPr>
          </a:p>
        </p:txBody>
      </p:sp>
      <p:sp>
        <p:nvSpPr>
          <p:cNvPr id="6" name="Slide Number Placeholder 5"/>
          <p:cNvSpPr>
            <a:spLocks noGrp="1"/>
          </p:cNvSpPr>
          <p:nvPr>
            <p:ph type="sldNum" sz="quarter" idx="4"/>
          </p:nvPr>
        </p:nvSpPr>
        <p:spPr>
          <a:xfrm>
            <a:off x="8737661" y="635652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837332C-2CA8-034B-9E4A-FF02D791F70D}" type="slidenum">
              <a:rPr lang="en-US" smtClean="0">
                <a:solidFill>
                  <a:srgbClr val="DDDEDD">
                    <a:tint val="75000"/>
                  </a:srgbClr>
                </a:solidFill>
              </a:rPr>
              <a:pPr defTabSz="457200"/>
              <a:t>‹#›</a:t>
            </a:fld>
            <a:endParaRPr lang="en-US">
              <a:solidFill>
                <a:srgbClr val="DDDEDD">
                  <a:tint val="75000"/>
                </a:srgbClr>
              </a:solidFill>
            </a:endParaRPr>
          </a:p>
        </p:txBody>
      </p:sp>
    </p:spTree>
    <p:extLst>
      <p:ext uri="{BB962C8B-B14F-4D97-AF65-F5344CB8AC3E}">
        <p14:creationId xmlns:p14="http://schemas.microsoft.com/office/powerpoint/2010/main" val="2132958886"/>
      </p:ext>
    </p:extLst>
  </p:cSld>
  <p:clrMap bg1="lt1" tx1="dk1" bg2="lt2" tx2="dk2" accent1="accent1" accent2="accent2" accent3="accent3" accent4="accent4" accent5="accent5" accent6="accent6" hlink="hlink" folHlink="folHlink"/>
  <p:sldLayoutIdLst>
    <p:sldLayoutId id="2147484791" r:id="rId1"/>
    <p:sldLayoutId id="2147484792" r:id="rId2"/>
    <p:sldLayoutId id="2147484793" r:id="rId3"/>
    <p:sldLayoutId id="2147484794" r:id="rId4"/>
    <p:sldLayoutId id="2147484795" r:id="rId5"/>
    <p:sldLayoutId id="2147484796" r:id="rId6"/>
    <p:sldLayoutId id="2147484797" r:id="rId7"/>
    <p:sldLayoutId id="2147484798" r:id="rId8"/>
    <p:sldLayoutId id="2147484799" r:id="rId9"/>
    <p:sldLayoutId id="2147484800" r:id="rId10"/>
    <p:sldLayoutId id="214748480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67" y="274639"/>
            <a:ext cx="10972801" cy="1143000"/>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67" y="1600206"/>
            <a:ext cx="10972801" cy="4525963"/>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7266"/>
            <a:ext cx="28448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pPr defTabSz="456963"/>
            <a:fld id="{08166C97-7288-2343-82B1-34ED0E7E0891}" type="datetimeFigureOut">
              <a:rPr lang="en-US" smtClean="0">
                <a:solidFill>
                  <a:srgbClr val="DDDEDD">
                    <a:tint val="75000"/>
                  </a:srgbClr>
                </a:solidFill>
                <a:ea typeface="MS PGothic" pitchFamily="34" charset="-128"/>
              </a:rPr>
              <a:pPr defTabSz="456963"/>
              <a:t>3/14/2016</a:t>
            </a:fld>
            <a:endParaRPr lang="en-US">
              <a:solidFill>
                <a:srgbClr val="DDDEDD">
                  <a:tint val="75000"/>
                </a:srgbClr>
              </a:solidFill>
              <a:ea typeface="MS PGothic" pitchFamily="34" charset="-128"/>
            </a:endParaRPr>
          </a:p>
        </p:txBody>
      </p:sp>
      <p:sp>
        <p:nvSpPr>
          <p:cNvPr id="5" name="Footer Placeholder 4"/>
          <p:cNvSpPr>
            <a:spLocks noGrp="1"/>
          </p:cNvSpPr>
          <p:nvPr>
            <p:ph type="ftr" sz="quarter" idx="3"/>
          </p:nvPr>
        </p:nvSpPr>
        <p:spPr>
          <a:xfrm>
            <a:off x="4165663" y="6357266"/>
            <a:ext cx="3860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pPr defTabSz="456963"/>
            <a:endParaRPr lang="en-US">
              <a:solidFill>
                <a:srgbClr val="DDDEDD">
                  <a:tint val="75000"/>
                </a:srgbClr>
              </a:solidFill>
              <a:ea typeface="MS PGothic" pitchFamily="34" charset="-128"/>
            </a:endParaRPr>
          </a:p>
        </p:txBody>
      </p:sp>
      <p:sp>
        <p:nvSpPr>
          <p:cNvPr id="6" name="Slide Number Placeholder 5"/>
          <p:cNvSpPr>
            <a:spLocks noGrp="1"/>
          </p:cNvSpPr>
          <p:nvPr>
            <p:ph type="sldNum" sz="quarter" idx="4"/>
          </p:nvPr>
        </p:nvSpPr>
        <p:spPr>
          <a:xfrm>
            <a:off x="8737661" y="6357266"/>
            <a:ext cx="28448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pPr defTabSz="456963"/>
            <a:fld id="{D837332C-2CA8-034B-9E4A-FF02D791F70D}" type="slidenum">
              <a:rPr lang="en-US" smtClean="0">
                <a:solidFill>
                  <a:srgbClr val="DDDEDD">
                    <a:tint val="75000"/>
                  </a:srgbClr>
                </a:solidFill>
                <a:ea typeface="MS PGothic" pitchFamily="34" charset="-128"/>
              </a:rPr>
              <a:pPr defTabSz="456963"/>
              <a:t>‹#›</a:t>
            </a:fld>
            <a:endParaRPr lang="en-US">
              <a:solidFill>
                <a:srgbClr val="DDDEDD">
                  <a:tint val="75000"/>
                </a:srgbClr>
              </a:solidFill>
              <a:ea typeface="MS PGothic" pitchFamily="34" charset="-128"/>
            </a:endParaRPr>
          </a:p>
        </p:txBody>
      </p:sp>
    </p:spTree>
    <p:extLst>
      <p:ext uri="{BB962C8B-B14F-4D97-AF65-F5344CB8AC3E}">
        <p14:creationId xmlns:p14="http://schemas.microsoft.com/office/powerpoint/2010/main" val="144209069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6963" rtl="0" eaLnBrk="1" latinLnBrk="0" hangingPunct="1">
        <a:spcBef>
          <a:spcPct val="0"/>
        </a:spcBef>
        <a:buNone/>
        <a:defRPr sz="4400" kern="1200">
          <a:solidFill>
            <a:schemeClr val="tx1"/>
          </a:solidFill>
          <a:latin typeface="+mj-lt"/>
          <a:ea typeface="+mj-ea"/>
          <a:cs typeface="+mj-cs"/>
        </a:defRPr>
      </a:lvl1pPr>
    </p:titleStyle>
    <p:bodyStyle>
      <a:lvl1pPr marL="342738" indent="-342738" algn="l" defTabSz="456963" rtl="0" eaLnBrk="1" latinLnBrk="0" hangingPunct="1">
        <a:spcBef>
          <a:spcPct val="20000"/>
        </a:spcBef>
        <a:buFont typeface="Arial"/>
        <a:buChar char="•"/>
        <a:defRPr sz="3200" kern="1200">
          <a:solidFill>
            <a:schemeClr val="tx1"/>
          </a:solidFill>
          <a:latin typeface="+mn-lt"/>
          <a:ea typeface="+mn-ea"/>
          <a:cs typeface="+mn-cs"/>
        </a:defRPr>
      </a:lvl1pPr>
      <a:lvl2pPr marL="742577" indent="-285617" algn="l" defTabSz="456963" rtl="0" eaLnBrk="1" latinLnBrk="0" hangingPunct="1">
        <a:spcBef>
          <a:spcPct val="20000"/>
        </a:spcBef>
        <a:buFont typeface="Arial"/>
        <a:buChar char="–"/>
        <a:defRPr sz="2800" kern="1200">
          <a:solidFill>
            <a:schemeClr val="tx1"/>
          </a:solidFill>
          <a:latin typeface="+mn-lt"/>
          <a:ea typeface="+mn-ea"/>
          <a:cs typeface="+mn-cs"/>
        </a:defRPr>
      </a:lvl2pPr>
      <a:lvl3pPr marL="1142438" indent="-228493" algn="l" defTabSz="456963" rtl="0" eaLnBrk="1" latinLnBrk="0" hangingPunct="1">
        <a:spcBef>
          <a:spcPct val="20000"/>
        </a:spcBef>
        <a:buFont typeface="Arial"/>
        <a:buChar char="•"/>
        <a:defRPr sz="2400" kern="1200">
          <a:solidFill>
            <a:schemeClr val="tx1"/>
          </a:solidFill>
          <a:latin typeface="+mn-lt"/>
          <a:ea typeface="+mn-ea"/>
          <a:cs typeface="+mn-cs"/>
        </a:defRPr>
      </a:lvl3pPr>
      <a:lvl4pPr marL="1599400" indent="-228493" algn="l" defTabSz="456963" rtl="0" eaLnBrk="1" latinLnBrk="0" hangingPunct="1">
        <a:spcBef>
          <a:spcPct val="20000"/>
        </a:spcBef>
        <a:buFont typeface="Arial"/>
        <a:buChar char="–"/>
        <a:defRPr sz="2000" kern="1200">
          <a:solidFill>
            <a:schemeClr val="tx1"/>
          </a:solidFill>
          <a:latin typeface="+mn-lt"/>
          <a:ea typeface="+mn-ea"/>
          <a:cs typeface="+mn-cs"/>
        </a:defRPr>
      </a:lvl4pPr>
      <a:lvl5pPr marL="2056363" indent="-228493" algn="l" defTabSz="456963" rtl="0" eaLnBrk="1" latinLnBrk="0" hangingPunct="1">
        <a:spcBef>
          <a:spcPct val="20000"/>
        </a:spcBef>
        <a:buFont typeface="Arial"/>
        <a:buChar char="»"/>
        <a:defRPr sz="2000" kern="1200">
          <a:solidFill>
            <a:schemeClr val="tx1"/>
          </a:solidFill>
          <a:latin typeface="+mn-lt"/>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9441" y="14076"/>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pPr>
            <a:endParaRPr lang="en-US" sz="2400" dirty="0">
              <a:solidFill>
                <a:prstClr val="white"/>
              </a:solidFill>
              <a:latin typeface="Arial"/>
            </a:endParaRPr>
          </a:p>
        </p:txBody>
      </p:sp>
      <p:cxnSp>
        <p:nvCxnSpPr>
          <p:cNvPr id="8" name="Straight Connector 7"/>
          <p:cNvCxnSpPr/>
          <p:nvPr/>
        </p:nvCxnSpPr>
        <p:spPr>
          <a:xfrm>
            <a:off x="64" y="7037"/>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8625134" y="4948410"/>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609667" y="267494"/>
            <a:ext cx="10972801" cy="1399032"/>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09667" y="1882808"/>
            <a:ext cx="10972801" cy="4572000"/>
          </a:xfrm>
          <a:prstGeom prst="rect">
            <a:avLst/>
          </a:prstGeom>
        </p:spPr>
        <p:txBody>
          <a:bodyPr vert="horz" anchor="t">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388608" y="6480969"/>
            <a:ext cx="2844800" cy="301752"/>
          </a:xfrm>
          <a:prstGeom prst="rect">
            <a:avLst/>
          </a:prstGeom>
        </p:spPr>
        <p:txBody>
          <a:bodyPr vert="horz" anchor="b"/>
          <a:lstStyle>
            <a:lvl1pPr algn="l" eaLnBrk="1" latinLnBrk="0" hangingPunct="1">
              <a:defRPr kumimoji="0" sz="1000" b="0">
                <a:solidFill>
                  <a:schemeClr val="tx1"/>
                </a:solidFill>
                <a:latin typeface="Arial"/>
              </a:defRPr>
            </a:lvl1pPr>
          </a:lstStyle>
          <a:p>
            <a:pPr defTabSz="914400"/>
            <a:fld id="{F5EF05EF-6168-407F-8025-E41839E12504}" type="datetimeFigureOut">
              <a:rPr lang="en-US" smtClean="0">
                <a:solidFill>
                  <a:prstClr val="black">
                    <a:tint val="75000"/>
                  </a:prstClr>
                </a:solidFill>
                <a:cs typeface="Arial" pitchFamily="34" charset="0"/>
              </a:rPr>
              <a:pPr defTabSz="914400"/>
              <a:t>3/14/2016</a:t>
            </a:fld>
            <a:endParaRPr lang="en-US" dirty="0">
              <a:solidFill>
                <a:prstClr val="black">
                  <a:tint val="75000"/>
                </a:prstClr>
              </a:solidFill>
              <a:cs typeface="Arial" pitchFamily="34" charset="0"/>
            </a:endParaRPr>
          </a:p>
        </p:txBody>
      </p:sp>
      <p:sp>
        <p:nvSpPr>
          <p:cNvPr id="3" name="Footer Placeholder 2"/>
          <p:cNvSpPr>
            <a:spLocks noGrp="1"/>
          </p:cNvSpPr>
          <p:nvPr>
            <p:ph type="ftr" sz="quarter" idx="3"/>
          </p:nvPr>
        </p:nvSpPr>
        <p:spPr>
          <a:xfrm>
            <a:off x="609664" y="6482035"/>
            <a:ext cx="5680075" cy="300831"/>
          </a:xfrm>
          <a:prstGeom prst="rect">
            <a:avLst/>
          </a:prstGeom>
        </p:spPr>
        <p:txBody>
          <a:bodyPr vert="horz" anchor="b"/>
          <a:lstStyle>
            <a:lvl1pPr algn="r" eaLnBrk="1" latinLnBrk="0" hangingPunct="1">
              <a:defRPr kumimoji="0" sz="1000">
                <a:solidFill>
                  <a:schemeClr val="tx1"/>
                </a:solidFill>
                <a:latin typeface="Arial"/>
              </a:defRPr>
            </a:lvl1pPr>
          </a:lstStyle>
          <a:p>
            <a:pPr defTabSz="914400"/>
            <a:endParaRPr lang="en-US" dirty="0">
              <a:solidFill>
                <a:prstClr val="black">
                  <a:tint val="75000"/>
                </a:prstClr>
              </a:solidFill>
              <a:cs typeface="Arial" pitchFamily="34" charset="0"/>
            </a:endParaRPr>
          </a:p>
        </p:txBody>
      </p:sp>
      <p:sp>
        <p:nvSpPr>
          <p:cNvPr id="23" name="Slide Number Placeholder 22"/>
          <p:cNvSpPr>
            <a:spLocks noGrp="1"/>
          </p:cNvSpPr>
          <p:nvPr>
            <p:ph type="sldNum" sz="quarter" idx="4"/>
          </p:nvPr>
        </p:nvSpPr>
        <p:spPr>
          <a:xfrm>
            <a:off x="10119423" y="6480969"/>
            <a:ext cx="670560" cy="301752"/>
          </a:xfrm>
          <a:prstGeom prst="rect">
            <a:avLst/>
          </a:prstGeom>
        </p:spPr>
        <p:txBody>
          <a:bodyPr vert="horz" anchor="b"/>
          <a:lstStyle>
            <a:lvl1pPr algn="ctr" eaLnBrk="1" latinLnBrk="0" hangingPunct="1">
              <a:defRPr kumimoji="0" sz="1200">
                <a:solidFill>
                  <a:schemeClr val="tx1"/>
                </a:solidFill>
                <a:latin typeface="Arial"/>
              </a:defRPr>
            </a:lvl1pPr>
          </a:lstStyle>
          <a:p>
            <a:pPr defTabSz="914400"/>
            <a:fld id="{FA1C692C-4F2D-45F6-A9A8-8A3A8FE27806}" type="slidenum">
              <a:rPr lang="en-US" smtClean="0">
                <a:solidFill>
                  <a:prstClr val="black">
                    <a:tint val="75000"/>
                  </a:prstClr>
                </a:solidFill>
                <a:cs typeface="Arial" pitchFamily="34" charset="0"/>
              </a:rPr>
              <a:pPr defTabSz="914400"/>
              <a:t>‹#›</a:t>
            </a:fld>
            <a:endParaRPr lang="en-US" dirty="0">
              <a:solidFill>
                <a:prstClr val="black">
                  <a:tint val="75000"/>
                </a:prstClr>
              </a:solidFill>
              <a:cs typeface="Arial" pitchFamily="34" charset="0"/>
            </a:endParaRPr>
          </a:p>
        </p:txBody>
      </p:sp>
    </p:spTree>
    <p:extLst>
      <p:ext uri="{BB962C8B-B14F-4D97-AF65-F5344CB8AC3E}">
        <p14:creationId xmlns:p14="http://schemas.microsoft.com/office/powerpoint/2010/main" val="3804516116"/>
      </p:ext>
    </p:extLst>
  </p:cSld>
  <p:clrMap bg1="dk1" tx1="lt1" bg2="dk2" tx2="lt2" accent1="accent1" accent2="accent2" accent3="accent3" accent4="accent4" accent5="accent5" accent6="accent6" hlink="hlink" folHlink="folHlink"/>
  <p:sldLayoutIdLst>
    <p:sldLayoutId id="2147484815" r:id="rId1"/>
    <p:sldLayoutId id="2147484816" r:id="rId2"/>
    <p:sldLayoutId id="2147484817" r:id="rId3"/>
    <p:sldLayoutId id="2147484818" r:id="rId4"/>
    <p:sldLayoutId id="2147484819" r:id="rId5"/>
    <p:sldLayoutId id="2147484820" r:id="rId6"/>
    <p:sldLayoutId id="2147484821" r:id="rId7"/>
    <p:sldLayoutId id="2147484822" r:id="rId8"/>
    <p:sldLayoutId id="2147484823" r:id="rId9"/>
    <p:sldLayoutId id="2147484824" r:id="rId10"/>
    <p:sldLayoutId id="2147484825"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Arial"/>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Arial"/>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Arial"/>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Arial"/>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Arial"/>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Arial"/>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1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1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1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95107904"/>
      </p:ext>
    </p:extLst>
  </p:cSld>
  <p:clrMap bg1="lt1" tx1="dk1" bg2="lt2" tx2="dk2" accent1="accent1" accent2="accent2" accent3="accent3" accent4="accent4" accent5="accent5" accent6="accent6" hlink="hlink" folHlink="folHlink"/>
  <p:sldLayoutIdLst>
    <p:sldLayoutId id="2147484827" r:id="rId1"/>
    <p:sldLayoutId id="2147484828" r:id="rId2"/>
    <p:sldLayoutId id="2147484829" r:id="rId3"/>
    <p:sldLayoutId id="2147484830" r:id="rId4"/>
    <p:sldLayoutId id="2147484831" r:id="rId5"/>
    <p:sldLayoutId id="2147484832" r:id="rId6"/>
    <p:sldLayoutId id="2147484833" r:id="rId7"/>
    <p:sldLayoutId id="2147484834" r:id="rId8"/>
    <p:sldLayoutId id="2147484835" r:id="rId9"/>
    <p:sldLayoutId id="2147484836" r:id="rId10"/>
    <p:sldLayoutId id="2147484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3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ACB604A-D504-479A-9DA4-5AEA2B5F9514}"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3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8A222DE-9709-4FA4-87DF-94FBE281F961}"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772995253"/>
      </p:ext>
    </p:extLst>
  </p:cSld>
  <p:clrMap bg1="lt1" tx1="dk1" bg2="lt2" tx2="dk2" accent1="accent1" accent2="accent2" accent3="accent3" accent4="accent4" accent5="accent5" accent6="accent6" hlink="hlink" folHlink="folHlink"/>
  <p:sldLayoutIdLst>
    <p:sldLayoutId id="2147484839" r:id="rId1"/>
    <p:sldLayoutId id="2147484840" r:id="rId2"/>
    <p:sldLayoutId id="2147484841" r:id="rId3"/>
    <p:sldLayoutId id="2147484842" r:id="rId4"/>
    <p:sldLayoutId id="2147484843" r:id="rId5"/>
    <p:sldLayoutId id="2147484844" r:id="rId6"/>
    <p:sldLayoutId id="2147484845" r:id="rId7"/>
    <p:sldLayoutId id="2147484846" r:id="rId8"/>
    <p:sldLayoutId id="2147484847" r:id="rId9"/>
    <p:sldLayoutId id="2147484848" r:id="rId10"/>
    <p:sldLayoutId id="21474848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1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1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1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2293720"/>
      </p:ext>
    </p:extLst>
  </p:cSld>
  <p:clrMap bg1="lt1" tx1="dk1" bg2="lt2" tx2="dk2" accent1="accent1" accent2="accent2" accent3="accent3" accent4="accent4" accent5="accent5" accent6="accent6" hlink="hlink" folHlink="folHlink"/>
  <p:sldLayoutIdLst>
    <p:sldLayoutId id="2147484851" r:id="rId1"/>
    <p:sldLayoutId id="2147484852" r:id="rId2"/>
    <p:sldLayoutId id="2147484853" r:id="rId3"/>
    <p:sldLayoutId id="2147484854" r:id="rId4"/>
    <p:sldLayoutId id="2147484855" r:id="rId5"/>
    <p:sldLayoutId id="2147484856" r:id="rId6"/>
    <p:sldLayoutId id="2147484857" r:id="rId7"/>
    <p:sldLayoutId id="2147484858" r:id="rId8"/>
    <p:sldLayoutId id="2147484859" r:id="rId9"/>
    <p:sldLayoutId id="2147484860" r:id="rId10"/>
    <p:sldLayoutId id="21474848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7238"/>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7238"/>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7238"/>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558329"/>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48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ACB604A-D504-479A-9DA4-5AEA2B5F9514}"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48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4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8A222DE-9709-4FA4-87DF-94FBE281F961}"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013938644"/>
      </p:ext>
    </p:extLst>
  </p:cSld>
  <p:clrMap bg1="lt1" tx1="dk1" bg2="lt2" tx2="dk2" accent1="accent1" accent2="accent2" accent3="accent3" accent4="accent4" accent5="accent5" accent6="accent6" hlink="hlink" folHlink="folHlink"/>
  <p:sldLayoutIdLst>
    <p:sldLayoutId id="2147484875" r:id="rId1"/>
    <p:sldLayoutId id="2147484876" r:id="rId2"/>
    <p:sldLayoutId id="2147484877" r:id="rId3"/>
    <p:sldLayoutId id="2147484878" r:id="rId4"/>
    <p:sldLayoutId id="2147484879" r:id="rId5"/>
    <p:sldLayoutId id="2147484880" r:id="rId6"/>
    <p:sldLayoutId id="2147484881" r:id="rId7"/>
    <p:sldLayoutId id="2147484882" r:id="rId8"/>
    <p:sldLayoutId id="2147484883" r:id="rId9"/>
    <p:sldLayoutId id="2147484884" r:id="rId10"/>
    <p:sldLayoutId id="21474848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3"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3"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80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3" y="635680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80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834746416"/>
      </p:ext>
    </p:extLst>
  </p:cSld>
  <p:clrMap bg1="lt1" tx1="dk1" bg2="lt2" tx2="dk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8166C97-7288-2343-82B1-34ED0E7E0891}" type="datetimeFigureOut">
              <a:rPr lang="en-US" smtClean="0">
                <a:solidFill>
                  <a:srgbClr val="DDDEDD">
                    <a:tint val="75000"/>
                  </a:srgbClr>
                </a:solidFill>
              </a:rPr>
              <a:pPr defTabSz="457200"/>
              <a:t>3/14/2016</a:t>
            </a:fld>
            <a:endParaRPr lang="en-US">
              <a:solidFill>
                <a:srgbClr val="DDDEDD">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srgbClr val="DDDEDD">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837332C-2CA8-034B-9E4A-FF02D791F70D}" type="slidenum">
              <a:rPr lang="en-US" smtClean="0">
                <a:solidFill>
                  <a:srgbClr val="DDDEDD">
                    <a:tint val="75000"/>
                  </a:srgbClr>
                </a:solidFill>
              </a:rPr>
              <a:pPr defTabSz="457200"/>
              <a:t>‹#›</a:t>
            </a:fld>
            <a:endParaRPr lang="en-US">
              <a:solidFill>
                <a:srgbClr val="DDDEDD">
                  <a:tint val="75000"/>
                </a:srgbClr>
              </a:solidFill>
            </a:endParaRPr>
          </a:p>
        </p:txBody>
      </p:sp>
    </p:spTree>
    <p:extLst>
      <p:ext uri="{BB962C8B-B14F-4D97-AF65-F5344CB8AC3E}">
        <p14:creationId xmlns:p14="http://schemas.microsoft.com/office/powerpoint/2010/main" val="2203183007"/>
      </p:ext>
    </p:extLst>
  </p:cSld>
  <p:clrMap bg1="lt1" tx1="dk1" bg2="lt2" tx2="dk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8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8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610032349"/>
      </p:ext>
    </p:extLst>
  </p:cSld>
  <p:clrMap bg1="lt1" tx1="dk1" bg2="lt2" tx2="dk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 id="2147484976" r:id="rId6"/>
    <p:sldLayoutId id="2147484977" r:id="rId7"/>
    <p:sldLayoutId id="2147484978" r:id="rId8"/>
    <p:sldLayoutId id="2147484979" r:id="rId9"/>
    <p:sldLayoutId id="2147484980" r:id="rId10"/>
    <p:sldLayoutId id="21474849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67"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67" y="1600206"/>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8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5990518-F2DE-3242-AF15-191DBAD2E037}" type="datetimeFigureOut">
              <a:rPr lang="en-US" smtClean="0">
                <a:solidFill>
                  <a:prstClr val="black">
                    <a:tint val="75000"/>
                  </a:prstClr>
                </a:solidFill>
              </a:rPr>
              <a:pPr defTabSz="4572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68" y="635648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68" y="635648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9C12157F-98E3-5043-8489-FE52F2E9E266}"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62289527"/>
      </p:ext>
    </p:extLst>
  </p:cSld>
  <p:clrMap bg1="lt1" tx1="dk1" bg2="lt2" tx2="dk2" accent1="accent1" accent2="accent2" accent3="accent3" accent4="accent4" accent5="accent5" accent6="accent6" hlink="hlink" folHlink="folHlink"/>
  <p:sldLayoutIdLst>
    <p:sldLayoutId id="2147484983" r:id="rId1"/>
    <p:sldLayoutId id="2147484984" r:id="rId2"/>
    <p:sldLayoutId id="2147484985" r:id="rId3"/>
    <p:sldLayoutId id="2147484986" r:id="rId4"/>
    <p:sldLayoutId id="2147484987" r:id="rId5"/>
    <p:sldLayoutId id="2147484988" r:id="rId6"/>
    <p:sldLayoutId id="2147484989" r:id="rId7"/>
    <p:sldLayoutId id="2147484990" r:id="rId8"/>
    <p:sldLayoutId id="2147484991" r:id="rId9"/>
    <p:sldLayoutId id="2147484992" r:id="rId10"/>
    <p:sldLayoutId id="214748499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20"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15"/>
            </p:custDataLst>
          </p:nvPr>
        </p:nvSpPr>
        <p:spPr bwMode="auto">
          <a:xfrm>
            <a:off x="914463" y="0"/>
            <a:ext cx="10363200" cy="11430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custDataLst>
              <p:tags r:id="rId16"/>
            </p:custDataLst>
          </p:nvPr>
        </p:nvSpPr>
        <p:spPr bwMode="auto">
          <a:xfrm>
            <a:off x="914463" y="1981200"/>
            <a:ext cx="10363200" cy="41148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7108" name="Rectangle 4"/>
          <p:cNvSpPr>
            <a:spLocks noGrp="1" noChangeArrowheads="1"/>
          </p:cNvSpPr>
          <p:nvPr>
            <p:ph type="dt" sz="half" idx="2"/>
            <p:custDataLst>
              <p:tags r:id="rId17"/>
            </p:custDataLst>
          </p:nvPr>
        </p:nvSpPr>
        <p:spPr bwMode="auto">
          <a:xfrm>
            <a:off x="914463"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lgn="l">
              <a:defRPr sz="1500" u="none" smtClean="0">
                <a:solidFill>
                  <a:srgbClr val="FFFFFF"/>
                </a:solidFill>
              </a:defRPr>
            </a:lvl1pPr>
          </a:lstStyle>
          <a:p>
            <a:pPr eaLnBrk="0" fontAlgn="base" hangingPunct="0">
              <a:spcBef>
                <a:spcPct val="0"/>
              </a:spcBef>
              <a:spcAft>
                <a:spcPct val="0"/>
              </a:spcAft>
              <a:defRPr/>
            </a:pPr>
            <a:endParaRPr lang="es-ES_tradnl" altLang="en-US"/>
          </a:p>
        </p:txBody>
      </p:sp>
      <p:sp>
        <p:nvSpPr>
          <p:cNvPr id="47109" name="Rectangle 5"/>
          <p:cNvSpPr>
            <a:spLocks noGrp="1" noChangeArrowheads="1"/>
          </p:cNvSpPr>
          <p:nvPr>
            <p:ph type="ftr" sz="quarter" idx="3"/>
            <p:custDataLst>
              <p:tags r:id="rId18"/>
            </p:custDataLst>
          </p:nvPr>
        </p:nvSpPr>
        <p:spPr bwMode="auto">
          <a:xfrm>
            <a:off x="4165663"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defRPr sz="1500" u="none" smtClean="0">
                <a:solidFill>
                  <a:srgbClr val="FFFFFF"/>
                </a:solidFill>
              </a:defRPr>
            </a:lvl1pPr>
          </a:lstStyle>
          <a:p>
            <a:pPr algn="ctr" eaLnBrk="0" fontAlgn="base" hangingPunct="0">
              <a:spcBef>
                <a:spcPct val="0"/>
              </a:spcBef>
              <a:spcAft>
                <a:spcPct val="0"/>
              </a:spcAft>
              <a:defRPr/>
            </a:pPr>
            <a:endParaRPr lang="es-ES_tradnl" altLang="en-US"/>
          </a:p>
        </p:txBody>
      </p:sp>
      <p:sp>
        <p:nvSpPr>
          <p:cNvPr id="47110" name="Rectangle 6"/>
          <p:cNvSpPr>
            <a:spLocks noGrp="1" noChangeArrowheads="1"/>
          </p:cNvSpPr>
          <p:nvPr>
            <p:ph type="sldNum" sz="quarter" idx="4"/>
            <p:custDataLst>
              <p:tags r:id="rId19"/>
            </p:custDataLst>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lgn="r">
              <a:defRPr sz="1500" u="none" smtClean="0">
                <a:solidFill>
                  <a:srgbClr val="FFFFFF"/>
                </a:solidFill>
              </a:defRPr>
            </a:lvl1pPr>
          </a:lstStyle>
          <a:p>
            <a:pPr eaLnBrk="0" fontAlgn="base" hangingPunct="0">
              <a:spcBef>
                <a:spcPct val="0"/>
              </a:spcBef>
              <a:spcAft>
                <a:spcPct val="0"/>
              </a:spcAft>
              <a:defRPr/>
            </a:pPr>
            <a:fld id="{989771B1-9908-4FE2-B890-DCCCB72253DC}" type="slidenum">
              <a:rPr lang="en-US" altLang="en-US"/>
              <a:pPr eaLnBrk="0" fontAlgn="base" hangingPunct="0">
                <a:spcBef>
                  <a:spcPct val="0"/>
                </a:spcBef>
                <a:spcAft>
                  <a:spcPct val="0"/>
                </a:spcAft>
                <a:defRPr/>
              </a:pPr>
              <a:t>‹#›</a:t>
            </a:fld>
            <a:endParaRPr lang="en-US" altLang="en-US"/>
          </a:p>
        </p:txBody>
      </p:sp>
    </p:spTree>
    <p:extLst>
      <p:ext uri="{BB962C8B-B14F-4D97-AF65-F5344CB8AC3E}">
        <p14:creationId xmlns:p14="http://schemas.microsoft.com/office/powerpoint/2010/main" val="2937251682"/>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Lst>
  <p:transition spd="slow"/>
  <p:timing>
    <p:tnLst>
      <p:par>
        <p:cTn id="1" dur="indefinite" restart="never" nodeType="tmRoot"/>
      </p:par>
    </p:tnLst>
  </p:timing>
  <p:hf sldNum="0" hdr="0"/>
  <p:txStyles>
    <p:titleStyle>
      <a:lvl1pPr algn="ctr" rtl="0" eaLnBrk="0" fontAlgn="base" hangingPunct="0">
        <a:spcBef>
          <a:spcPct val="0"/>
        </a:spcBef>
        <a:spcAft>
          <a:spcPct val="0"/>
        </a:spcAft>
        <a:defRPr sz="4000">
          <a:solidFill>
            <a:schemeClr val="tx2"/>
          </a:solidFill>
          <a:latin typeface="+mj-lt"/>
          <a:ea typeface="MS PGothic" pitchFamily="34" charset="-128"/>
          <a:cs typeface="ＭＳ Ｐゴシック" pitchFamily="34" charset="-128"/>
        </a:defRPr>
      </a:lvl1pPr>
      <a:lvl2pPr algn="ctr" rtl="0" eaLnBrk="0" fontAlgn="base" hangingPunct="0">
        <a:spcBef>
          <a:spcPct val="0"/>
        </a:spcBef>
        <a:spcAft>
          <a:spcPct val="0"/>
        </a:spcAft>
        <a:defRPr sz="4000">
          <a:solidFill>
            <a:schemeClr val="tx2"/>
          </a:solidFill>
          <a:latin typeface="Arial" charset="0"/>
          <a:ea typeface="MS PGothic" pitchFamily="34" charset="-128"/>
          <a:cs typeface="ＭＳ Ｐゴシック" pitchFamily="34" charset="-128"/>
        </a:defRPr>
      </a:lvl2pPr>
      <a:lvl3pPr algn="ctr" rtl="0" eaLnBrk="0" fontAlgn="base" hangingPunct="0">
        <a:spcBef>
          <a:spcPct val="0"/>
        </a:spcBef>
        <a:spcAft>
          <a:spcPct val="0"/>
        </a:spcAft>
        <a:defRPr sz="4000">
          <a:solidFill>
            <a:schemeClr val="tx2"/>
          </a:solidFill>
          <a:latin typeface="Arial" charset="0"/>
          <a:ea typeface="MS PGothic" pitchFamily="34" charset="-128"/>
          <a:cs typeface="ＭＳ Ｐゴシック" pitchFamily="34" charset="-128"/>
        </a:defRPr>
      </a:lvl3pPr>
      <a:lvl4pPr algn="ctr" rtl="0" eaLnBrk="0" fontAlgn="base" hangingPunct="0">
        <a:spcBef>
          <a:spcPct val="0"/>
        </a:spcBef>
        <a:spcAft>
          <a:spcPct val="0"/>
        </a:spcAft>
        <a:defRPr sz="4000">
          <a:solidFill>
            <a:schemeClr val="tx2"/>
          </a:solidFill>
          <a:latin typeface="Arial" charset="0"/>
          <a:ea typeface="MS PGothic" pitchFamily="34" charset="-128"/>
          <a:cs typeface="ＭＳ Ｐゴシック" pitchFamily="34" charset="-128"/>
        </a:defRPr>
      </a:lvl4pPr>
      <a:lvl5pPr algn="ctr" rtl="0" eaLnBrk="0" fontAlgn="base" hangingPunct="0">
        <a:spcBef>
          <a:spcPct val="0"/>
        </a:spcBef>
        <a:spcAft>
          <a:spcPct val="0"/>
        </a:spcAft>
        <a:defRPr sz="4000">
          <a:solidFill>
            <a:schemeClr val="tx2"/>
          </a:solidFill>
          <a:latin typeface="Arial" charset="0"/>
          <a:ea typeface="MS PGothic" pitchFamily="34" charset="-128"/>
          <a:cs typeface="ＭＳ Ｐゴシック" pitchFamily="34" charset="-128"/>
        </a:defRPr>
      </a:lvl5pPr>
      <a:lvl6pPr marL="456963" algn="ctr" rtl="0" fontAlgn="base">
        <a:spcBef>
          <a:spcPct val="0"/>
        </a:spcBef>
        <a:spcAft>
          <a:spcPct val="0"/>
        </a:spcAft>
        <a:defRPr sz="4000">
          <a:solidFill>
            <a:schemeClr val="tx2"/>
          </a:solidFill>
          <a:latin typeface="Arial" charset="0"/>
          <a:ea typeface="ＭＳ Ｐゴシック" pitchFamily="1" charset="-128"/>
          <a:cs typeface="Arial" charset="0"/>
        </a:defRPr>
      </a:lvl6pPr>
      <a:lvl7pPr marL="913946" algn="ctr" rtl="0" fontAlgn="base">
        <a:spcBef>
          <a:spcPct val="0"/>
        </a:spcBef>
        <a:spcAft>
          <a:spcPct val="0"/>
        </a:spcAft>
        <a:defRPr sz="4000">
          <a:solidFill>
            <a:schemeClr val="tx2"/>
          </a:solidFill>
          <a:latin typeface="Arial" charset="0"/>
          <a:ea typeface="ＭＳ Ｐゴシック" pitchFamily="1" charset="-128"/>
          <a:cs typeface="Arial" charset="0"/>
        </a:defRPr>
      </a:lvl7pPr>
      <a:lvl8pPr marL="1370920" algn="ctr" rtl="0" fontAlgn="base">
        <a:spcBef>
          <a:spcPct val="0"/>
        </a:spcBef>
        <a:spcAft>
          <a:spcPct val="0"/>
        </a:spcAft>
        <a:defRPr sz="4000">
          <a:solidFill>
            <a:schemeClr val="tx2"/>
          </a:solidFill>
          <a:latin typeface="Arial" charset="0"/>
          <a:ea typeface="ＭＳ Ｐゴシック" pitchFamily="1" charset="-128"/>
          <a:cs typeface="Arial" charset="0"/>
        </a:defRPr>
      </a:lvl8pPr>
      <a:lvl9pPr marL="1827893" algn="ctr" rtl="0" fontAlgn="base">
        <a:spcBef>
          <a:spcPct val="0"/>
        </a:spcBef>
        <a:spcAft>
          <a:spcPct val="0"/>
        </a:spcAft>
        <a:defRPr sz="4000">
          <a:solidFill>
            <a:schemeClr val="tx2"/>
          </a:solidFill>
          <a:latin typeface="Arial" charset="0"/>
          <a:ea typeface="ＭＳ Ｐゴシック" pitchFamily="1" charset="-128"/>
          <a:cs typeface="Arial" charset="0"/>
        </a:defRPr>
      </a:lvl9pPr>
    </p:titleStyle>
    <p:bodyStyle>
      <a:lvl1pPr marL="342738" indent="-342738" algn="l" rtl="0" eaLnBrk="0" fontAlgn="base" hangingPunct="0">
        <a:spcBef>
          <a:spcPct val="20000"/>
        </a:spcBef>
        <a:spcAft>
          <a:spcPct val="0"/>
        </a:spcAft>
        <a:buClr>
          <a:schemeClr val="tx1"/>
        </a:buClr>
        <a:buChar char="•"/>
        <a:defRPr sz="2800">
          <a:solidFill>
            <a:schemeClr val="tx1"/>
          </a:solidFill>
          <a:latin typeface="+mn-lt"/>
          <a:ea typeface="MS PGothic" pitchFamily="34" charset="-128"/>
          <a:cs typeface="ＭＳ Ｐゴシック" pitchFamily="34" charset="-128"/>
        </a:defRPr>
      </a:lvl1pPr>
      <a:lvl2pPr marL="742577" indent="-285617" algn="l" rtl="0" eaLnBrk="0" fontAlgn="base" hangingPunct="0">
        <a:spcBef>
          <a:spcPct val="20000"/>
        </a:spcBef>
        <a:spcAft>
          <a:spcPct val="0"/>
        </a:spcAft>
        <a:buClr>
          <a:schemeClr val="tx1"/>
        </a:buClr>
        <a:buChar char="•"/>
        <a:defRPr sz="2800">
          <a:solidFill>
            <a:schemeClr val="tx1"/>
          </a:solidFill>
          <a:latin typeface="+mn-lt"/>
          <a:ea typeface="MS PGothic" pitchFamily="34" charset="-128"/>
          <a:cs typeface="ＭＳ Ｐゴシック" pitchFamily="34" charset="-128"/>
        </a:defRPr>
      </a:lvl2pPr>
      <a:lvl3pPr marL="1142438" indent="-228493" algn="l" rtl="0" eaLnBrk="0" fontAlgn="base" hangingPunct="0">
        <a:spcBef>
          <a:spcPct val="20000"/>
        </a:spcBef>
        <a:spcAft>
          <a:spcPct val="0"/>
        </a:spcAft>
        <a:buClr>
          <a:schemeClr val="tx1"/>
        </a:buClr>
        <a:buChar char="•"/>
        <a:defRPr sz="2400">
          <a:solidFill>
            <a:schemeClr val="tx1"/>
          </a:solidFill>
          <a:latin typeface="+mn-lt"/>
          <a:ea typeface="MS PGothic" pitchFamily="34" charset="-128"/>
          <a:cs typeface="ＭＳ Ｐゴシック" pitchFamily="34" charset="-128"/>
        </a:defRPr>
      </a:lvl3pPr>
      <a:lvl4pPr marL="1599400" indent="-228493"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ＭＳ Ｐゴシック" pitchFamily="34" charset="-128"/>
        </a:defRPr>
      </a:lvl4pPr>
      <a:lvl5pPr marL="2056363" indent="-228493"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ＭＳ Ｐゴシック" pitchFamily="34" charset="-128"/>
        </a:defRPr>
      </a:lvl5pPr>
      <a:lvl6pPr marL="2513346" indent="-228493" algn="l" rtl="0" fontAlgn="base">
        <a:spcBef>
          <a:spcPct val="20000"/>
        </a:spcBef>
        <a:spcAft>
          <a:spcPct val="0"/>
        </a:spcAft>
        <a:buClr>
          <a:schemeClr val="tx1"/>
        </a:buClr>
        <a:buChar char="•"/>
        <a:defRPr sz="2000">
          <a:solidFill>
            <a:schemeClr val="tx1"/>
          </a:solidFill>
          <a:latin typeface="+mn-lt"/>
          <a:ea typeface="+mn-ea"/>
          <a:cs typeface="+mn-cs"/>
        </a:defRPr>
      </a:lvl6pPr>
      <a:lvl7pPr marL="2970320" indent="-228493" algn="l" rtl="0" fontAlgn="base">
        <a:spcBef>
          <a:spcPct val="20000"/>
        </a:spcBef>
        <a:spcAft>
          <a:spcPct val="0"/>
        </a:spcAft>
        <a:buClr>
          <a:schemeClr val="tx1"/>
        </a:buClr>
        <a:buChar char="•"/>
        <a:defRPr sz="2000">
          <a:solidFill>
            <a:schemeClr val="tx1"/>
          </a:solidFill>
          <a:latin typeface="+mn-lt"/>
          <a:ea typeface="+mn-ea"/>
          <a:cs typeface="+mn-cs"/>
        </a:defRPr>
      </a:lvl7pPr>
      <a:lvl8pPr marL="3427293" indent="-228493" algn="l" rtl="0" fontAlgn="base">
        <a:spcBef>
          <a:spcPct val="20000"/>
        </a:spcBef>
        <a:spcAft>
          <a:spcPct val="0"/>
        </a:spcAft>
        <a:buClr>
          <a:schemeClr val="tx1"/>
        </a:buClr>
        <a:buChar char="•"/>
        <a:defRPr sz="2000">
          <a:solidFill>
            <a:schemeClr val="tx1"/>
          </a:solidFill>
          <a:latin typeface="+mn-lt"/>
          <a:ea typeface="+mn-ea"/>
          <a:cs typeface="+mn-cs"/>
        </a:defRPr>
      </a:lvl8pPr>
      <a:lvl9pPr marL="3884278" indent="-228493" algn="l" rtl="0" fontAlgn="base">
        <a:spcBef>
          <a:spcPct val="20000"/>
        </a:spcBef>
        <a:spcAft>
          <a:spcPct val="0"/>
        </a:spcAft>
        <a:buClr>
          <a:schemeClr val="tx1"/>
        </a:buClr>
        <a:buChar char="•"/>
        <a:defRPr sz="20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a:solidFill>
                  <a:schemeClr val="tx1">
                    <a:tint val="75000"/>
                  </a:schemeClr>
                </a:solidFill>
              </a:defRPr>
            </a:lvl1pPr>
          </a:lstStyle>
          <a:p>
            <a:pPr defTabSz="914105"/>
            <a:fld id="{56BD8FD8-A34D-43B1-A759-8AA482760513}" type="datetimeFigureOut">
              <a:rPr lang="en-US" smtClean="0">
                <a:solidFill>
                  <a:prstClr val="black">
                    <a:tint val="75000"/>
                  </a:prstClr>
                </a:solidFill>
              </a:rPr>
              <a:pPr defTabSz="914105"/>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a:solidFill>
                  <a:schemeClr val="tx1">
                    <a:tint val="75000"/>
                  </a:schemeClr>
                </a:solidFill>
              </a:defRPr>
            </a:lvl1pPr>
          </a:lstStyle>
          <a:p>
            <a:pPr defTabSz="914105"/>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a:solidFill>
                  <a:schemeClr val="tx1">
                    <a:tint val="75000"/>
                  </a:schemeClr>
                </a:solidFill>
              </a:defRPr>
            </a:lvl1pPr>
          </a:lstStyle>
          <a:p>
            <a:pPr defTabSz="914105"/>
            <a:fld id="{580BBA8B-F5A8-4DFD-BF96-4A143B49FF35}" type="slidenum">
              <a:rPr lang="en-US" smtClean="0">
                <a:solidFill>
                  <a:prstClr val="black">
                    <a:tint val="75000"/>
                  </a:prstClr>
                </a:solidFill>
              </a:rPr>
              <a:pPr defTabSz="914105"/>
              <a:t>‹#›</a:t>
            </a:fld>
            <a:endParaRPr lang="en-US">
              <a:solidFill>
                <a:prstClr val="black">
                  <a:tint val="75000"/>
                </a:prstClr>
              </a:solidFill>
            </a:endParaRPr>
          </a:p>
        </p:txBody>
      </p:sp>
    </p:spTree>
    <p:extLst>
      <p:ext uri="{BB962C8B-B14F-4D97-AF65-F5344CB8AC3E}">
        <p14:creationId xmlns:p14="http://schemas.microsoft.com/office/powerpoint/2010/main" val="3516956073"/>
      </p:ext>
    </p:extLst>
  </p:cSld>
  <p:clrMap bg1="lt1" tx1="dk1" bg2="lt2" tx2="dk2" accent1="accent1" accent2="accent2" accent3="accent3" accent4="accent4" accent5="accent5" accent6="accent6" hlink="hlink" folHlink="folHlink"/>
  <p:sldLayoutIdLst>
    <p:sldLayoutId id="2147484995" r:id="rId1"/>
    <p:sldLayoutId id="2147484996" r:id="rId2"/>
    <p:sldLayoutId id="2147484997" r:id="rId3"/>
    <p:sldLayoutId id="2147484998" r:id="rId4"/>
    <p:sldLayoutId id="2147484999" r:id="rId5"/>
    <p:sldLayoutId id="2147485000" r:id="rId6"/>
    <p:sldLayoutId id="2147485001" r:id="rId7"/>
    <p:sldLayoutId id="2147485002" r:id="rId8"/>
    <p:sldLayoutId id="2147485003" r:id="rId9"/>
    <p:sldLayoutId id="2147485004" r:id="rId10"/>
    <p:sldLayoutId id="2147485005" r:id="rId11"/>
    <p:sldLayoutId id="2147485006" r:id="rId12"/>
    <p:sldLayoutId id="2147485007" r:id="rId13"/>
    <p:sldLayoutId id="2147485008"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8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8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905611438"/>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8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8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557661070"/>
      </p:ext>
    </p:extLst>
  </p:cSld>
  <p:clrMap bg1="lt1" tx1="dk1" bg2="lt2" tx2="dk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8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38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824393534"/>
      </p:ext>
    </p:extLst>
  </p:cSld>
  <p:clrMap bg1="lt1" tx1="dk1" bg2="lt2" tx2="dk2" accent1="accent1" accent2="accent2" accent3="accent3" accent4="accent4" accent5="accent5" accent6="accent6" hlink="hlink" folHlink="folHlink"/>
  <p:sldLayoutIdLst>
    <p:sldLayoutId id="2147485070" r:id="rId1"/>
    <p:sldLayoutId id="2147485071" r:id="rId2"/>
    <p:sldLayoutId id="2147485072" r:id="rId3"/>
    <p:sldLayoutId id="2147485073" r:id="rId4"/>
    <p:sldLayoutId id="2147485074" r:id="rId5"/>
    <p:sldLayoutId id="2147485075" r:id="rId6"/>
    <p:sldLayoutId id="2147485076" r:id="rId7"/>
    <p:sldLayoutId id="2147485077" r:id="rId8"/>
    <p:sldLayoutId id="2147485078" r:id="rId9"/>
    <p:sldLayoutId id="2147485079" r:id="rId10"/>
    <p:sldLayoutId id="21474850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878831D-E213-44E2-95BA-7101BA0ACAC8}"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2894073C-89A9-4035-BC35-F66F36BF81CE}"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171902443"/>
      </p:ext>
    </p:extLst>
  </p:cSld>
  <p:clrMap bg1="lt1" tx1="dk1" bg2="lt2" tx2="dk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8166C97-7288-2343-82B1-34ED0E7E0891}" type="datetimeFigureOut">
              <a:rPr lang="en-US" smtClean="0">
                <a:solidFill>
                  <a:srgbClr val="DDDEDD">
                    <a:tint val="75000"/>
                  </a:srgbClr>
                </a:solidFill>
              </a:rPr>
              <a:pPr defTabSz="457200"/>
              <a:t>3/14/2016</a:t>
            </a:fld>
            <a:endParaRPr lang="en-US">
              <a:solidFill>
                <a:srgbClr val="DDDEDD">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srgbClr val="DDDEDD">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837332C-2CA8-034B-9E4A-FF02D791F70D}" type="slidenum">
              <a:rPr lang="en-US" smtClean="0">
                <a:solidFill>
                  <a:srgbClr val="DDDEDD">
                    <a:tint val="75000"/>
                  </a:srgbClr>
                </a:solidFill>
              </a:rPr>
              <a:pPr defTabSz="457200"/>
              <a:t>‹#›</a:t>
            </a:fld>
            <a:endParaRPr lang="en-US">
              <a:solidFill>
                <a:srgbClr val="DDDEDD">
                  <a:tint val="75000"/>
                </a:srgbClr>
              </a:solidFill>
            </a:endParaRPr>
          </a:p>
        </p:txBody>
      </p:sp>
    </p:spTree>
    <p:extLst>
      <p:ext uri="{BB962C8B-B14F-4D97-AF65-F5344CB8AC3E}">
        <p14:creationId xmlns:p14="http://schemas.microsoft.com/office/powerpoint/2010/main" val="1591745132"/>
      </p:ext>
    </p:extLst>
  </p:cSld>
  <p:clrMap bg1="lt1" tx1="dk1" bg2="lt2" tx2="dk2" accent1="accent1" accent2="accent2" accent3="accent3" accent4="accent4" accent5="accent5" accent6="accent6" hlink="hlink" folHlink="folHlink"/>
  <p:sldLayoutIdLst>
    <p:sldLayoutId id="2147485106" r:id="rId1"/>
    <p:sldLayoutId id="2147485107" r:id="rId2"/>
    <p:sldLayoutId id="2147485108" r:id="rId3"/>
    <p:sldLayoutId id="2147485109" r:id="rId4"/>
    <p:sldLayoutId id="2147485110" r:id="rId5"/>
    <p:sldLayoutId id="2147485111" r:id="rId6"/>
    <p:sldLayoutId id="2147485112" r:id="rId7"/>
    <p:sldLayoutId id="2147485113" r:id="rId8"/>
    <p:sldLayoutId id="2147485114" r:id="rId9"/>
    <p:sldLayoutId id="2147485115" r:id="rId10"/>
    <p:sldLayoutId id="2147485116"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8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a:fld id="{97598136-32DE-410E-A4E3-969AF1DA6814}" type="datetimeFigureOut">
              <a:rPr lang="en-US" smtClean="0">
                <a:solidFill>
                  <a:prstClr val="black">
                    <a:tint val="75000"/>
                  </a:prstClr>
                </a:solidFill>
              </a:rPr>
              <a:pPr defTabSz="914400"/>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8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8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a:fld id="{A440B766-694A-4C85-A5E3-8AA8E042C453}"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137338221"/>
      </p:ext>
    </p:extLst>
  </p:cSld>
  <p:clrMap bg1="lt1" tx1="dk1" bg2="lt2" tx2="dk2" accent1="accent1" accent2="accent2" accent3="accent3" accent4="accent4" accent5="accent5" accent6="accent6" hlink="hlink" folHlink="folHlink"/>
  <p:sldLayoutIdLst>
    <p:sldLayoutId id="2147485118" r:id="rId1"/>
    <p:sldLayoutId id="2147485119" r:id="rId2"/>
    <p:sldLayoutId id="2147485120" r:id="rId3"/>
    <p:sldLayoutId id="2147485121" r:id="rId4"/>
    <p:sldLayoutId id="2147485122" r:id="rId5"/>
    <p:sldLayoutId id="2147485123" r:id="rId6"/>
    <p:sldLayoutId id="2147485124" r:id="rId7"/>
    <p:sldLayoutId id="2147485125" r:id="rId8"/>
    <p:sldLayoutId id="2147485126" r:id="rId9"/>
    <p:sldLayoutId id="2147485127" r:id="rId10"/>
    <p:sldLayoutId id="21474851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14" tIns="45718" rIns="9141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14" tIns="45718" rIns="9141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2"/>
            <a:ext cx="2743200" cy="365125"/>
          </a:xfrm>
          <a:prstGeom prst="rect">
            <a:avLst/>
          </a:prstGeom>
        </p:spPr>
        <p:txBody>
          <a:bodyPr vert="horz" lIns="91414" tIns="45718" rIns="91414" bIns="45718" rtlCol="0" anchor="ctr"/>
          <a:lstStyle>
            <a:lvl1pPr algn="l">
              <a:defRPr sz="1200">
                <a:solidFill>
                  <a:schemeClr val="tx1">
                    <a:tint val="75000"/>
                  </a:schemeClr>
                </a:solidFill>
                <a:latin typeface="微軟正黑體" panose="020B0604030504040204" pitchFamily="34" charset="-120"/>
              </a:defRPr>
            </a:lvl1pPr>
          </a:lstStyle>
          <a:p>
            <a:pPr defTabSz="914105"/>
            <a:fld id="{56BD8FD8-A34D-43B1-A759-8AA482760513}" type="datetimeFigureOut">
              <a:rPr lang="en-US" smtClean="0">
                <a:solidFill>
                  <a:prstClr val="black">
                    <a:tint val="75000"/>
                  </a:prstClr>
                </a:solidFill>
              </a:rPr>
              <a:pPr defTabSz="914105"/>
              <a:t>3/14/2016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2"/>
            <a:ext cx="4114800" cy="365125"/>
          </a:xfrm>
          <a:prstGeom prst="rect">
            <a:avLst/>
          </a:prstGeom>
        </p:spPr>
        <p:txBody>
          <a:bodyPr vert="horz" lIns="91414" tIns="45718" rIns="91414" bIns="45718" rtlCol="0" anchor="ctr"/>
          <a:lstStyle>
            <a:lvl1pPr algn="ctr">
              <a:defRPr sz="1200">
                <a:solidFill>
                  <a:schemeClr val="tx1">
                    <a:tint val="75000"/>
                  </a:schemeClr>
                </a:solidFill>
                <a:latin typeface="微軟正黑體" panose="020B0604030504040204" pitchFamily="34" charset="-120"/>
              </a:defRPr>
            </a:lvl1pPr>
          </a:lstStyle>
          <a:p>
            <a:pPr defTabSz="914105"/>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2"/>
            <a:ext cx="2743200" cy="365125"/>
          </a:xfrm>
          <a:prstGeom prst="rect">
            <a:avLst/>
          </a:prstGeom>
        </p:spPr>
        <p:txBody>
          <a:bodyPr vert="horz" lIns="91414" tIns="45718" rIns="91414" bIns="45718" rtlCol="0" anchor="ctr"/>
          <a:lstStyle>
            <a:lvl1pPr algn="r">
              <a:defRPr sz="1200">
                <a:solidFill>
                  <a:schemeClr val="tx1">
                    <a:tint val="75000"/>
                  </a:schemeClr>
                </a:solidFill>
                <a:latin typeface="微軟正黑體" panose="020B0604030504040204" pitchFamily="34" charset="-120"/>
              </a:defRPr>
            </a:lvl1pPr>
          </a:lstStyle>
          <a:p>
            <a:pPr defTabSz="914105"/>
            <a:fld id="{580BBA8B-F5A8-4DFD-BF96-4A143B49FF35}" type="slidenum">
              <a:rPr lang="en-US" smtClean="0">
                <a:solidFill>
                  <a:prstClr val="black">
                    <a:tint val="75000"/>
                  </a:prstClr>
                </a:solidFill>
              </a:rPr>
              <a:pPr defTabSz="914105"/>
              <a:t>‹#›</a:t>
            </a:fld>
            <a:endParaRPr lang="en-US" dirty="0">
              <a:solidFill>
                <a:prstClr val="black">
                  <a:tint val="75000"/>
                </a:prstClr>
              </a:solidFill>
            </a:endParaRPr>
          </a:p>
        </p:txBody>
      </p:sp>
    </p:spTree>
    <p:extLst>
      <p:ext uri="{BB962C8B-B14F-4D97-AF65-F5344CB8AC3E}">
        <p14:creationId xmlns:p14="http://schemas.microsoft.com/office/powerpoint/2010/main" val="530604281"/>
      </p:ext>
    </p:extLst>
  </p:cSld>
  <p:clrMap bg1="lt1" tx1="dk1" bg2="lt2" tx2="dk2" accent1="accent1" accent2="accent2" accent3="accent3" accent4="accent4" accent5="accent5" accent6="accent6" hlink="hlink" folHlink="folHlink"/>
  <p:sldLayoutIdLst>
    <p:sldLayoutId id="2147485130" r:id="rId1"/>
    <p:sldLayoutId id="2147485131" r:id="rId2"/>
    <p:sldLayoutId id="2147485132" r:id="rId3"/>
    <p:sldLayoutId id="2147485133" r:id="rId4"/>
    <p:sldLayoutId id="2147485134" r:id="rId5"/>
    <p:sldLayoutId id="2147485135" r:id="rId6"/>
    <p:sldLayoutId id="2147485136" r:id="rId7"/>
    <p:sldLayoutId id="2147485137" r:id="rId8"/>
    <p:sldLayoutId id="2147485138" r:id="rId9"/>
    <p:sldLayoutId id="2147485139" r:id="rId10"/>
    <p:sldLayoutId id="2147485140" r:id="rId11"/>
    <p:sldLayoutId id="2147485141" r:id="rId12"/>
    <p:sldLayoutId id="2147485142" r:id="rId13"/>
    <p:sldLayoutId id="2147485143" r:id="rId14"/>
  </p:sldLayoutIdLst>
  <p:timing>
    <p:tnLst>
      <p:par>
        <p:cTn id="1" dur="indefinite" restart="never" nodeType="tmRoot"/>
      </p:par>
    </p:tnLst>
  </p:timing>
  <p:txStyles>
    <p:titleStyle>
      <a:lvl1pPr algn="l" defTabSz="914105"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30" indent="-228530" algn="l" defTabSz="914105"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mn-ea"/>
          <a:cs typeface="+mn-cs"/>
        </a:defRPr>
      </a:lvl1pPr>
      <a:lvl2pPr marL="685590" indent="-228530" algn="l" defTabSz="914105"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mn-ea"/>
          <a:cs typeface="+mn-cs"/>
        </a:defRPr>
      </a:lvl2pPr>
      <a:lvl3pPr marL="1142634" indent="-228530" algn="l" defTabSz="914105"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mn-ea"/>
          <a:cs typeface="+mn-cs"/>
        </a:defRPr>
      </a:lvl3pPr>
      <a:lvl4pPr marL="159968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微軟正黑體" panose="020B0604030504040204" pitchFamily="34" charset="-120"/>
          <a:ea typeface="+mn-ea"/>
          <a:cs typeface="+mn-cs"/>
        </a:defRPr>
      </a:lvl4pPr>
      <a:lvl5pPr marL="2056727"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微軟正黑體" panose="020B0604030504040204" pitchFamily="34" charset="-120"/>
          <a:ea typeface="+mn-ea"/>
          <a:cs typeface="+mn-cs"/>
        </a:defRPr>
      </a:lvl5pPr>
      <a:lvl6pPr marL="2513785"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838"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89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950" indent="-228530" algn="l" defTabSz="914105"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A99C936-0CF0-174B-A581-852D850C63F4}" type="datetimeFigureOut">
              <a:rPr lang="en-US" smtClean="0">
                <a:solidFill>
                  <a:prstClr val="black">
                    <a:tint val="75000"/>
                  </a:prstClr>
                </a:solidFill>
              </a:rPr>
              <a:pPr defTabSz="4572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80A738A-C7D3-134C-A7AB-50D335035D5D}"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244820170"/>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708"/>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C13A08-8A04-4CF9-9370-C7D73858924D}" type="datetimeFigureOut">
              <a:rPr lang="en-US" smtClean="0">
                <a:solidFill>
                  <a:prstClr val="black">
                    <a:tint val="75000"/>
                  </a:prstClr>
                </a:solidFill>
              </a:rPr>
              <a:pPr defTabSz="914400"/>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70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70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8504FCD-AA76-409F-84F8-B13164B4A2D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1791198"/>
      </p:ext>
    </p:extLst>
  </p:cSld>
  <p:clrMap bg1="lt1" tx1="dk1" bg2="lt2" tx2="dk2" accent1="accent1" accent2="accent2" accent3="accent3" accent4="accent4" accent5="accent5" accent6="accent6" hlink="hlink" folHlink="folHlink"/>
  <p:sldLayoutIdLst>
    <p:sldLayoutId id="2147485157" r:id="rId1"/>
    <p:sldLayoutId id="2147485158" r:id="rId2"/>
    <p:sldLayoutId id="2147485159" r:id="rId3"/>
    <p:sldLayoutId id="2147485160" r:id="rId4"/>
    <p:sldLayoutId id="2147485161" r:id="rId5"/>
    <p:sldLayoutId id="2147485162" r:id="rId6"/>
    <p:sldLayoutId id="2147485163" r:id="rId7"/>
    <p:sldLayoutId id="2147485164" r:id="rId8"/>
    <p:sldLayoutId id="2147485165" r:id="rId9"/>
    <p:sldLayoutId id="2147485166" r:id="rId10"/>
    <p:sldLayoutId id="21474851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pic>
        <p:nvPicPr>
          <p:cNvPr id="30722" name="Picture 25" descr="7-00029_BAK_v03TOP"/>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1164" y="6007882"/>
            <a:ext cx="12213167" cy="84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508001" y="230692"/>
            <a:ext cx="11176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0724" name="Text Placeholder 2"/>
          <p:cNvSpPr>
            <a:spLocks noGrp="1"/>
          </p:cNvSpPr>
          <p:nvPr>
            <p:ph type="body" idx="1"/>
          </p:nvPr>
        </p:nvSpPr>
        <p:spPr bwMode="auto">
          <a:xfrm>
            <a:off x="508001" y="1413397"/>
            <a:ext cx="11176000" cy="2135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689915755"/>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Lst>
  <p:transition>
    <p:fade/>
  </p:transition>
  <p:txStyles>
    <p:titleStyle>
      <a:lvl1pPr algn="l" defTabSz="912360" rtl="0" eaLnBrk="0" fontAlgn="base" hangingPunct="0">
        <a:lnSpc>
          <a:spcPct val="90000"/>
        </a:lnSpc>
        <a:spcBef>
          <a:spcPct val="0"/>
        </a:spcBef>
        <a:spcAft>
          <a:spcPct val="0"/>
        </a:spcAft>
        <a:defRPr lang="en-US" sz="4800" kern="1200" spc="-151" dirty="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Trebuchet MS" pitchFamily="34" charset="0"/>
          <a:ea typeface="+mn-ea"/>
          <a:cs typeface="Arial" charset="0"/>
        </a:defRPr>
      </a:lvl1pPr>
      <a:lvl2pPr algn="l" defTabSz="912360"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2pPr>
      <a:lvl3pPr algn="l" defTabSz="912360"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3pPr>
      <a:lvl4pPr algn="l" defTabSz="912360"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4pPr>
      <a:lvl5pPr algn="l" defTabSz="912360"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5pPr>
      <a:lvl6pPr marL="456963" algn="l" defTabSz="912360" rtl="0" fontAlgn="base">
        <a:lnSpc>
          <a:spcPct val="90000"/>
        </a:lnSpc>
        <a:spcBef>
          <a:spcPct val="0"/>
        </a:spcBef>
        <a:spcAft>
          <a:spcPct val="0"/>
        </a:spcAft>
        <a:defRPr sz="4800">
          <a:solidFill>
            <a:schemeClr val="tx1"/>
          </a:solidFill>
          <a:latin typeface="Trebuchet MS" pitchFamily="34" charset="0"/>
          <a:cs typeface="Arial" pitchFamily="34" charset="0"/>
        </a:defRPr>
      </a:lvl6pPr>
      <a:lvl7pPr marL="913946" algn="l" defTabSz="912360" rtl="0" fontAlgn="base">
        <a:lnSpc>
          <a:spcPct val="90000"/>
        </a:lnSpc>
        <a:spcBef>
          <a:spcPct val="0"/>
        </a:spcBef>
        <a:spcAft>
          <a:spcPct val="0"/>
        </a:spcAft>
        <a:defRPr sz="4800">
          <a:solidFill>
            <a:schemeClr val="tx1"/>
          </a:solidFill>
          <a:latin typeface="Trebuchet MS" pitchFamily="34" charset="0"/>
          <a:cs typeface="Arial" pitchFamily="34" charset="0"/>
        </a:defRPr>
      </a:lvl7pPr>
      <a:lvl8pPr marL="1370920" algn="l" defTabSz="912360" rtl="0" fontAlgn="base">
        <a:lnSpc>
          <a:spcPct val="90000"/>
        </a:lnSpc>
        <a:spcBef>
          <a:spcPct val="0"/>
        </a:spcBef>
        <a:spcAft>
          <a:spcPct val="0"/>
        </a:spcAft>
        <a:defRPr sz="4800">
          <a:solidFill>
            <a:schemeClr val="tx1"/>
          </a:solidFill>
          <a:latin typeface="Trebuchet MS" pitchFamily="34" charset="0"/>
          <a:cs typeface="Arial" pitchFamily="34" charset="0"/>
        </a:defRPr>
      </a:lvl8pPr>
      <a:lvl9pPr marL="1827893" algn="l" defTabSz="912360" rtl="0" fontAlgn="base">
        <a:lnSpc>
          <a:spcPct val="90000"/>
        </a:lnSpc>
        <a:spcBef>
          <a:spcPct val="0"/>
        </a:spcBef>
        <a:spcAft>
          <a:spcPct val="0"/>
        </a:spcAft>
        <a:defRPr sz="4800">
          <a:solidFill>
            <a:schemeClr val="tx1"/>
          </a:solidFill>
          <a:latin typeface="Trebuchet MS" pitchFamily="34" charset="0"/>
          <a:cs typeface="Arial" pitchFamily="34" charset="0"/>
        </a:defRPr>
      </a:lvl9pPr>
    </p:titleStyle>
    <p:bodyStyle>
      <a:lvl1pPr marL="396675" indent="-396675" algn="l" defTabSz="912360" rtl="0" eaLnBrk="0" fontAlgn="base" hangingPunct="0">
        <a:lnSpc>
          <a:spcPct val="90000"/>
        </a:lnSpc>
        <a:spcBef>
          <a:spcPct val="20000"/>
        </a:spcBef>
        <a:spcAft>
          <a:spcPct val="0"/>
        </a:spcAft>
        <a:buBlip>
          <a:blip r:embed="rId16"/>
        </a:buBlip>
        <a:defRPr sz="3200" kern="1200">
          <a:solidFill>
            <a:schemeClr val="tx1"/>
          </a:solidFill>
          <a:latin typeface="Trebuchet MS" pitchFamily="34" charset="0"/>
          <a:ea typeface="+mn-ea"/>
          <a:cs typeface="+mn-cs"/>
        </a:defRPr>
      </a:lvl1pPr>
      <a:lvl2pPr marL="913946" indent="-396675" algn="l" defTabSz="912360" rtl="0" eaLnBrk="0" fontAlgn="base" hangingPunct="0">
        <a:lnSpc>
          <a:spcPct val="90000"/>
        </a:lnSpc>
        <a:spcBef>
          <a:spcPct val="20000"/>
        </a:spcBef>
        <a:spcAft>
          <a:spcPct val="0"/>
        </a:spcAft>
        <a:buBlip>
          <a:blip r:embed="rId17"/>
        </a:buBlip>
        <a:defRPr sz="2800" kern="1200">
          <a:solidFill>
            <a:schemeClr val="tx1"/>
          </a:solidFill>
          <a:latin typeface="Trebuchet MS" pitchFamily="34" charset="0"/>
          <a:ea typeface="+mn-ea"/>
          <a:cs typeface="+mn-cs"/>
        </a:defRPr>
      </a:lvl2pPr>
      <a:lvl3pPr marL="1258251" indent="-344326" algn="l" defTabSz="912360" rtl="0" eaLnBrk="0" fontAlgn="base" hangingPunct="0">
        <a:lnSpc>
          <a:spcPct val="90000"/>
        </a:lnSpc>
        <a:spcBef>
          <a:spcPct val="20000"/>
        </a:spcBef>
        <a:spcAft>
          <a:spcPct val="0"/>
        </a:spcAft>
        <a:buBlip>
          <a:blip r:embed="rId17"/>
        </a:buBlip>
        <a:defRPr sz="2400" kern="1200">
          <a:solidFill>
            <a:schemeClr val="tx1"/>
          </a:solidFill>
          <a:latin typeface="Trebuchet MS" pitchFamily="34" charset="0"/>
          <a:ea typeface="+mn-ea"/>
          <a:cs typeface="+mn-cs"/>
        </a:defRPr>
      </a:lvl3pPr>
      <a:lvl4pPr marL="1604163" indent="-345914" algn="l" defTabSz="912360" rtl="0" eaLnBrk="0" fontAlgn="base" hangingPunct="0">
        <a:lnSpc>
          <a:spcPct val="90000"/>
        </a:lnSpc>
        <a:spcBef>
          <a:spcPct val="20000"/>
        </a:spcBef>
        <a:spcAft>
          <a:spcPct val="0"/>
        </a:spcAft>
        <a:buBlip>
          <a:blip r:embed="rId17"/>
        </a:buBlip>
        <a:defRPr sz="2400" kern="1200">
          <a:solidFill>
            <a:schemeClr val="tx1"/>
          </a:solidFill>
          <a:latin typeface="Trebuchet MS" pitchFamily="34" charset="0"/>
          <a:ea typeface="+mn-ea"/>
          <a:cs typeface="+mn-cs"/>
        </a:defRPr>
      </a:lvl4pPr>
      <a:lvl5pPr marL="1940553" indent="-336390" algn="l" defTabSz="912360" rtl="0" eaLnBrk="0" fontAlgn="base" hangingPunct="0">
        <a:lnSpc>
          <a:spcPct val="90000"/>
        </a:lnSpc>
        <a:spcBef>
          <a:spcPct val="20000"/>
        </a:spcBef>
        <a:spcAft>
          <a:spcPct val="0"/>
        </a:spcAft>
        <a:buBlip>
          <a:blip r:embed="rId17"/>
        </a:buBlip>
        <a:defRPr sz="2400" kern="1200">
          <a:solidFill>
            <a:schemeClr val="tx1"/>
          </a:solidFill>
          <a:latin typeface="Trebuchet MS" pitchFamily="34" charset="0"/>
          <a:ea typeface="+mn-ea"/>
          <a:cs typeface="+mn-cs"/>
        </a:defRPr>
      </a:lvl5pPr>
      <a:lvl6pPr marL="2513245" indent="-228484" algn="l" defTabSz="9139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00" indent="-228484" algn="l" defTabSz="9139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56" indent="-228484" algn="l" defTabSz="9139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22" indent="-228484" algn="l" defTabSz="9139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09" rtl="0" eaLnBrk="1" latinLnBrk="0" hangingPunct="1">
        <a:defRPr sz="1900" kern="1200">
          <a:solidFill>
            <a:schemeClr val="tx1"/>
          </a:solidFill>
          <a:latin typeface="+mn-lt"/>
          <a:ea typeface="+mn-ea"/>
          <a:cs typeface="+mn-cs"/>
        </a:defRPr>
      </a:lvl1pPr>
      <a:lvl2pPr marL="456943" algn="l" defTabSz="913909" rtl="0" eaLnBrk="1" latinLnBrk="0" hangingPunct="1">
        <a:defRPr sz="1900" kern="1200">
          <a:solidFill>
            <a:schemeClr val="tx1"/>
          </a:solidFill>
          <a:latin typeface="+mn-lt"/>
          <a:ea typeface="+mn-ea"/>
          <a:cs typeface="+mn-cs"/>
        </a:defRPr>
      </a:lvl2pPr>
      <a:lvl3pPr marL="913909" algn="l" defTabSz="913909" rtl="0" eaLnBrk="1" latinLnBrk="0" hangingPunct="1">
        <a:defRPr sz="1900" kern="1200">
          <a:solidFill>
            <a:schemeClr val="tx1"/>
          </a:solidFill>
          <a:latin typeface="+mn-lt"/>
          <a:ea typeface="+mn-ea"/>
          <a:cs typeface="+mn-cs"/>
        </a:defRPr>
      </a:lvl3pPr>
      <a:lvl4pPr marL="1370864" algn="l" defTabSz="913909" rtl="0" eaLnBrk="1" latinLnBrk="0" hangingPunct="1">
        <a:defRPr sz="1900" kern="1200">
          <a:solidFill>
            <a:schemeClr val="tx1"/>
          </a:solidFill>
          <a:latin typeface="+mn-lt"/>
          <a:ea typeface="+mn-ea"/>
          <a:cs typeface="+mn-cs"/>
        </a:defRPr>
      </a:lvl4pPr>
      <a:lvl5pPr marL="1827820" algn="l" defTabSz="913909" rtl="0" eaLnBrk="1" latinLnBrk="0" hangingPunct="1">
        <a:defRPr sz="1900" kern="1200">
          <a:solidFill>
            <a:schemeClr val="tx1"/>
          </a:solidFill>
          <a:latin typeface="+mn-lt"/>
          <a:ea typeface="+mn-ea"/>
          <a:cs typeface="+mn-cs"/>
        </a:defRPr>
      </a:lvl5pPr>
      <a:lvl6pPr marL="2284786" algn="l" defTabSz="913909" rtl="0" eaLnBrk="1" latinLnBrk="0" hangingPunct="1">
        <a:defRPr sz="1900" kern="1200">
          <a:solidFill>
            <a:schemeClr val="tx1"/>
          </a:solidFill>
          <a:latin typeface="+mn-lt"/>
          <a:ea typeface="+mn-ea"/>
          <a:cs typeface="+mn-cs"/>
        </a:defRPr>
      </a:lvl6pPr>
      <a:lvl7pPr marL="2741730" algn="l" defTabSz="913909" rtl="0" eaLnBrk="1" latinLnBrk="0" hangingPunct="1">
        <a:defRPr sz="1900" kern="1200">
          <a:solidFill>
            <a:schemeClr val="tx1"/>
          </a:solidFill>
          <a:latin typeface="+mn-lt"/>
          <a:ea typeface="+mn-ea"/>
          <a:cs typeface="+mn-cs"/>
        </a:defRPr>
      </a:lvl7pPr>
      <a:lvl8pPr marL="3198672" algn="l" defTabSz="913909" rtl="0" eaLnBrk="1" latinLnBrk="0" hangingPunct="1">
        <a:defRPr sz="1900" kern="1200">
          <a:solidFill>
            <a:schemeClr val="tx1"/>
          </a:solidFill>
          <a:latin typeface="+mn-lt"/>
          <a:ea typeface="+mn-ea"/>
          <a:cs typeface="+mn-cs"/>
        </a:defRPr>
      </a:lvl8pPr>
      <a:lvl9pPr marL="3655615" algn="l" defTabSz="913909" rtl="0" eaLnBrk="1" latinLnBrk="0" hangingPunct="1">
        <a:defRPr sz="19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914597" y="0"/>
            <a:ext cx="10363200" cy="11430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24579" name="Rectangle 3"/>
          <p:cNvSpPr>
            <a:spLocks noGrp="1" noChangeArrowheads="1"/>
          </p:cNvSpPr>
          <p:nvPr>
            <p:ph type="body" idx="1"/>
          </p:nvPr>
        </p:nvSpPr>
        <p:spPr bwMode="auto">
          <a:xfrm>
            <a:off x="914597" y="1981200"/>
            <a:ext cx="10363200" cy="4114800"/>
          </a:xfrm>
          <a:prstGeom prst="rect">
            <a:avLst/>
          </a:prstGeom>
          <a:noFill/>
          <a:ln>
            <a:noFill/>
          </a:ln>
          <a:effectLst>
            <a:outerShdw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7108" name="Rectangle 4"/>
          <p:cNvSpPr>
            <a:spLocks noGrp="1" noChangeArrowheads="1"/>
          </p:cNvSpPr>
          <p:nvPr>
            <p:ph type="dt" sz="half" idx="2"/>
          </p:nvPr>
        </p:nvSpPr>
        <p:spPr bwMode="auto">
          <a:xfrm>
            <a:off x="914597"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lgn="l">
              <a:defRPr sz="1500" u="none">
                <a:solidFill>
                  <a:srgbClr val="FFFFFF"/>
                </a:solidFill>
              </a:defRPr>
            </a:lvl1pPr>
          </a:lstStyle>
          <a:p>
            <a:pPr eaLnBrk="0" fontAlgn="base" hangingPunct="0">
              <a:spcBef>
                <a:spcPct val="0"/>
              </a:spcBef>
              <a:spcAft>
                <a:spcPct val="0"/>
              </a:spcAft>
              <a:defRPr/>
            </a:pPr>
            <a:endParaRPr lang="es-ES_tradnl" dirty="0">
              <a:ea typeface="PMingLiU" pitchFamily="18" charset="-120"/>
            </a:endParaRPr>
          </a:p>
        </p:txBody>
      </p:sp>
      <p:sp>
        <p:nvSpPr>
          <p:cNvPr id="47109" name="Rectangle 5"/>
          <p:cNvSpPr>
            <a:spLocks noGrp="1" noChangeArrowheads="1"/>
          </p:cNvSpPr>
          <p:nvPr>
            <p:ph type="ftr" sz="quarter" idx="3"/>
          </p:nvPr>
        </p:nvSpPr>
        <p:spPr bwMode="auto">
          <a:xfrm>
            <a:off x="4165797" y="6248400"/>
            <a:ext cx="38608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defRPr sz="1500" u="none">
                <a:solidFill>
                  <a:srgbClr val="FFFFFF"/>
                </a:solidFill>
              </a:defRPr>
            </a:lvl1pPr>
          </a:lstStyle>
          <a:p>
            <a:pPr algn="ctr" eaLnBrk="0" fontAlgn="base" hangingPunct="0">
              <a:spcBef>
                <a:spcPct val="0"/>
              </a:spcBef>
              <a:spcAft>
                <a:spcPct val="0"/>
              </a:spcAft>
              <a:defRPr/>
            </a:pPr>
            <a:endParaRPr lang="es-ES_tradnl" dirty="0">
              <a:ea typeface="PMingLiU" pitchFamily="18" charset="-120"/>
            </a:endParaRPr>
          </a:p>
        </p:txBody>
      </p:sp>
      <p:sp>
        <p:nvSpPr>
          <p:cNvPr id="4711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a:outerShdw algn="ctr" rotWithShape="0">
              <a:srgbClr val="808080">
                <a:alpha val="75000"/>
              </a:srgbClr>
            </a:outerShdw>
          </a:effectLst>
        </p:spPr>
        <p:txBody>
          <a:bodyPr vert="horz" wrap="square" lIns="91400" tIns="45718" rIns="91400" bIns="45718" numCol="1" anchor="t" anchorCtr="0" compatLnSpc="1">
            <a:prstTxWarp prst="textNoShape">
              <a:avLst/>
            </a:prstTxWarp>
          </a:bodyPr>
          <a:lstStyle>
            <a:lvl1pPr algn="r">
              <a:defRPr sz="1500" u="none">
                <a:solidFill>
                  <a:srgbClr val="FFFFFF"/>
                </a:solidFill>
              </a:defRPr>
            </a:lvl1pPr>
          </a:lstStyle>
          <a:p>
            <a:pPr eaLnBrk="0" fontAlgn="base" hangingPunct="0">
              <a:spcBef>
                <a:spcPct val="0"/>
              </a:spcBef>
              <a:spcAft>
                <a:spcPct val="0"/>
              </a:spcAft>
              <a:defRPr/>
            </a:pPr>
            <a:fld id="{840865D1-14A3-45D2-88B7-233210AD2513}" type="slidenum">
              <a:rPr lang="en-US">
                <a:ea typeface="PMingLiU" pitchFamily="18" charset="-120"/>
              </a:rPr>
              <a:pPr eaLnBrk="0" fontAlgn="base" hangingPunct="0">
                <a:spcBef>
                  <a:spcPct val="0"/>
                </a:spcBef>
                <a:spcAft>
                  <a:spcPct val="0"/>
                </a:spcAft>
                <a:defRPr/>
              </a:pPr>
              <a:t>‹#›</a:t>
            </a:fld>
            <a:endParaRPr lang="en-US" dirty="0">
              <a:ea typeface="PMingLiU" pitchFamily="18" charset="-120"/>
            </a:endParaRPr>
          </a:p>
        </p:txBody>
      </p:sp>
    </p:spTree>
    <p:extLst>
      <p:ext uri="{BB962C8B-B14F-4D97-AF65-F5344CB8AC3E}">
        <p14:creationId xmlns:p14="http://schemas.microsoft.com/office/powerpoint/2010/main" val="1415478993"/>
      </p:ext>
    </p:extLst>
  </p:cSld>
  <p:clrMap bg1="dk2" tx1="lt1" bg2="dk1" tx2="lt2" accent1="accent1" accent2="accent2" accent3="accent3" accent4="accent4" accent5="accent5" accent6="accent6" hlink="hlink" folHlink="folHlink"/>
  <p:sldLayoutIdLst>
    <p:sldLayoutId id="2147485169" r:id="rId1"/>
    <p:sldLayoutId id="2147485170" r:id="rId2"/>
    <p:sldLayoutId id="2147485171" r:id="rId3"/>
    <p:sldLayoutId id="2147485172" r:id="rId4"/>
    <p:sldLayoutId id="2147485173" r:id="rId5"/>
    <p:sldLayoutId id="2147485174" r:id="rId6"/>
    <p:sldLayoutId id="2147485175" r:id="rId7"/>
    <p:sldLayoutId id="2147485176" r:id="rId8"/>
    <p:sldLayoutId id="2147485177" r:id="rId9"/>
    <p:sldLayoutId id="2147485178" r:id="rId10"/>
    <p:sldLayoutId id="2147485179" r:id="rId11"/>
  </p:sldLayoutIdLst>
  <p:transition spd="slow"/>
  <p:timing>
    <p:tnLst>
      <p:par>
        <p:cTn id="1" dur="indefinite" restart="never" nodeType="tmRoot"/>
      </p:par>
    </p:tnLst>
  </p:timing>
  <p:hf hdr="0" ftr="0" dt="0"/>
  <p:txStyles>
    <p:titleStyle>
      <a:lvl1pPr algn="ctr" rtl="0" eaLnBrk="0" fontAlgn="base" hangingPunct="0">
        <a:spcBef>
          <a:spcPct val="0"/>
        </a:spcBef>
        <a:spcAft>
          <a:spcPct val="0"/>
        </a:spcAft>
        <a:defRPr sz="4000">
          <a:solidFill>
            <a:schemeClr val="tx2"/>
          </a:solidFill>
          <a:latin typeface="+mj-lt"/>
          <a:ea typeface="ＭＳ Ｐゴシック" pitchFamily="34" charset="-128"/>
          <a:cs typeface="+mj-cs"/>
        </a:defRPr>
      </a:lvl1pPr>
      <a:lvl2pPr algn="ctr" rtl="0" eaLnBrk="0" fontAlgn="base" hangingPunct="0">
        <a:spcBef>
          <a:spcPct val="0"/>
        </a:spcBef>
        <a:spcAft>
          <a:spcPct val="0"/>
        </a:spcAft>
        <a:defRPr sz="4000">
          <a:solidFill>
            <a:schemeClr val="tx2"/>
          </a:solidFill>
          <a:latin typeface="Arial" charset="0"/>
          <a:ea typeface="ＭＳ Ｐゴシック" pitchFamily="34" charset="-128"/>
        </a:defRPr>
      </a:lvl2pPr>
      <a:lvl3pPr algn="ctr" rtl="0" eaLnBrk="0" fontAlgn="base" hangingPunct="0">
        <a:spcBef>
          <a:spcPct val="0"/>
        </a:spcBef>
        <a:spcAft>
          <a:spcPct val="0"/>
        </a:spcAft>
        <a:defRPr sz="4000">
          <a:solidFill>
            <a:schemeClr val="tx2"/>
          </a:solidFill>
          <a:latin typeface="Arial" charset="0"/>
          <a:ea typeface="ＭＳ Ｐゴシック" pitchFamily="34" charset="-128"/>
        </a:defRPr>
      </a:lvl3pPr>
      <a:lvl4pPr algn="ctr" rtl="0" eaLnBrk="0" fontAlgn="base" hangingPunct="0">
        <a:spcBef>
          <a:spcPct val="0"/>
        </a:spcBef>
        <a:spcAft>
          <a:spcPct val="0"/>
        </a:spcAft>
        <a:defRPr sz="4000">
          <a:solidFill>
            <a:schemeClr val="tx2"/>
          </a:solidFill>
          <a:latin typeface="Arial" charset="0"/>
          <a:ea typeface="ＭＳ Ｐゴシック" pitchFamily="34" charset="-128"/>
        </a:defRPr>
      </a:lvl4pPr>
      <a:lvl5pPr algn="ctr" rtl="0" eaLnBrk="0" fontAlgn="base" hangingPunct="0">
        <a:spcBef>
          <a:spcPct val="0"/>
        </a:spcBef>
        <a:spcAft>
          <a:spcPct val="0"/>
        </a:spcAft>
        <a:defRPr sz="4000">
          <a:solidFill>
            <a:schemeClr val="tx2"/>
          </a:solidFill>
          <a:latin typeface="Arial" charset="0"/>
          <a:ea typeface="ＭＳ Ｐゴシック" pitchFamily="34" charset="-128"/>
        </a:defRPr>
      </a:lvl5pPr>
      <a:lvl6pPr marL="456963" algn="ctr" rtl="0" fontAlgn="base">
        <a:spcBef>
          <a:spcPct val="0"/>
        </a:spcBef>
        <a:spcAft>
          <a:spcPct val="0"/>
        </a:spcAft>
        <a:defRPr sz="4000">
          <a:solidFill>
            <a:schemeClr val="tx2"/>
          </a:solidFill>
          <a:latin typeface="Arial" charset="0"/>
          <a:ea typeface="ＭＳ Ｐゴシック" pitchFamily="34" charset="-128"/>
        </a:defRPr>
      </a:lvl6pPr>
      <a:lvl7pPr marL="913946" algn="ctr" rtl="0" fontAlgn="base">
        <a:spcBef>
          <a:spcPct val="0"/>
        </a:spcBef>
        <a:spcAft>
          <a:spcPct val="0"/>
        </a:spcAft>
        <a:defRPr sz="4000">
          <a:solidFill>
            <a:schemeClr val="tx2"/>
          </a:solidFill>
          <a:latin typeface="Arial" charset="0"/>
          <a:ea typeface="ＭＳ Ｐゴシック" pitchFamily="34" charset="-128"/>
        </a:defRPr>
      </a:lvl7pPr>
      <a:lvl8pPr marL="1370920" algn="ctr" rtl="0" fontAlgn="base">
        <a:spcBef>
          <a:spcPct val="0"/>
        </a:spcBef>
        <a:spcAft>
          <a:spcPct val="0"/>
        </a:spcAft>
        <a:defRPr sz="4000">
          <a:solidFill>
            <a:schemeClr val="tx2"/>
          </a:solidFill>
          <a:latin typeface="Arial" charset="0"/>
          <a:ea typeface="ＭＳ Ｐゴシック" pitchFamily="34" charset="-128"/>
        </a:defRPr>
      </a:lvl8pPr>
      <a:lvl9pPr marL="1827893" algn="ctr" rtl="0" fontAlgn="base">
        <a:spcBef>
          <a:spcPct val="0"/>
        </a:spcBef>
        <a:spcAft>
          <a:spcPct val="0"/>
        </a:spcAft>
        <a:defRPr sz="4000">
          <a:solidFill>
            <a:schemeClr val="tx2"/>
          </a:solidFill>
          <a:latin typeface="Arial" charset="0"/>
          <a:ea typeface="ＭＳ Ｐゴシック" pitchFamily="34" charset="-128"/>
        </a:defRPr>
      </a:lvl9pPr>
    </p:titleStyle>
    <p:bodyStyle>
      <a:lvl1pPr marL="342738" indent="-342738" algn="l" rtl="0" eaLnBrk="0" fontAlgn="base" hangingPunct="0">
        <a:spcBef>
          <a:spcPct val="20000"/>
        </a:spcBef>
        <a:spcAft>
          <a:spcPct val="0"/>
        </a:spcAft>
        <a:buClr>
          <a:schemeClr val="tx1"/>
        </a:buClr>
        <a:buChar char="•"/>
        <a:defRPr sz="2800">
          <a:solidFill>
            <a:schemeClr val="tx1"/>
          </a:solidFill>
          <a:latin typeface="+mn-lt"/>
          <a:ea typeface="ＭＳ Ｐゴシック" pitchFamily="34" charset="-128"/>
          <a:cs typeface="+mn-cs"/>
        </a:defRPr>
      </a:lvl1pPr>
      <a:lvl2pPr marL="742577" indent="-285617" algn="l" rtl="0" eaLnBrk="0" fontAlgn="base" hangingPunct="0">
        <a:spcBef>
          <a:spcPct val="20000"/>
        </a:spcBef>
        <a:spcAft>
          <a:spcPct val="0"/>
        </a:spcAft>
        <a:buClr>
          <a:schemeClr val="tx1"/>
        </a:buClr>
        <a:buChar char="•"/>
        <a:defRPr sz="2800">
          <a:solidFill>
            <a:schemeClr val="tx1"/>
          </a:solidFill>
          <a:latin typeface="+mn-lt"/>
          <a:ea typeface="ＭＳ Ｐゴシック" pitchFamily="34" charset="-128"/>
        </a:defRPr>
      </a:lvl2pPr>
      <a:lvl3pPr marL="1142438" indent="-228493" algn="l" rtl="0" eaLnBrk="0" fontAlgn="base" hangingPunct="0">
        <a:spcBef>
          <a:spcPct val="20000"/>
        </a:spcBef>
        <a:spcAft>
          <a:spcPct val="0"/>
        </a:spcAft>
        <a:buClr>
          <a:schemeClr val="tx1"/>
        </a:buClr>
        <a:buChar char="•"/>
        <a:defRPr sz="2400">
          <a:solidFill>
            <a:schemeClr val="tx1"/>
          </a:solidFill>
          <a:latin typeface="+mn-lt"/>
          <a:ea typeface="ＭＳ Ｐゴシック" pitchFamily="34" charset="-128"/>
        </a:defRPr>
      </a:lvl3pPr>
      <a:lvl4pPr marL="1599400" indent="-228493" algn="l" rtl="0" eaLnBrk="0" fontAlgn="base" hangingPunct="0">
        <a:spcBef>
          <a:spcPct val="20000"/>
        </a:spcBef>
        <a:spcAft>
          <a:spcPct val="0"/>
        </a:spcAft>
        <a:buClr>
          <a:schemeClr val="tx1"/>
        </a:buClr>
        <a:buChar char="•"/>
        <a:defRPr sz="2000">
          <a:solidFill>
            <a:schemeClr val="tx1"/>
          </a:solidFill>
          <a:latin typeface="+mn-lt"/>
          <a:ea typeface="ＭＳ Ｐゴシック" pitchFamily="34" charset="-128"/>
        </a:defRPr>
      </a:lvl4pPr>
      <a:lvl5pPr marL="2056363" indent="-228493" algn="l" rtl="0" eaLnBrk="0" fontAlgn="base" hangingPunct="0">
        <a:spcBef>
          <a:spcPct val="20000"/>
        </a:spcBef>
        <a:spcAft>
          <a:spcPct val="0"/>
        </a:spcAft>
        <a:buClr>
          <a:schemeClr val="tx1"/>
        </a:buClr>
        <a:buChar char="•"/>
        <a:defRPr sz="2000">
          <a:solidFill>
            <a:schemeClr val="tx1"/>
          </a:solidFill>
          <a:latin typeface="+mn-lt"/>
          <a:ea typeface="ＭＳ Ｐゴシック" pitchFamily="34" charset="-128"/>
        </a:defRPr>
      </a:lvl5pPr>
      <a:lvl6pPr marL="2513346" indent="-228493" algn="l" rtl="0" fontAlgn="base">
        <a:spcBef>
          <a:spcPct val="20000"/>
        </a:spcBef>
        <a:spcAft>
          <a:spcPct val="0"/>
        </a:spcAft>
        <a:buClr>
          <a:schemeClr val="tx1"/>
        </a:buClr>
        <a:buChar char="•"/>
        <a:defRPr sz="2000">
          <a:solidFill>
            <a:schemeClr val="tx1"/>
          </a:solidFill>
          <a:latin typeface="+mn-lt"/>
          <a:ea typeface="+mn-ea"/>
        </a:defRPr>
      </a:lvl6pPr>
      <a:lvl7pPr marL="2970320" indent="-228493" algn="l" rtl="0" fontAlgn="base">
        <a:spcBef>
          <a:spcPct val="20000"/>
        </a:spcBef>
        <a:spcAft>
          <a:spcPct val="0"/>
        </a:spcAft>
        <a:buClr>
          <a:schemeClr val="tx1"/>
        </a:buClr>
        <a:buChar char="•"/>
        <a:defRPr sz="2000">
          <a:solidFill>
            <a:schemeClr val="tx1"/>
          </a:solidFill>
          <a:latin typeface="+mn-lt"/>
          <a:ea typeface="+mn-ea"/>
        </a:defRPr>
      </a:lvl7pPr>
      <a:lvl8pPr marL="3427293" indent="-228493" algn="l" rtl="0" fontAlgn="base">
        <a:spcBef>
          <a:spcPct val="20000"/>
        </a:spcBef>
        <a:spcAft>
          <a:spcPct val="0"/>
        </a:spcAft>
        <a:buClr>
          <a:schemeClr val="tx1"/>
        </a:buClr>
        <a:buChar char="•"/>
        <a:defRPr sz="2000">
          <a:solidFill>
            <a:schemeClr val="tx1"/>
          </a:solidFill>
          <a:latin typeface="+mn-lt"/>
          <a:ea typeface="+mn-ea"/>
        </a:defRPr>
      </a:lvl8pPr>
      <a:lvl9pPr marL="3884278" indent="-228493"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7158"/>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ea typeface="MS PGothic" pitchFamily="34" charset="-128"/>
              </a:rPr>
              <a:pPr/>
              <a:t>3/14/2016</a:t>
            </a:fld>
            <a:endParaRPr lang="en-US">
              <a:solidFill>
                <a:prstClr val="black">
                  <a:tint val="75000"/>
                </a:prstClr>
              </a:solidFill>
              <a:ea typeface="MS PGothic" pitchFamily="34" charset="-128"/>
            </a:endParaRPr>
          </a:p>
        </p:txBody>
      </p:sp>
      <p:sp>
        <p:nvSpPr>
          <p:cNvPr id="5" name="Footer Placeholder 4"/>
          <p:cNvSpPr>
            <a:spLocks noGrp="1"/>
          </p:cNvSpPr>
          <p:nvPr>
            <p:ph type="ftr" sz="quarter" idx="3"/>
          </p:nvPr>
        </p:nvSpPr>
        <p:spPr>
          <a:xfrm>
            <a:off x="4038601" y="6357158"/>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a:solidFill>
                <a:prstClr val="black">
                  <a:tint val="75000"/>
                </a:prstClr>
              </a:solidFill>
              <a:ea typeface="MS PGothic" pitchFamily="34" charset="-128"/>
            </a:endParaRPr>
          </a:p>
        </p:txBody>
      </p:sp>
      <p:sp>
        <p:nvSpPr>
          <p:cNvPr id="6" name="Slide Number Placeholder 5"/>
          <p:cNvSpPr>
            <a:spLocks noGrp="1"/>
          </p:cNvSpPr>
          <p:nvPr>
            <p:ph type="sldNum" sz="quarter" idx="4"/>
          </p:nvPr>
        </p:nvSpPr>
        <p:spPr>
          <a:xfrm>
            <a:off x="8610600" y="6357158"/>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ea typeface="MS PGothic" pitchFamily="34" charset="-128"/>
              </a:rPr>
              <a:pPr/>
              <a:t>‹#›</a:t>
            </a:fld>
            <a:endParaRPr lang="en-US">
              <a:solidFill>
                <a:prstClr val="black">
                  <a:tint val="75000"/>
                </a:prstClr>
              </a:solidFill>
              <a:ea typeface="MS PGothic" pitchFamily="34" charset="-128"/>
            </a:endParaRPr>
          </a:p>
        </p:txBody>
      </p:sp>
    </p:spTree>
    <p:extLst>
      <p:ext uri="{BB962C8B-B14F-4D97-AF65-F5344CB8AC3E}">
        <p14:creationId xmlns:p14="http://schemas.microsoft.com/office/powerpoint/2010/main" val="959549093"/>
      </p:ext>
    </p:extLst>
  </p:cSld>
  <p:clrMap bg1="lt1" tx1="dk1" bg2="lt2" tx2="dk2" accent1="accent1" accent2="accent2" accent3="accent3" accent4="accent4" accent5="accent5" accent6="accent6" hlink="hlink" folHlink="folHlink"/>
  <p:sldLayoutIdLst>
    <p:sldLayoutId id="2147484188"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658"/>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658"/>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658"/>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7184182"/>
      </p:ext>
    </p:extLst>
  </p:cSld>
  <p:clrMap bg1="lt1" tx1="dk1" bg2="lt2" tx2="dk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00" tIns="45718" rIns="914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9"/>
          </a:xfrm>
          <a:prstGeom prst="rect">
            <a:avLst/>
          </a:prstGeom>
        </p:spPr>
        <p:txBody>
          <a:bodyPr vert="horz" lIns="91400" tIns="45718" rIns="914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658"/>
            <a:ext cx="2743200" cy="365125"/>
          </a:xfrm>
          <a:prstGeom prst="rect">
            <a:avLst/>
          </a:prstGeom>
        </p:spPr>
        <p:txBody>
          <a:bodyPr vert="horz" lIns="91400" tIns="45718" rIns="91400" bIns="45718" rtlCol="0" anchor="ctr"/>
          <a:lstStyle>
            <a:lvl1pPr algn="l">
              <a:defRPr sz="1200">
                <a:solidFill>
                  <a:schemeClr val="tx1">
                    <a:tint val="75000"/>
                  </a:schemeClr>
                </a:solidFill>
              </a:defRPr>
            </a:lvl1pPr>
          </a:lstStyle>
          <a:p>
            <a:fld id="{C7C13A08-8A04-4CF9-9370-C7D73858924D}" type="datetimeFigureOut">
              <a:rPr lang="en-US" smtClean="0">
                <a:solidFill>
                  <a:prstClr val="black">
                    <a:tint val="75000"/>
                  </a:prstClr>
                </a:solidFill>
              </a:rPr>
              <a:pPr/>
              <a:t>3/14/2016</a:t>
            </a:fld>
            <a:endParaRPr lang="en-US">
              <a:solidFill>
                <a:prstClr val="black">
                  <a:tint val="75000"/>
                </a:prstClr>
              </a:solidFill>
            </a:endParaRPr>
          </a:p>
        </p:txBody>
      </p:sp>
      <p:sp>
        <p:nvSpPr>
          <p:cNvPr id="5" name="Footer Placeholder 4"/>
          <p:cNvSpPr>
            <a:spLocks noGrp="1"/>
          </p:cNvSpPr>
          <p:nvPr>
            <p:ph type="ftr" sz="quarter" idx="3"/>
          </p:nvPr>
        </p:nvSpPr>
        <p:spPr>
          <a:xfrm>
            <a:off x="4038601" y="6356658"/>
            <a:ext cx="4114800" cy="365125"/>
          </a:xfrm>
          <a:prstGeom prst="rect">
            <a:avLst/>
          </a:prstGeom>
        </p:spPr>
        <p:txBody>
          <a:bodyPr vert="horz" lIns="91400" tIns="45718" rIns="91400"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658"/>
            <a:ext cx="2743200" cy="365125"/>
          </a:xfrm>
          <a:prstGeom prst="rect">
            <a:avLst/>
          </a:prstGeom>
        </p:spPr>
        <p:txBody>
          <a:bodyPr vert="horz" lIns="91400" tIns="45718" rIns="91400" bIns="45718" rtlCol="0" anchor="ctr"/>
          <a:lstStyle>
            <a:lvl1pPr algn="r">
              <a:defRPr sz="1200">
                <a:solidFill>
                  <a:schemeClr val="tx1">
                    <a:tint val="75000"/>
                  </a:schemeClr>
                </a:solidFill>
              </a:defRPr>
            </a:lvl1pPr>
          </a:lstStyle>
          <a:p>
            <a:fld id="{F8504FCD-AA76-409F-84F8-B13164B4A2D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20527"/>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Lst>
  <p:txStyles>
    <p:titleStyle>
      <a:lvl1pPr algn="l" defTabSz="9139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3" indent="-228493" algn="l" defTabSz="9139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8" indent="-228493" algn="l" defTabSz="9139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38" indent="-228493" algn="l" defTabSz="9139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0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636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3346"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0320"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7293"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4278" indent="-228493" algn="l" defTabSz="913946"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67" y="274639"/>
            <a:ext cx="109728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609667" y="1600206"/>
            <a:ext cx="1097280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7138"/>
            <a:ext cx="2844800" cy="365125"/>
          </a:xfrm>
          <a:prstGeom prst="rect">
            <a:avLst/>
          </a:prstGeom>
        </p:spPr>
        <p:txBody>
          <a:bodyPr vert="horz" wrap="square" lIns="91400" tIns="45718" rIns="91400" bIns="45718" numCol="1" anchor="ctr" anchorCtr="0" compatLnSpc="1">
            <a:prstTxWarp prst="textNoShape">
              <a:avLst/>
            </a:prstTxWarp>
          </a:bodyPr>
          <a:lstStyle>
            <a:lvl1pPr algn="l" defTabSz="456963" eaLnBrk="1" hangingPunct="1">
              <a:defRPr sz="1200" u="none">
                <a:solidFill>
                  <a:srgbClr val="E6E7E6"/>
                </a:solidFill>
                <a:latin typeface="Calibri" pitchFamily="34" charset="0"/>
              </a:defRPr>
            </a:lvl1pPr>
          </a:lstStyle>
          <a:p>
            <a:pPr fontAlgn="base">
              <a:spcBef>
                <a:spcPct val="0"/>
              </a:spcBef>
              <a:spcAft>
                <a:spcPct val="0"/>
              </a:spcAft>
              <a:defRPr/>
            </a:pPr>
            <a:fld id="{A4D801AC-52FF-4564-8BA1-5DBD451FFEC7}" type="datetime1">
              <a:rPr lang="en-US">
                <a:ea typeface="ＭＳ Ｐゴシック" pitchFamily="34" charset="-128"/>
              </a:rPr>
              <a:pPr fontAlgn="base">
                <a:spcBef>
                  <a:spcPct val="0"/>
                </a:spcBef>
                <a:spcAft>
                  <a:spcPct val="0"/>
                </a:spcAft>
                <a:defRPr/>
              </a:pPr>
              <a:t>3/14/2016</a:t>
            </a:fld>
            <a:endParaRPr lang="en-US">
              <a:ea typeface="ＭＳ Ｐゴシック" pitchFamily="34" charset="-128"/>
            </a:endParaRPr>
          </a:p>
        </p:txBody>
      </p:sp>
      <p:sp>
        <p:nvSpPr>
          <p:cNvPr id="5" name="Footer Placeholder 4"/>
          <p:cNvSpPr>
            <a:spLocks noGrp="1"/>
          </p:cNvSpPr>
          <p:nvPr>
            <p:ph type="ftr" sz="quarter" idx="3"/>
          </p:nvPr>
        </p:nvSpPr>
        <p:spPr>
          <a:xfrm>
            <a:off x="4165663" y="6357138"/>
            <a:ext cx="3860800" cy="365125"/>
          </a:xfrm>
          <a:prstGeom prst="rect">
            <a:avLst/>
          </a:prstGeom>
        </p:spPr>
        <p:txBody>
          <a:bodyPr vert="horz" wrap="square" lIns="91400" tIns="45718" rIns="91400" bIns="45718" numCol="1" anchor="ctr" anchorCtr="0" compatLnSpc="1">
            <a:prstTxWarp prst="textNoShape">
              <a:avLst/>
            </a:prstTxWarp>
          </a:bodyPr>
          <a:lstStyle>
            <a:lvl1pPr defTabSz="456963" eaLnBrk="1" hangingPunct="1">
              <a:defRPr sz="1200" u="none">
                <a:solidFill>
                  <a:srgbClr val="E6E7E6"/>
                </a:solidFill>
                <a:latin typeface="Calibri" pitchFamily="34" charset="0"/>
              </a:defRPr>
            </a:lvl1pPr>
          </a:lstStyle>
          <a:p>
            <a:pPr algn="ctr" fontAlgn="base">
              <a:spcBef>
                <a:spcPct val="0"/>
              </a:spcBef>
              <a:spcAft>
                <a:spcPct val="0"/>
              </a:spcAft>
              <a:defRPr/>
            </a:pPr>
            <a:endParaRPr lang="en-US">
              <a:ea typeface="ＭＳ Ｐゴシック" pitchFamily="34" charset="-128"/>
            </a:endParaRPr>
          </a:p>
        </p:txBody>
      </p:sp>
      <p:sp>
        <p:nvSpPr>
          <p:cNvPr id="6" name="Slide Number Placeholder 5"/>
          <p:cNvSpPr>
            <a:spLocks noGrp="1"/>
          </p:cNvSpPr>
          <p:nvPr>
            <p:ph type="sldNum" sz="quarter" idx="4"/>
          </p:nvPr>
        </p:nvSpPr>
        <p:spPr>
          <a:xfrm>
            <a:off x="8737661" y="6357138"/>
            <a:ext cx="2844800" cy="365125"/>
          </a:xfrm>
          <a:prstGeom prst="rect">
            <a:avLst/>
          </a:prstGeom>
        </p:spPr>
        <p:txBody>
          <a:bodyPr vert="horz" wrap="square" lIns="91400" tIns="45718" rIns="91400" bIns="45718" numCol="1" anchor="ctr" anchorCtr="0" compatLnSpc="1">
            <a:prstTxWarp prst="textNoShape">
              <a:avLst/>
            </a:prstTxWarp>
          </a:bodyPr>
          <a:lstStyle>
            <a:lvl1pPr algn="r" defTabSz="456963" eaLnBrk="1" hangingPunct="1">
              <a:defRPr sz="1200" u="none">
                <a:solidFill>
                  <a:srgbClr val="E6E7E6"/>
                </a:solidFill>
                <a:latin typeface="Calibri" pitchFamily="34" charset="0"/>
              </a:defRPr>
            </a:lvl1pPr>
          </a:lstStyle>
          <a:p>
            <a:pPr fontAlgn="base">
              <a:spcBef>
                <a:spcPct val="0"/>
              </a:spcBef>
              <a:spcAft>
                <a:spcPct val="0"/>
              </a:spcAft>
              <a:defRPr/>
            </a:pPr>
            <a:fld id="{0EB9501C-3F70-4DC6-B88A-98563DE2F45E}" type="slidenum">
              <a:rPr lang="en-US">
                <a:ea typeface="ＭＳ Ｐゴシック" pitchFamily="34" charset="-128"/>
              </a:rPr>
              <a:pPr fontAlgn="base">
                <a:spcBef>
                  <a:spcPct val="0"/>
                </a:spcBef>
                <a:spcAft>
                  <a:spcPct val="0"/>
                </a:spcAft>
                <a:defRPr/>
              </a:pPr>
              <a:t>‹#›</a:t>
            </a:fld>
            <a:endParaRPr lang="en-US">
              <a:ea typeface="ＭＳ Ｐゴシック" pitchFamily="34" charset="-128"/>
            </a:endParaRPr>
          </a:p>
        </p:txBody>
      </p:sp>
    </p:spTree>
    <p:extLst>
      <p:ext uri="{BB962C8B-B14F-4D97-AF65-F5344CB8AC3E}">
        <p14:creationId xmlns:p14="http://schemas.microsoft.com/office/powerpoint/2010/main" val="239633561"/>
      </p:ext>
    </p:extLst>
  </p:cSld>
  <p:clrMap bg1="lt1" tx1="dk1" bg2="lt2" tx2="dk2" accent1="accent1" accent2="accent2" accent3="accent3" accent4="accent4" accent5="accent5" accent6="accent6" hlink="hlink" folHlink="folHlink"/>
  <p:sldLayoutIdLst>
    <p:sldLayoutId id="2147484274" r:id="rId1"/>
    <p:sldLayoutId id="2147484275" r:id="rId2"/>
    <p:sldLayoutId id="2147484276" r:id="rId3"/>
    <p:sldLayoutId id="2147484277" r:id="rId4"/>
    <p:sldLayoutId id="2147484278" r:id="rId5"/>
    <p:sldLayoutId id="2147484279" r:id="rId6"/>
    <p:sldLayoutId id="2147484280" r:id="rId7"/>
    <p:sldLayoutId id="2147484281" r:id="rId8"/>
    <p:sldLayoutId id="2147484282" r:id="rId9"/>
    <p:sldLayoutId id="2147484283" r:id="rId10"/>
    <p:sldLayoutId id="2147484284" r:id="rId11"/>
  </p:sldLayoutIdLst>
  <p:txStyles>
    <p:titleStyle>
      <a:lvl1pPr algn="ctr" defTabSz="456963" rtl="0" eaLnBrk="0" fontAlgn="base" hangingPunct="0">
        <a:spcBef>
          <a:spcPct val="0"/>
        </a:spcBef>
        <a:spcAft>
          <a:spcPct val="0"/>
        </a:spcAft>
        <a:defRPr sz="4400" kern="1200">
          <a:solidFill>
            <a:schemeClr val="tx1"/>
          </a:solidFill>
          <a:latin typeface="+mj-lt"/>
          <a:ea typeface="+mj-ea"/>
          <a:cs typeface="+mj-cs"/>
        </a:defRPr>
      </a:lvl1pPr>
      <a:lvl2pPr algn="ctr" defTabSz="456963" rtl="0" eaLnBrk="0" fontAlgn="base" hangingPunct="0">
        <a:spcBef>
          <a:spcPct val="0"/>
        </a:spcBef>
        <a:spcAft>
          <a:spcPct val="0"/>
        </a:spcAft>
        <a:defRPr sz="4400">
          <a:solidFill>
            <a:schemeClr val="tx1"/>
          </a:solidFill>
          <a:latin typeface="Calibri" pitchFamily="34" charset="0"/>
        </a:defRPr>
      </a:lvl2pPr>
      <a:lvl3pPr algn="ctr" defTabSz="456963" rtl="0" eaLnBrk="0" fontAlgn="base" hangingPunct="0">
        <a:spcBef>
          <a:spcPct val="0"/>
        </a:spcBef>
        <a:spcAft>
          <a:spcPct val="0"/>
        </a:spcAft>
        <a:defRPr sz="4400">
          <a:solidFill>
            <a:schemeClr val="tx1"/>
          </a:solidFill>
          <a:latin typeface="Calibri" pitchFamily="34" charset="0"/>
        </a:defRPr>
      </a:lvl3pPr>
      <a:lvl4pPr algn="ctr" defTabSz="456963" rtl="0" eaLnBrk="0" fontAlgn="base" hangingPunct="0">
        <a:spcBef>
          <a:spcPct val="0"/>
        </a:spcBef>
        <a:spcAft>
          <a:spcPct val="0"/>
        </a:spcAft>
        <a:defRPr sz="4400">
          <a:solidFill>
            <a:schemeClr val="tx1"/>
          </a:solidFill>
          <a:latin typeface="Calibri" pitchFamily="34" charset="0"/>
        </a:defRPr>
      </a:lvl4pPr>
      <a:lvl5pPr algn="ctr" defTabSz="456963" rtl="0" eaLnBrk="0" fontAlgn="base" hangingPunct="0">
        <a:spcBef>
          <a:spcPct val="0"/>
        </a:spcBef>
        <a:spcAft>
          <a:spcPct val="0"/>
        </a:spcAft>
        <a:defRPr sz="4400">
          <a:solidFill>
            <a:schemeClr val="tx1"/>
          </a:solidFill>
          <a:latin typeface="Calibri" pitchFamily="34" charset="0"/>
        </a:defRPr>
      </a:lvl5pPr>
      <a:lvl6pPr marL="456963" algn="ctr" defTabSz="456963" rtl="0" fontAlgn="base">
        <a:spcBef>
          <a:spcPct val="0"/>
        </a:spcBef>
        <a:spcAft>
          <a:spcPct val="0"/>
        </a:spcAft>
        <a:defRPr sz="4400">
          <a:solidFill>
            <a:schemeClr val="tx1"/>
          </a:solidFill>
          <a:latin typeface="Calibri" pitchFamily="34" charset="0"/>
        </a:defRPr>
      </a:lvl6pPr>
      <a:lvl7pPr marL="913946" algn="ctr" defTabSz="456963" rtl="0" fontAlgn="base">
        <a:spcBef>
          <a:spcPct val="0"/>
        </a:spcBef>
        <a:spcAft>
          <a:spcPct val="0"/>
        </a:spcAft>
        <a:defRPr sz="4400">
          <a:solidFill>
            <a:schemeClr val="tx1"/>
          </a:solidFill>
          <a:latin typeface="Calibri" pitchFamily="34" charset="0"/>
        </a:defRPr>
      </a:lvl7pPr>
      <a:lvl8pPr marL="1370920" algn="ctr" defTabSz="456963" rtl="0" fontAlgn="base">
        <a:spcBef>
          <a:spcPct val="0"/>
        </a:spcBef>
        <a:spcAft>
          <a:spcPct val="0"/>
        </a:spcAft>
        <a:defRPr sz="4400">
          <a:solidFill>
            <a:schemeClr val="tx1"/>
          </a:solidFill>
          <a:latin typeface="Calibri" pitchFamily="34" charset="0"/>
        </a:defRPr>
      </a:lvl8pPr>
      <a:lvl9pPr marL="1827893" algn="ctr" defTabSz="456963" rtl="0" fontAlgn="base">
        <a:spcBef>
          <a:spcPct val="0"/>
        </a:spcBef>
        <a:spcAft>
          <a:spcPct val="0"/>
        </a:spcAft>
        <a:defRPr sz="4400">
          <a:solidFill>
            <a:schemeClr val="tx1"/>
          </a:solidFill>
          <a:latin typeface="Calibri" pitchFamily="34" charset="0"/>
        </a:defRPr>
      </a:lvl9pPr>
    </p:titleStyle>
    <p:bodyStyle>
      <a:lvl1pPr marL="342738" indent="-342738" algn="l" defTabSz="456963"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577" indent="-285617" algn="l" defTabSz="456963"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438" indent="-228493" algn="l" defTabSz="456963"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400" indent="-228493" algn="l" defTabSz="45696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363" indent="-228493" algn="l" defTabSz="456963"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53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39.xml"/><Relationship Id="rId1" Type="http://schemas.openxmlformats.org/officeDocument/2006/relationships/slideLayout" Target="../slideLayouts/slideLayout340.xml"/></Relationships>
</file>

<file path=ppt/slides/_rels/slide101.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40.xml"/><Relationship Id="rId1" Type="http://schemas.openxmlformats.org/officeDocument/2006/relationships/slideLayout" Target="../slideLayouts/slideLayout384.xml"/><Relationship Id="rId4" Type="http://schemas.microsoft.com/office/2007/relationships/hdphoto" Target="../media/hdphoto12.wdp"/></Relationships>
</file>

<file path=ppt/slides/_rels/slide102.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41.xml"/><Relationship Id="rId1" Type="http://schemas.openxmlformats.org/officeDocument/2006/relationships/slideLayout" Target="../slideLayouts/slideLayout384.xml"/><Relationship Id="rId4" Type="http://schemas.microsoft.com/office/2007/relationships/hdphoto" Target="../media/hdphoto12.wdp"/></Relationships>
</file>

<file path=ppt/slides/_rels/slide10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6.png"/><Relationship Id="rId1" Type="http://schemas.openxmlformats.org/officeDocument/2006/relationships/slideLayout" Target="../slideLayouts/slideLayout384.xml"/></Relationships>
</file>

<file path=ppt/slides/_rels/slide10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378.xml"/></Relationships>
</file>

<file path=ppt/slides/_rels/slide10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2.xml"/><Relationship Id="rId1" Type="http://schemas.openxmlformats.org/officeDocument/2006/relationships/slideLayout" Target="../slideLayouts/slideLayout373.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44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62.xml"/></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3" Type="http://schemas.microsoft.com/office/2007/relationships/hdphoto" Target="../media/hdphoto2.wdp"/><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jpeg"/><Relationship Id="rId2" Type="http://schemas.openxmlformats.org/officeDocument/2006/relationships/image" Target="../media/image30.png"/><Relationship Id="rId16" Type="http://schemas.openxmlformats.org/officeDocument/2006/relationships/image" Target="../media/image42.png"/><Relationship Id="rId1" Type="http://schemas.openxmlformats.org/officeDocument/2006/relationships/slideLayout" Target="../slideLayouts/slideLayout18.xml"/><Relationship Id="rId6" Type="http://schemas.microsoft.com/office/2007/relationships/hdphoto" Target="../media/hdphoto3.wdp"/><Relationship Id="rId11" Type="http://schemas.openxmlformats.org/officeDocument/2006/relationships/image" Target="../media/image37.png"/><Relationship Id="rId5" Type="http://schemas.openxmlformats.org/officeDocument/2006/relationships/image" Target="../media/image32.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6.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7.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7.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9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44.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41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53.xml"/></Relationships>
</file>

<file path=ppt/slides/_rels/slide2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4.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87.xml"/><Relationship Id="rId6" Type="http://schemas.openxmlformats.org/officeDocument/2006/relationships/image" Target="../media/image66.png"/><Relationship Id="rId5" Type="http://schemas.openxmlformats.org/officeDocument/2006/relationships/image" Target="../media/image65.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xml"/><Relationship Id="rId1" Type="http://schemas.openxmlformats.org/officeDocument/2006/relationships/slideLayout" Target="../slideLayouts/slideLayout87.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464.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75.xml"/></Relationships>
</file>

<file path=ppt/slides/_rels/slide2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6.xml"/><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3.xml"/><Relationship Id="rId1" Type="http://schemas.openxmlformats.org/officeDocument/2006/relationships/slideLayout" Target="../slideLayouts/slideLayout76.xml"/><Relationship Id="rId6" Type="http://schemas.openxmlformats.org/officeDocument/2006/relationships/image" Target="../media/image77.png"/><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164.xml"/><Relationship Id="rId1" Type="http://schemas.openxmlformats.org/officeDocument/2006/relationships/tags" Target="../tags/tag65.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5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xml"/><Relationship Id="rId1" Type="http://schemas.openxmlformats.org/officeDocument/2006/relationships/slideLayout" Target="../slideLayouts/slideLayout104.xml"/><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tags" Target="../tags/tag68.xml"/><Relationship Id="rId7" Type="http://schemas.openxmlformats.org/officeDocument/2006/relationships/image" Target="../media/image83.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slideLayout" Target="../slideLayouts/slideLayout115.xml"/><Relationship Id="rId11" Type="http://schemas.openxmlformats.org/officeDocument/2006/relationships/image" Target="../media/image87.png"/><Relationship Id="rId5" Type="http://schemas.openxmlformats.org/officeDocument/2006/relationships/tags" Target="../tags/tag70.xml"/><Relationship Id="rId10" Type="http://schemas.openxmlformats.org/officeDocument/2006/relationships/image" Target="../media/image86.png"/><Relationship Id="rId4" Type="http://schemas.openxmlformats.org/officeDocument/2006/relationships/tags" Target="../tags/tag69.xml"/><Relationship Id="rId9" Type="http://schemas.openxmlformats.org/officeDocument/2006/relationships/image" Target="../media/image8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70.xml"/><Relationship Id="rId7" Type="http://schemas.openxmlformats.org/officeDocument/2006/relationships/image" Target="../media/image90.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137.xml"/><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19.xml"/></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4.png"/><Relationship Id="rId1" Type="http://schemas.openxmlformats.org/officeDocument/2006/relationships/slideLayout" Target="../slideLayouts/slideLayout48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19.xml"/></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1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97.xml"/></Relationships>
</file>

<file path=ppt/slides/_rels/slide4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19.xml"/></Relationships>
</file>

<file path=ppt/slides/_rels/slide4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30.xml"/></Relationships>
</file>

<file path=ppt/slides/_rels/slide4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08.xml"/></Relationships>
</file>

<file path=ppt/slides/_rels/slide4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08.xml"/></Relationships>
</file>

<file path=ppt/slides/_rels/slide4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97.xml"/></Relationships>
</file>

<file path=ppt/slides/_rels/slide46.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png"/><Relationship Id="rId18" Type="http://schemas.openxmlformats.org/officeDocument/2006/relationships/image" Target="../media/image123.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 Type="http://schemas.openxmlformats.org/officeDocument/2006/relationships/notesSlide" Target="../notesSlides/notesSlide16.xml"/><Relationship Id="rId16" Type="http://schemas.openxmlformats.org/officeDocument/2006/relationships/image" Target="../media/image121.png"/><Relationship Id="rId1" Type="http://schemas.openxmlformats.org/officeDocument/2006/relationships/slideLayout" Target="../slideLayouts/slideLayout19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png"/><Relationship Id="rId19" Type="http://schemas.openxmlformats.org/officeDocument/2006/relationships/image" Target="../media/image124.png"/><Relationship Id="rId4" Type="http://schemas.openxmlformats.org/officeDocument/2006/relationships/image" Target="../media/image109.jpg"/><Relationship Id="rId9" Type="http://schemas.openxmlformats.org/officeDocument/2006/relationships/image" Target="../media/image114.png"/><Relationship Id="rId14" Type="http://schemas.openxmlformats.org/officeDocument/2006/relationships/image" Target="../media/image119.png"/></Relationships>
</file>

<file path=ppt/slides/_rels/slide47.xml.rels><?xml version="1.0" encoding="UTF-8" standalone="yes"?>
<Relationships xmlns="http://schemas.openxmlformats.org/package/2006/relationships"><Relationship Id="rId8" Type="http://schemas.openxmlformats.org/officeDocument/2006/relationships/image" Target="../media/image130.png"/><Relationship Id="rId3" Type="http://schemas.microsoft.com/office/2007/relationships/hdphoto" Target="../media/hdphoto8.wdp"/><Relationship Id="rId7" Type="http://schemas.openxmlformats.org/officeDocument/2006/relationships/image" Target="../media/image129.png"/><Relationship Id="rId2" Type="http://schemas.openxmlformats.org/officeDocument/2006/relationships/image" Target="../media/image125.jpeg"/><Relationship Id="rId1" Type="http://schemas.openxmlformats.org/officeDocument/2006/relationships/slideLayout" Target="../slideLayouts/slideLayout442.xml"/><Relationship Id="rId6" Type="http://schemas.openxmlformats.org/officeDocument/2006/relationships/image" Target="../media/image128.jpeg"/><Relationship Id="rId5" Type="http://schemas.openxmlformats.org/officeDocument/2006/relationships/image" Target="../media/image127.png"/><Relationship Id="rId4" Type="http://schemas.openxmlformats.org/officeDocument/2006/relationships/image" Target="../media/image126.png"/></Relationships>
</file>

<file path=ppt/slides/_rels/slide4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63.xml"/><Relationship Id="rId4" Type="http://schemas.openxmlformats.org/officeDocument/2006/relationships/image" Target="../media/image133.emf"/></Relationships>
</file>

<file path=ppt/slides/_rels/slide4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6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53.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7.xml"/><Relationship Id="rId1" Type="http://schemas.openxmlformats.org/officeDocument/2006/relationships/slideLayout" Target="../slideLayouts/slideLayout263.xml"/><Relationship Id="rId4" Type="http://schemas.openxmlformats.org/officeDocument/2006/relationships/image" Target="../media/image136.jpeg"/></Relationships>
</file>

<file path=ppt/slides/_rels/slide51.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7.png"/><Relationship Id="rId7" Type="http://schemas.openxmlformats.org/officeDocument/2006/relationships/image" Target="../media/image140.png"/><Relationship Id="rId2" Type="http://schemas.openxmlformats.org/officeDocument/2006/relationships/notesSlide" Target="../notesSlides/notesSlide18.xml"/><Relationship Id="rId1" Type="http://schemas.openxmlformats.org/officeDocument/2006/relationships/slideLayout" Target="../slideLayouts/slideLayout508.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microsoft.com/office/2007/relationships/hdphoto" Target="../media/hdphoto9.wdp"/><Relationship Id="rId9" Type="http://schemas.openxmlformats.org/officeDocument/2006/relationships/image" Target="../media/image142.png"/></Relationships>
</file>

<file path=ppt/slides/_rels/slide5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63.xml"/></Relationships>
</file>

<file path=ppt/slides/_rels/slide53.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156.pn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image" Target="../media/image155.png"/><Relationship Id="rId2" Type="http://schemas.openxmlformats.org/officeDocument/2006/relationships/image" Target="../media/image145.png"/><Relationship Id="rId1" Type="http://schemas.openxmlformats.org/officeDocument/2006/relationships/slideLayout" Target="../slideLayouts/slideLayout131.xml"/><Relationship Id="rId6" Type="http://schemas.openxmlformats.org/officeDocument/2006/relationships/image" Target="../media/image149.png"/><Relationship Id="rId11" Type="http://schemas.openxmlformats.org/officeDocument/2006/relationships/image" Target="../media/image154.png"/><Relationship Id="rId5" Type="http://schemas.openxmlformats.org/officeDocument/2006/relationships/image" Target="../media/image148.png"/><Relationship Id="rId15" Type="http://schemas.openxmlformats.org/officeDocument/2006/relationships/image" Target="../media/image15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 Id="rId14" Type="http://schemas.openxmlformats.org/officeDocument/2006/relationships/image" Target="../media/image157.png"/></Relationships>
</file>

<file path=ppt/slides/_rels/slide5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93.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0.jpeg"/><Relationship Id="rId1" Type="http://schemas.openxmlformats.org/officeDocument/2006/relationships/slideLayout" Target="../slideLayouts/slideLayout274.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1.jpeg"/><Relationship Id="rId1" Type="http://schemas.openxmlformats.org/officeDocument/2006/relationships/slideLayout" Target="../slideLayouts/slideLayout285.xml"/><Relationship Id="rId4" Type="http://schemas.openxmlformats.org/officeDocument/2006/relationships/image" Target="../media/image162.jpg"/></Relationships>
</file>

<file path=ppt/slides/_rels/slide5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9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5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4.png"/><Relationship Id="rId1" Type="http://schemas.openxmlformats.org/officeDocument/2006/relationships/slideLayout" Target="../slideLayouts/slideLayout44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2.xml"/></Relationships>
</file>

<file path=ppt/slides/_rels/slide60.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tags" Target="../tags/tag75.xml"/><Relationship Id="rId7" Type="http://schemas.openxmlformats.org/officeDocument/2006/relationships/image" Target="../media/image167.png"/><Relationship Id="rId12" Type="http://schemas.openxmlformats.org/officeDocument/2006/relationships/image" Target="../media/image172.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notesSlide" Target="../notesSlides/notesSlide19.xml"/><Relationship Id="rId11" Type="http://schemas.openxmlformats.org/officeDocument/2006/relationships/image" Target="../media/image171.png"/><Relationship Id="rId5" Type="http://schemas.openxmlformats.org/officeDocument/2006/relationships/slideLayout" Target="../slideLayouts/slideLayout137.xml"/><Relationship Id="rId10" Type="http://schemas.openxmlformats.org/officeDocument/2006/relationships/image" Target="../media/image170.png"/><Relationship Id="rId4" Type="http://schemas.openxmlformats.org/officeDocument/2006/relationships/tags" Target="../tags/tag76.xml"/><Relationship Id="rId9" Type="http://schemas.openxmlformats.org/officeDocument/2006/relationships/image" Target="../media/image1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6.xml"/></Relationships>
</file>

<file path=ppt/slides/_rels/slide6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5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96.xml"/></Relationships>
</file>

<file path=ppt/slides/_rels/slide6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96.xml"/></Relationships>
</file>

<file path=ppt/slides/_rels/slide6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1.xml"/><Relationship Id="rId1" Type="http://schemas.openxmlformats.org/officeDocument/2006/relationships/slideLayout" Target="../slideLayouts/slideLayout296.xml"/><Relationship Id="rId5" Type="http://schemas.openxmlformats.org/officeDocument/2006/relationships/image" Target="../media/image176.png"/><Relationship Id="rId4" Type="http://schemas.openxmlformats.org/officeDocument/2006/relationships/image" Target="../media/image173.png"/></Relationships>
</file>

<file path=ppt/slides/_rels/slide6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555.xml"/></Relationships>
</file>

<file path=ppt/slides/_rels/slide6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555.xml"/></Relationships>
</file>

<file path=ppt/slides/_rels/slide69.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9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96.xml"/></Relationships>
</file>

<file path=ppt/slides/_rels/slide7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96.xml"/></Relationships>
</file>

<file path=ppt/slides/_rels/slide7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2.xml"/><Relationship Id="rId1" Type="http://schemas.openxmlformats.org/officeDocument/2006/relationships/slideLayout" Target="../slideLayouts/slideLayout137.xml"/><Relationship Id="rId5" Type="http://schemas.openxmlformats.org/officeDocument/2006/relationships/image" Target="../media/image170.png"/><Relationship Id="rId4" Type="http://schemas.openxmlformats.org/officeDocument/2006/relationships/image" Target="../media/image181.png"/></Relationships>
</file>

<file path=ppt/slides/_rels/slide73.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3.xml"/><Relationship Id="rId1" Type="http://schemas.openxmlformats.org/officeDocument/2006/relationships/slideLayout" Target="../slideLayouts/slideLayout137.xml"/><Relationship Id="rId5" Type="http://schemas.openxmlformats.org/officeDocument/2006/relationships/image" Target="../media/image170.png"/><Relationship Id="rId4" Type="http://schemas.openxmlformats.org/officeDocument/2006/relationships/image" Target="../media/image183.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6.xml"/></Relationships>
</file>

<file path=ppt/slides/_rels/slide75.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91.xml"/></Relationships>
</file>

<file path=ppt/slides/_rels/slide7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93.xml"/></Relationships>
</file>

<file path=ppt/slides/_rels/slide77.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5.xml"/><Relationship Id="rId1" Type="http://schemas.openxmlformats.org/officeDocument/2006/relationships/slideLayout" Target="../slideLayouts/slideLayout93.xml"/><Relationship Id="rId4" Type="http://schemas.openxmlformats.org/officeDocument/2006/relationships/image" Target="../media/image188.png"/></Relationships>
</file>

<file path=ppt/slides/_rels/slide7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9.png"/><Relationship Id="rId1" Type="http://schemas.openxmlformats.org/officeDocument/2006/relationships/slideLayout" Target="../slideLayouts/slideLayout93.xml"/></Relationships>
</file>

<file path=ppt/slides/_rels/slide7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6.xml"/><Relationship Id="rId1" Type="http://schemas.openxmlformats.org/officeDocument/2006/relationships/slideLayout" Target="../slideLayouts/slideLayout137.xml"/><Relationship Id="rId5" Type="http://schemas.openxmlformats.org/officeDocument/2006/relationships/image" Target="../media/image191.png"/><Relationship Id="rId4" Type="http://schemas.openxmlformats.org/officeDocument/2006/relationships/image" Target="../media/image170.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428.xml"/><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6.xml"/></Relationships>
</file>

<file path=ppt/slides/_rels/slide8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8.xml"/><Relationship Id="rId1" Type="http://schemas.openxmlformats.org/officeDocument/2006/relationships/slideLayout" Target="../slideLayouts/slideLayout181.xml"/><Relationship Id="rId4" Type="http://schemas.openxmlformats.org/officeDocument/2006/relationships/image" Target="../media/image193.png"/></Relationships>
</file>

<file path=ppt/slides/_rels/slide8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137.xml"/><Relationship Id="rId4" Type="http://schemas.openxmlformats.org/officeDocument/2006/relationships/image" Target="../media/image194.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170.xml"/><Relationship Id="rId7" Type="http://schemas.openxmlformats.org/officeDocument/2006/relationships/image" Target="../media/image90.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image" Target="../media/image88.png"/></Relationships>
</file>

<file path=ppt/slides/_rels/slide8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0.xml"/><Relationship Id="rId1" Type="http://schemas.openxmlformats.org/officeDocument/2006/relationships/slideLayout" Target="../slideLayouts/slideLayout137.xml"/><Relationship Id="rId5" Type="http://schemas.openxmlformats.org/officeDocument/2006/relationships/image" Target="../media/image196.png"/><Relationship Id="rId4" Type="http://schemas.openxmlformats.org/officeDocument/2006/relationships/image" Target="../media/image195.png"/></Relationships>
</file>

<file path=ppt/slides/_rels/slide85.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png"/><Relationship Id="rId3" Type="http://schemas.openxmlformats.org/officeDocument/2006/relationships/image" Target="../media/image198.png"/><Relationship Id="rId7" Type="http://schemas.openxmlformats.org/officeDocument/2006/relationships/image" Target="../media/image202.png"/><Relationship Id="rId12" Type="http://schemas.openxmlformats.org/officeDocument/2006/relationships/image" Target="../media/image207.png"/><Relationship Id="rId2" Type="http://schemas.openxmlformats.org/officeDocument/2006/relationships/image" Target="../media/image197.png"/><Relationship Id="rId1" Type="http://schemas.openxmlformats.org/officeDocument/2006/relationships/slideLayout" Target="../slideLayouts/slideLayout181.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5" Type="http://schemas.openxmlformats.org/officeDocument/2006/relationships/image" Target="../media/image21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 Id="rId14" Type="http://schemas.openxmlformats.org/officeDocument/2006/relationships/image" Target="../media/image209.png"/></Relationships>
</file>

<file path=ppt/slides/_rels/slide8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31.xml"/><Relationship Id="rId1" Type="http://schemas.openxmlformats.org/officeDocument/2006/relationships/slideLayout" Target="../slideLayouts/slideLayout307.xml"/><Relationship Id="rId4" Type="http://schemas.microsoft.com/office/2007/relationships/hdphoto" Target="../media/hdphoto11.wdp"/></Relationships>
</file>

<file path=ppt/slides/_rels/slide8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32.xml"/><Relationship Id="rId1" Type="http://schemas.openxmlformats.org/officeDocument/2006/relationships/slideLayout" Target="../slideLayouts/slideLayout296.xml"/></Relationships>
</file>

<file path=ppt/slides/_rels/slide8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3.xml"/><Relationship Id="rId1" Type="http://schemas.openxmlformats.org/officeDocument/2006/relationships/slideLayout" Target="../slideLayouts/slideLayout313.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89.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8.png"/><Relationship Id="rId7" Type="http://schemas.openxmlformats.org/officeDocument/2006/relationships/image" Target="../media/image222.png"/><Relationship Id="rId2" Type="http://schemas.openxmlformats.org/officeDocument/2006/relationships/image" Target="../media/image217.png"/><Relationship Id="rId1" Type="http://schemas.openxmlformats.org/officeDocument/2006/relationships/slideLayout" Target="../slideLayouts/slideLayout318.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19.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22.xml"/></Relationships>
</file>

<file path=ppt/slides/_rels/slide9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137.xml"/><Relationship Id="rId5" Type="http://schemas.openxmlformats.org/officeDocument/2006/relationships/image" Target="../media/image92.png"/><Relationship Id="rId4" Type="http://schemas.openxmlformats.org/officeDocument/2006/relationships/image" Target="../media/image224.png"/></Relationships>
</file>

<file path=ppt/slides/_rels/slide9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35.xml"/><Relationship Id="rId1" Type="http://schemas.openxmlformats.org/officeDocument/2006/relationships/slideLayout" Target="../slideLayouts/slideLayout35.xml"/><Relationship Id="rId5" Type="http://schemas.openxmlformats.org/officeDocument/2006/relationships/image" Target="../media/image227.png"/><Relationship Id="rId4" Type="http://schemas.openxmlformats.org/officeDocument/2006/relationships/image" Target="../media/image226.png"/></Relationships>
</file>

<file path=ppt/slides/_rels/slide92.xml.rels><?xml version="1.0" encoding="UTF-8" standalone="yes"?>
<Relationships xmlns="http://schemas.openxmlformats.org/package/2006/relationships"><Relationship Id="rId8" Type="http://schemas.openxmlformats.org/officeDocument/2006/relationships/image" Target="../media/image233.png"/><Relationship Id="rId3" Type="http://schemas.openxmlformats.org/officeDocument/2006/relationships/image" Target="../media/image228.png"/><Relationship Id="rId7" Type="http://schemas.openxmlformats.org/officeDocument/2006/relationships/image" Target="../media/image232.png"/><Relationship Id="rId2" Type="http://schemas.openxmlformats.org/officeDocument/2006/relationships/notesSlide" Target="../notesSlides/notesSlide36.xml"/><Relationship Id="rId1" Type="http://schemas.openxmlformats.org/officeDocument/2006/relationships/slideLayout" Target="../slideLayouts/slideLayout401.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 Id="rId9" Type="http://schemas.openxmlformats.org/officeDocument/2006/relationships/image" Target="../media/image234.png"/></Relationships>
</file>

<file path=ppt/slides/_rels/slide93.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5.png"/><Relationship Id="rId7" Type="http://schemas.openxmlformats.org/officeDocument/2006/relationships/image" Target="../media/image238.png"/><Relationship Id="rId2" Type="http://schemas.openxmlformats.org/officeDocument/2006/relationships/notesSlide" Target="../notesSlides/notesSlide37.xml"/><Relationship Id="rId1" Type="http://schemas.openxmlformats.org/officeDocument/2006/relationships/slideLayout" Target="../slideLayouts/slideLayout181.xml"/><Relationship Id="rId6" Type="http://schemas.openxmlformats.org/officeDocument/2006/relationships/image" Target="../media/image237.png"/><Relationship Id="rId11" Type="http://schemas.openxmlformats.org/officeDocument/2006/relationships/image" Target="../media/image242.png"/><Relationship Id="rId5" Type="http://schemas.openxmlformats.org/officeDocument/2006/relationships/image" Target="../media/image230.png"/><Relationship Id="rId10" Type="http://schemas.openxmlformats.org/officeDocument/2006/relationships/image" Target="../media/image241.png"/><Relationship Id="rId4" Type="http://schemas.openxmlformats.org/officeDocument/2006/relationships/image" Target="../media/image236.png"/><Relationship Id="rId9" Type="http://schemas.openxmlformats.org/officeDocument/2006/relationships/image" Target="../media/image240.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24.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95.xml"/><Relationship Id="rId1" Type="http://schemas.openxmlformats.org/officeDocument/2006/relationships/tags" Target="../tags/tag79.xml"/><Relationship Id="rId4" Type="http://schemas.openxmlformats.org/officeDocument/2006/relationships/image" Target="../media/image243.png"/></Relationships>
</file>

<file path=ppt/slides/_rels/slide9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slideLayout" Target="../slideLayouts/slideLayout395.xml"/><Relationship Id="rId1" Type="http://schemas.openxmlformats.org/officeDocument/2006/relationships/tags" Target="../tags/tag80.xml"/></Relationships>
</file>

<file path=ppt/slides/_rels/slide97.xml.rels><?xml version="1.0" encoding="UTF-8" standalone="yes"?>
<Relationships xmlns="http://schemas.openxmlformats.org/package/2006/relationships"><Relationship Id="rId3" Type="http://schemas.openxmlformats.org/officeDocument/2006/relationships/image" Target="../media/image243.png"/><Relationship Id="rId7" Type="http://schemas.openxmlformats.org/officeDocument/2006/relationships/image" Target="../media/image231.png"/><Relationship Id="rId2" Type="http://schemas.openxmlformats.org/officeDocument/2006/relationships/slideLayout" Target="../slideLayouts/slideLayout395.xml"/><Relationship Id="rId1" Type="http://schemas.openxmlformats.org/officeDocument/2006/relationships/tags" Target="../tags/tag81.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28.png"/></Relationships>
</file>

<file path=ppt/slides/_rels/slide98.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slideLayout" Target="../slideLayouts/slideLayout395.xml"/><Relationship Id="rId1" Type="http://schemas.openxmlformats.org/officeDocument/2006/relationships/tags" Target="../tags/tag82.xml"/></Relationships>
</file>

<file path=ppt/slides/_rels/slide9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slideLayout" Target="../slideLayouts/slideLayout395.xml"/><Relationship Id="rId1" Type="http://schemas.openxmlformats.org/officeDocument/2006/relationships/tags" Target="../tags/tag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Field Training\Field Training\North America\NA_ENGLISH\NUOT update\images\shutterstock_85396369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810" b="21510"/>
          <a:stretch/>
        </p:blipFill>
        <p:spPr bwMode="auto">
          <a:xfrm>
            <a:off x="68" y="0"/>
            <a:ext cx="12200463" cy="52608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5" y="3634596"/>
            <a:ext cx="12192000" cy="1626363"/>
          </a:xfrm>
          <a:prstGeom prst="rect">
            <a:avLst/>
          </a:prstGeom>
          <a:solidFill>
            <a:srgbClr val="0070C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n-US"/>
          </a:p>
        </p:txBody>
      </p:sp>
      <p:sp>
        <p:nvSpPr>
          <p:cNvPr id="6" name="TextBox 5"/>
          <p:cNvSpPr txBox="1"/>
          <p:nvPr/>
        </p:nvSpPr>
        <p:spPr>
          <a:xfrm>
            <a:off x="300548" y="3562350"/>
            <a:ext cx="11891455" cy="1569656"/>
          </a:xfrm>
          <a:prstGeom prst="rect">
            <a:avLst/>
          </a:prstGeom>
          <a:noFill/>
        </p:spPr>
        <p:txBody>
          <a:bodyPr wrap="square" lIns="91400" tIns="45718" rIns="91400" bIns="45718" rtlCol="0">
            <a:spAutoFit/>
          </a:bodyPr>
          <a:lstStyle/>
          <a:p>
            <a:pPr algn="ctr"/>
            <a:r>
              <a:rPr lang="x-none" sz="4800" b="1" i="0" dirty="0" smtClean="0">
                <a:solidFill>
                  <a:srgbClr val="FFFFFF"/>
                </a:solidFill>
              </a:rPr>
              <a:t>Capacitación para</a:t>
            </a:r>
            <a:r>
              <a:rPr lang="en-US" sz="4800" b="1" i="0" dirty="0" smtClean="0">
                <a:solidFill>
                  <a:srgbClr val="FFFFFF"/>
                </a:solidFill>
              </a:rPr>
              <a:t> los </a:t>
            </a:r>
            <a:r>
              <a:rPr lang="x-none" sz="4800" b="1" i="0" dirty="0" smtClean="0">
                <a:solidFill>
                  <a:srgbClr val="FFFFFF"/>
                </a:solidFill>
              </a:rPr>
              <a:t>Nuevos Propietarios de UnFranchise</a:t>
            </a:r>
            <a:r>
              <a:rPr lang="en-US" sz="4800" b="1" i="0" dirty="0" smtClean="0">
                <a:solidFill>
                  <a:srgbClr val="FFFFFF"/>
                </a:solidFill>
              </a:rPr>
              <a:t>®</a:t>
            </a:r>
            <a:endParaRPr lang="x-none" sz="4800" b="1" i="0" dirty="0" smtClean="0">
              <a:solidFill>
                <a:srgbClr val="FFFFFF"/>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 y="3633968"/>
            <a:ext cx="12192001" cy="458303"/>
          </a:xfrm>
          <a:prstGeom prst="rect">
            <a:avLst/>
          </a:prstGeom>
        </p:spPr>
      </p:pic>
      <p:pic>
        <p:nvPicPr>
          <p:cNvPr id="8" name="Picture 2" descr="T:\Field Training\Logos\ES-SHO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277" y="5528054"/>
            <a:ext cx="4456835" cy="43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93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965" y="0"/>
            <a:ext cx="8229600" cy="6858000"/>
          </a:xfrm>
          <a:prstGeom prst="rect">
            <a:avLst/>
          </a:prstGeom>
        </p:spPr>
      </p:pic>
      <p:sp>
        <p:nvSpPr>
          <p:cNvPr id="16" name="TextBox 15"/>
          <p:cNvSpPr txBox="1"/>
          <p:nvPr/>
        </p:nvSpPr>
        <p:spPr>
          <a:xfrm>
            <a:off x="224321" y="1834053"/>
            <a:ext cx="3523952" cy="4787084"/>
          </a:xfrm>
          <a:prstGeom prst="rect">
            <a:avLst/>
          </a:prstGeom>
          <a:noFill/>
        </p:spPr>
        <p:txBody>
          <a:bodyPr wrap="square" rtlCol="0">
            <a:noAutofit/>
          </a:bodyPr>
          <a:lstStyle/>
          <a:p>
            <a:pPr algn="ctr" defTabSz="457200">
              <a:spcAft>
                <a:spcPts val="1200"/>
              </a:spcAft>
            </a:pPr>
            <a:r>
              <a:rPr lang="en-US" sz="2400" dirty="0" err="1" smtClean="0">
                <a:ln w="3175">
                  <a:noFill/>
                </a:ln>
                <a:solidFill>
                  <a:prstClr val="white"/>
                </a:solidFill>
                <a:latin typeface="Century Gothic"/>
                <a:cs typeface="Century Gothic"/>
              </a:rPr>
              <a:t>Más</a:t>
            </a:r>
            <a:r>
              <a:rPr lang="en-US" sz="2400" dirty="0" smtClean="0">
                <a:ln w="3175">
                  <a:noFill/>
                </a:ln>
                <a:solidFill>
                  <a:prstClr val="white"/>
                </a:solidFill>
                <a:latin typeface="Century Gothic"/>
                <a:cs typeface="Century Gothic"/>
              </a:rPr>
              <a:t> de </a:t>
            </a:r>
            <a:r>
              <a:rPr lang="en-US" sz="2400" dirty="0" err="1" smtClean="0">
                <a:ln w="3175">
                  <a:noFill/>
                </a:ln>
                <a:solidFill>
                  <a:prstClr val="white"/>
                </a:solidFill>
                <a:latin typeface="Century Gothic"/>
                <a:cs typeface="Century Gothic"/>
              </a:rPr>
              <a:t>cien</a:t>
            </a:r>
            <a:r>
              <a:rPr lang="en-US" sz="2400" dirty="0" smtClean="0">
                <a:ln w="3175">
                  <a:noFill/>
                </a:ln>
                <a:solidFill>
                  <a:prstClr val="white"/>
                </a:solidFill>
                <a:latin typeface="Century Gothic"/>
                <a:cs typeface="Century Gothic"/>
              </a:rPr>
              <a:t> </a:t>
            </a:r>
            <a:r>
              <a:rPr lang="en-US" sz="2400" dirty="0" err="1" smtClean="0">
                <a:ln w="3175">
                  <a:noFill/>
                </a:ln>
                <a:solidFill>
                  <a:prstClr val="white"/>
                </a:solidFill>
                <a:latin typeface="Century Gothic"/>
                <a:cs typeface="Century Gothic"/>
              </a:rPr>
              <a:t>tiendas</a:t>
            </a:r>
            <a:r>
              <a:rPr lang="en-US" sz="2400" dirty="0" smtClean="0">
                <a:ln w="3175">
                  <a:noFill/>
                </a:ln>
                <a:solidFill>
                  <a:prstClr val="white"/>
                </a:solidFill>
                <a:latin typeface="Century Gothic"/>
                <a:cs typeface="Century Gothic"/>
              </a:rPr>
              <a:t>  </a:t>
            </a:r>
            <a:r>
              <a:rPr lang="en-US" sz="2400" dirty="0" err="1" smtClean="0">
                <a:ln w="3175">
                  <a:noFill/>
                </a:ln>
                <a:solidFill>
                  <a:prstClr val="white"/>
                </a:solidFill>
                <a:latin typeface="Century Gothic"/>
                <a:cs typeface="Century Gothic"/>
              </a:rPr>
              <a:t>afiliadas</a:t>
            </a:r>
            <a:r>
              <a:rPr lang="en-US" sz="2400" dirty="0" smtClean="0">
                <a:ln w="3175">
                  <a:noFill/>
                </a:ln>
                <a:solidFill>
                  <a:prstClr val="white"/>
                </a:solidFill>
                <a:latin typeface="Century Gothic"/>
                <a:cs typeface="Century Gothic"/>
              </a:rPr>
              <a:t> con </a:t>
            </a:r>
            <a:r>
              <a:rPr lang="en-US" sz="2400" dirty="0" err="1" smtClean="0">
                <a:ln w="3175">
                  <a:noFill/>
                </a:ln>
                <a:solidFill>
                  <a:prstClr val="white"/>
                </a:solidFill>
                <a:latin typeface="Century Gothic"/>
                <a:cs typeface="Century Gothic"/>
              </a:rPr>
              <a:t>millones</a:t>
            </a:r>
            <a:r>
              <a:rPr lang="en-US" sz="2400" dirty="0" smtClean="0">
                <a:ln w="3175">
                  <a:noFill/>
                </a:ln>
                <a:solidFill>
                  <a:prstClr val="white"/>
                </a:solidFill>
                <a:latin typeface="Century Gothic"/>
                <a:cs typeface="Century Gothic"/>
              </a:rPr>
              <a:t> </a:t>
            </a:r>
            <a:r>
              <a:rPr lang="en-US" sz="2400" dirty="0">
                <a:ln w="3175">
                  <a:noFill/>
                </a:ln>
                <a:solidFill>
                  <a:prstClr val="white"/>
                </a:solidFill>
                <a:latin typeface="Century Gothic"/>
                <a:cs typeface="Century Gothic"/>
              </a:rPr>
              <a:t/>
            </a:r>
            <a:br>
              <a:rPr lang="en-US" sz="2400" dirty="0">
                <a:ln w="3175">
                  <a:noFill/>
                </a:ln>
                <a:solidFill>
                  <a:prstClr val="white"/>
                </a:solidFill>
                <a:latin typeface="Century Gothic"/>
                <a:cs typeface="Century Gothic"/>
              </a:rPr>
            </a:br>
            <a:r>
              <a:rPr lang="en-US" sz="2400" dirty="0" smtClean="0">
                <a:ln w="3175">
                  <a:noFill/>
                </a:ln>
                <a:solidFill>
                  <a:prstClr val="white"/>
                </a:solidFill>
                <a:latin typeface="Century Gothic"/>
                <a:cs typeface="Century Gothic"/>
              </a:rPr>
              <a:t>de </a:t>
            </a:r>
            <a:r>
              <a:rPr lang="en-US" sz="2400" dirty="0" err="1" smtClean="0">
                <a:ln w="3175">
                  <a:noFill/>
                </a:ln>
                <a:solidFill>
                  <a:prstClr val="white"/>
                </a:solidFill>
                <a:latin typeface="Century Gothic"/>
                <a:cs typeface="Century Gothic"/>
              </a:rPr>
              <a:t>productos</a:t>
            </a:r>
            <a:endParaRPr lang="en-US" sz="2400" dirty="0" smtClean="0">
              <a:ln w="3175">
                <a:noFill/>
              </a:ln>
              <a:solidFill>
                <a:prstClr val="white"/>
              </a:solidFill>
              <a:latin typeface="Century Gothic"/>
              <a:cs typeface="Century Gothic"/>
            </a:endParaRPr>
          </a:p>
          <a:p>
            <a:pPr algn="ctr" defTabSz="457200">
              <a:spcAft>
                <a:spcPts val="1200"/>
              </a:spcAft>
            </a:pPr>
            <a:endParaRPr lang="en-US" sz="1400" dirty="0">
              <a:ln w="3175">
                <a:noFill/>
              </a:ln>
              <a:solidFill>
                <a:prstClr val="white"/>
              </a:solidFill>
              <a:latin typeface="Century Gothic"/>
              <a:cs typeface="Century Gothic"/>
            </a:endParaRPr>
          </a:p>
          <a:p>
            <a:pPr algn="ctr" defTabSz="457200">
              <a:spcAft>
                <a:spcPts val="1200"/>
              </a:spcAft>
            </a:pPr>
            <a:r>
              <a:rPr lang="en-US" sz="2400" dirty="0" err="1" smtClean="0">
                <a:ln w="3175">
                  <a:noFill/>
                </a:ln>
                <a:solidFill>
                  <a:prstClr val="white"/>
                </a:solidFill>
                <a:latin typeface="Century Gothic"/>
                <a:cs typeface="Century Gothic"/>
              </a:rPr>
              <a:t>Cientos</a:t>
            </a:r>
            <a:r>
              <a:rPr lang="en-US" sz="2400" dirty="0" smtClean="0">
                <a:ln w="3175">
                  <a:noFill/>
                </a:ln>
                <a:solidFill>
                  <a:prstClr val="white"/>
                </a:solidFill>
                <a:latin typeface="Century Gothic"/>
                <a:cs typeface="Century Gothic"/>
              </a:rPr>
              <a:t> de </a:t>
            </a:r>
            <a:r>
              <a:rPr lang="en-US" sz="2400" dirty="0" err="1" smtClean="0">
                <a:ln w="3175">
                  <a:noFill/>
                </a:ln>
                <a:solidFill>
                  <a:prstClr val="white"/>
                </a:solidFill>
                <a:latin typeface="Century Gothic"/>
                <a:cs typeface="Century Gothic"/>
              </a:rPr>
              <a:t>marcas</a:t>
            </a:r>
            <a:r>
              <a:rPr lang="en-US" sz="2400" dirty="0" smtClean="0">
                <a:ln w="3175">
                  <a:noFill/>
                </a:ln>
                <a:solidFill>
                  <a:prstClr val="white"/>
                </a:solidFill>
                <a:latin typeface="Century Gothic"/>
                <a:cs typeface="Century Gothic"/>
              </a:rPr>
              <a:t>  </a:t>
            </a:r>
            <a:r>
              <a:rPr lang="en-US" sz="2400" dirty="0" err="1" smtClean="0">
                <a:ln w="3175">
                  <a:noFill/>
                </a:ln>
                <a:solidFill>
                  <a:prstClr val="white"/>
                </a:solidFill>
                <a:latin typeface="Century Gothic"/>
                <a:cs typeface="Century Gothic"/>
              </a:rPr>
              <a:t>exclusivas</a:t>
            </a:r>
            <a:r>
              <a:rPr lang="en-US" sz="2400" dirty="0" smtClean="0">
                <a:ln w="3175">
                  <a:noFill/>
                </a:ln>
                <a:solidFill>
                  <a:prstClr val="white"/>
                </a:solidFill>
                <a:latin typeface="Century Gothic"/>
                <a:cs typeface="Century Gothic"/>
              </a:rPr>
              <a:t> de </a:t>
            </a:r>
            <a:r>
              <a:rPr lang="en-US" sz="2400" dirty="0">
                <a:ln w="3175">
                  <a:noFill/>
                </a:ln>
                <a:solidFill>
                  <a:prstClr val="white"/>
                </a:solidFill>
                <a:latin typeface="Century Gothic"/>
                <a:cs typeface="Century Gothic"/>
              </a:rPr>
              <a:t/>
            </a:r>
            <a:br>
              <a:rPr lang="en-US" sz="2400" dirty="0">
                <a:ln w="3175">
                  <a:noFill/>
                </a:ln>
                <a:solidFill>
                  <a:prstClr val="white"/>
                </a:solidFill>
                <a:latin typeface="Century Gothic"/>
                <a:cs typeface="Century Gothic"/>
              </a:rPr>
            </a:br>
            <a:r>
              <a:rPr lang="en-US" sz="2400" dirty="0">
                <a:ln w="3175">
                  <a:noFill/>
                </a:ln>
                <a:solidFill>
                  <a:prstClr val="white"/>
                </a:solidFill>
                <a:latin typeface="Century Gothic"/>
                <a:cs typeface="Century Gothic"/>
              </a:rPr>
              <a:t>Market </a:t>
            </a:r>
            <a:r>
              <a:rPr lang="en-US" sz="2400" dirty="0" err="1" smtClean="0">
                <a:ln w="3175">
                  <a:noFill/>
                </a:ln>
                <a:solidFill>
                  <a:prstClr val="white"/>
                </a:solidFill>
                <a:latin typeface="Century Gothic"/>
                <a:cs typeface="Century Gothic"/>
              </a:rPr>
              <a:t>España</a:t>
            </a:r>
            <a:endParaRPr lang="en-US" sz="2400" dirty="0" smtClean="0">
              <a:ln w="3175">
                <a:noFill/>
              </a:ln>
              <a:solidFill>
                <a:prstClr val="white"/>
              </a:solidFill>
              <a:latin typeface="Century Gothic"/>
              <a:cs typeface="Century Gothic"/>
            </a:endParaRPr>
          </a:p>
          <a:p>
            <a:pPr algn="ctr" defTabSz="457200">
              <a:spcAft>
                <a:spcPts val="1200"/>
              </a:spcAft>
            </a:pPr>
            <a:endParaRPr lang="en-US" sz="1400" dirty="0">
              <a:ln w="3175">
                <a:noFill/>
              </a:ln>
              <a:solidFill>
                <a:prstClr val="white"/>
              </a:solidFill>
              <a:latin typeface="Century Gothic"/>
              <a:cs typeface="Century Gothic"/>
            </a:endParaRPr>
          </a:p>
          <a:p>
            <a:pPr algn="ctr" defTabSz="457200">
              <a:spcAft>
                <a:spcPts val="1200"/>
              </a:spcAft>
            </a:pPr>
            <a:r>
              <a:rPr lang="en-US" sz="2400" dirty="0" smtClean="0">
                <a:ln w="3175">
                  <a:noFill/>
                </a:ln>
                <a:solidFill>
                  <a:prstClr val="white"/>
                </a:solidFill>
                <a:latin typeface="Century Gothic"/>
                <a:cs typeface="Century Gothic"/>
              </a:rPr>
              <a:t>No </a:t>
            </a:r>
            <a:r>
              <a:rPr lang="en-US" sz="2400" dirty="0" err="1" smtClean="0">
                <a:ln w="3175">
                  <a:noFill/>
                </a:ln>
                <a:solidFill>
                  <a:prstClr val="white"/>
                </a:solidFill>
                <a:latin typeface="Century Gothic"/>
                <a:cs typeface="Century Gothic"/>
              </a:rPr>
              <a:t>coste</a:t>
            </a:r>
            <a:r>
              <a:rPr lang="en-US" sz="2400" dirty="0" smtClean="0">
                <a:ln w="3175">
                  <a:noFill/>
                </a:ln>
                <a:solidFill>
                  <a:prstClr val="white"/>
                </a:solidFill>
                <a:latin typeface="Century Gothic"/>
                <a:cs typeface="Century Gothic"/>
              </a:rPr>
              <a:t> para  </a:t>
            </a:r>
            <a:r>
              <a:rPr lang="en-US" sz="2400" dirty="0" err="1" smtClean="0">
                <a:ln w="3175">
                  <a:noFill/>
                </a:ln>
                <a:solidFill>
                  <a:prstClr val="white"/>
                </a:solidFill>
                <a:latin typeface="Century Gothic"/>
                <a:cs typeface="Century Gothic"/>
              </a:rPr>
              <a:t>registrarse</a:t>
            </a:r>
            <a:r>
              <a:rPr lang="en-US" sz="2400" dirty="0" smtClean="0">
                <a:ln w="3175">
                  <a:noFill/>
                </a:ln>
                <a:solidFill>
                  <a:prstClr val="white"/>
                </a:solidFill>
                <a:latin typeface="Century Gothic"/>
                <a:cs typeface="Century Gothic"/>
              </a:rPr>
              <a:t> </a:t>
            </a:r>
            <a:r>
              <a:rPr lang="en-US" sz="2400" dirty="0" err="1" smtClean="0">
                <a:ln w="3175">
                  <a:noFill/>
                </a:ln>
                <a:solidFill>
                  <a:prstClr val="white"/>
                </a:solidFill>
                <a:latin typeface="Century Gothic"/>
                <a:cs typeface="Century Gothic"/>
              </a:rPr>
              <a:t>como</a:t>
            </a:r>
            <a:r>
              <a:rPr lang="en-US" sz="2400" dirty="0">
                <a:ln w="3175">
                  <a:noFill/>
                </a:ln>
                <a:solidFill>
                  <a:prstClr val="white"/>
                </a:solidFill>
                <a:latin typeface="Century Gothic"/>
                <a:cs typeface="Century Gothic"/>
              </a:rPr>
              <a:t> </a:t>
            </a:r>
            <a:r>
              <a:rPr lang="en-US" sz="2400" dirty="0" err="1">
                <a:ln w="3175">
                  <a:noFill/>
                </a:ln>
                <a:solidFill>
                  <a:prstClr val="white"/>
                </a:solidFill>
                <a:latin typeface="Century Gothic"/>
                <a:cs typeface="Century Gothic"/>
              </a:rPr>
              <a:t>Clientes</a:t>
            </a:r>
            <a:r>
              <a:rPr lang="en-US" sz="2400" dirty="0">
                <a:ln w="3175">
                  <a:noFill/>
                </a:ln>
                <a:solidFill>
                  <a:prstClr val="white"/>
                </a:solidFill>
                <a:latin typeface="Century Gothic"/>
                <a:cs typeface="Century Gothic"/>
              </a:rPr>
              <a:t> </a:t>
            </a:r>
            <a:r>
              <a:rPr lang="en-US" sz="2400" dirty="0" err="1" smtClean="0">
                <a:ln w="3175">
                  <a:noFill/>
                </a:ln>
                <a:solidFill>
                  <a:prstClr val="white"/>
                </a:solidFill>
                <a:latin typeface="Century Gothic"/>
                <a:cs typeface="Century Gothic"/>
              </a:rPr>
              <a:t>Preferenciales</a:t>
            </a:r>
            <a:endParaRPr lang="en-US" sz="2400" dirty="0">
              <a:ln w="3175">
                <a:noFill/>
              </a:ln>
              <a:solidFill>
                <a:prstClr val="white"/>
              </a:solidFill>
              <a:latin typeface="Century Gothic"/>
              <a:cs typeface="Century Gothic"/>
            </a:endParaRPr>
          </a:p>
        </p:txBody>
      </p:sp>
      <p:sp>
        <p:nvSpPr>
          <p:cNvPr id="18" name="Rectangle 17"/>
          <p:cNvSpPr/>
          <p:nvPr/>
        </p:nvSpPr>
        <p:spPr>
          <a:xfrm>
            <a:off x="230128" y="914400"/>
            <a:ext cx="3199568" cy="584771"/>
          </a:xfrm>
          <a:prstGeom prst="rect">
            <a:avLst/>
          </a:prstGeom>
        </p:spPr>
        <p:txBody>
          <a:bodyPr wrap="square" lIns="91414" tIns="45718" rIns="91414" bIns="45718">
            <a:spAutoFit/>
          </a:bodyPr>
          <a:lstStyle/>
          <a:p>
            <a:pPr algn="ctr" defTabSz="457200">
              <a:tabLst>
                <a:tab pos="114265" algn="l"/>
              </a:tabLst>
            </a:pPr>
            <a:r>
              <a:rPr lang="en-US" sz="1600" b="1" dirty="0" smtClean="0">
                <a:solidFill>
                  <a:srgbClr val="FFFFFF"/>
                </a:solidFill>
                <a:latin typeface="Century Gothic" panose="020B0502020202020204" pitchFamily="34" charset="0"/>
                <a:cs typeface="Arial"/>
              </a:rPr>
              <a:t>UNA EMPRESA DE  REPRESENTACIÓN COMERCIAL</a:t>
            </a:r>
            <a:endParaRPr lang="en-US" sz="1600" b="1" dirty="0">
              <a:solidFill>
                <a:srgbClr val="FFFFFF"/>
              </a:solidFill>
              <a:latin typeface="Century Gothic" panose="020B0502020202020204" pitchFamily="34" charset="0"/>
              <a:cs typeface="Arial"/>
            </a:endParaRPr>
          </a:p>
        </p:txBody>
      </p:sp>
      <p:pic>
        <p:nvPicPr>
          <p:cNvPr id="29" name="Picture 28"/>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277681" y="3152037"/>
            <a:ext cx="6858000" cy="706333"/>
          </a:xfrm>
          <a:prstGeom prst="rect">
            <a:avLst/>
          </a:prstGeom>
        </p:spPr>
      </p:pic>
      <p:pic>
        <p:nvPicPr>
          <p:cNvPr id="2" name="Picture 1" descr="Shop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391532"/>
            <a:ext cx="3090672" cy="387576"/>
          </a:xfrm>
          <a:prstGeom prst="rect">
            <a:avLst/>
          </a:prstGeom>
        </p:spPr>
      </p:pic>
      <p:cxnSp>
        <p:nvCxnSpPr>
          <p:cNvPr id="14" name="Straight Connector 13"/>
          <p:cNvCxnSpPr/>
          <p:nvPr/>
        </p:nvCxnSpPr>
        <p:spPr>
          <a:xfrm>
            <a:off x="114301" y="914400"/>
            <a:ext cx="3581399"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14301" y="242639"/>
            <a:ext cx="3581399" cy="0"/>
          </a:xfrm>
          <a:prstGeom prst="line">
            <a:avLst/>
          </a:prstGeom>
        </p:spPr>
        <p:style>
          <a:lnRef idx="2">
            <a:schemeClr val="accent1"/>
          </a:lnRef>
          <a:fillRef idx="0">
            <a:schemeClr val="accent1"/>
          </a:fillRef>
          <a:effectRef idx="1">
            <a:schemeClr val="accent1"/>
          </a:effectRef>
          <a:fontRef idx="minor">
            <a:schemeClr val="tx1"/>
          </a:fontRef>
        </p:style>
      </p:cxnSp>
      <p:pic>
        <p:nvPicPr>
          <p:cNvPr id="20" name="Picture 19" descr="ShopWhite.png"/>
          <p:cNvPicPr>
            <a:picLocks noChangeAspect="1"/>
          </p:cNvPicPr>
          <p:nvPr/>
        </p:nvPicPr>
        <p:blipFill rotWithShape="1">
          <a:blip r:embed="rId6" cstate="print">
            <a:extLst>
              <a:ext uri="{28A0092B-C50C-407E-A947-70E740481C1C}">
                <a14:useLocalDpi xmlns:a14="http://schemas.microsoft.com/office/drawing/2010/main" val="0"/>
              </a:ext>
            </a:extLst>
          </a:blip>
          <a:srcRect l="45139" r="47886"/>
          <a:stretch/>
        </p:blipFill>
        <p:spPr>
          <a:xfrm>
            <a:off x="1776108" y="3078577"/>
            <a:ext cx="215570" cy="387576"/>
          </a:xfrm>
          <a:prstGeom prst="rect">
            <a:avLst/>
          </a:prstGeom>
        </p:spPr>
      </p:pic>
      <p:pic>
        <p:nvPicPr>
          <p:cNvPr id="21" name="Picture 20" descr="ShopWhite.png"/>
          <p:cNvPicPr>
            <a:picLocks noChangeAspect="1"/>
          </p:cNvPicPr>
          <p:nvPr/>
        </p:nvPicPr>
        <p:blipFill rotWithShape="1">
          <a:blip r:embed="rId6" cstate="print">
            <a:extLst>
              <a:ext uri="{28A0092B-C50C-407E-A947-70E740481C1C}">
                <a14:useLocalDpi xmlns:a14="http://schemas.microsoft.com/office/drawing/2010/main" val="0"/>
              </a:ext>
            </a:extLst>
          </a:blip>
          <a:srcRect l="45139" r="47886"/>
          <a:stretch/>
        </p:blipFill>
        <p:spPr>
          <a:xfrm>
            <a:off x="1776108" y="4714140"/>
            <a:ext cx="215570" cy="387576"/>
          </a:xfrm>
          <a:prstGeom prst="rect">
            <a:avLst/>
          </a:prstGeom>
        </p:spPr>
      </p:pic>
      <p:grpSp>
        <p:nvGrpSpPr>
          <p:cNvPr id="24" name="Group 23"/>
          <p:cNvGrpSpPr/>
          <p:nvPr/>
        </p:nvGrpSpPr>
        <p:grpSpPr>
          <a:xfrm>
            <a:off x="3324103" y="228600"/>
            <a:ext cx="1713469" cy="2653619"/>
            <a:chOff x="9911718" y="34990"/>
            <a:chExt cx="1713915" cy="2653618"/>
          </a:xfrm>
          <a:effectLst>
            <a:outerShdw blurRad="266700" dist="38100" dir="2700000" sx="107000" sy="107000" algn="tl" rotWithShape="0">
              <a:prstClr val="black">
                <a:alpha val="45000"/>
              </a:prstClr>
            </a:outerShdw>
          </a:effectLst>
        </p:grpSpPr>
        <p:grpSp>
          <p:nvGrpSpPr>
            <p:cNvPr id="25" name="Group 24"/>
            <p:cNvGrpSpPr/>
            <p:nvPr/>
          </p:nvGrpSpPr>
          <p:grpSpPr>
            <a:xfrm>
              <a:off x="9911718" y="34990"/>
              <a:ext cx="1713915" cy="2653618"/>
              <a:chOff x="9911718" y="34990"/>
              <a:chExt cx="1713915" cy="2653618"/>
            </a:xfrm>
          </p:grpSpPr>
          <p:sp>
            <p:nvSpPr>
              <p:cNvPr id="27" name="Notched Right Arrow 26"/>
              <p:cNvSpPr/>
              <p:nvPr/>
            </p:nvSpPr>
            <p:spPr>
              <a:xfrm rot="16200000">
                <a:off x="9842921" y="1313069"/>
                <a:ext cx="1851509" cy="899570"/>
              </a:xfrm>
              <a:prstGeom prst="notchedRightArrow">
                <a:avLst>
                  <a:gd name="adj1" fmla="val 100000"/>
                  <a:gd name="adj2" fmla="val 26723"/>
                </a:avLst>
              </a:prstGeom>
              <a:solidFill>
                <a:srgbClr val="FFBE00"/>
              </a:solidFill>
              <a:ln w="12700" cap="flat" cmpd="sng" algn="ctr">
                <a:noFill/>
                <a:prstDash val="solid"/>
                <a:miter lim="800000"/>
              </a:ln>
              <a:effectLst/>
            </p:spPr>
            <p:txBody>
              <a:bodyPr rtlCol="0" anchor="ctr"/>
              <a:lstStyle/>
              <a:p>
                <a:pPr algn="ctr" defTabSz="914400">
                  <a:defRPr/>
                </a:pPr>
                <a:endParaRPr lang="en-US" sz="1800" kern="0">
                  <a:solidFill>
                    <a:prstClr val="white"/>
                  </a:solidFill>
                </a:endParaRPr>
              </a:p>
            </p:txBody>
          </p:sp>
          <p:pic>
            <p:nvPicPr>
              <p:cNvPr id="28" name="Picture 2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911718" y="34990"/>
                <a:ext cx="1713915" cy="1604225"/>
              </a:xfrm>
              <a:prstGeom prst="rect">
                <a:avLst/>
              </a:prstGeom>
              <a:effectLst/>
            </p:spPr>
          </p:pic>
        </p:grpSp>
        <p:sp>
          <p:nvSpPr>
            <p:cNvPr id="26" name="Rectangle 25"/>
            <p:cNvSpPr/>
            <p:nvPr/>
          </p:nvSpPr>
          <p:spPr>
            <a:xfrm>
              <a:off x="10447652" y="1680394"/>
              <a:ext cx="659155" cy="707886"/>
            </a:xfrm>
            <a:prstGeom prst="rect">
              <a:avLst/>
            </a:prstGeom>
          </p:spPr>
          <p:txBody>
            <a:bodyPr wrap="none">
              <a:spAutoFit/>
            </a:bodyPr>
            <a:lstStyle/>
            <a:p>
              <a:pPr algn="ctr" defTabSz="914400">
                <a:defRPr/>
              </a:pPr>
              <a:r>
                <a:rPr lang="en-US" sz="1200" kern="0" dirty="0">
                  <a:ln w="3175">
                    <a:solidFill>
                      <a:prstClr val="black">
                        <a:lumMod val="75000"/>
                        <a:lumOff val="25000"/>
                      </a:prstClr>
                    </a:solidFill>
                  </a:ln>
                  <a:solidFill>
                    <a:prstClr val="black">
                      <a:lumMod val="75000"/>
                      <a:lumOff val="25000"/>
                    </a:prstClr>
                  </a:solidFill>
                  <a:latin typeface="Segoe UI Light" panose="020B0502040204020203" pitchFamily="34" charset="0"/>
                </a:rPr>
                <a:t>Ranked</a:t>
              </a:r>
              <a:endParaRPr lang="en-US" sz="1800" kern="0" dirty="0">
                <a:ln w="3175">
                  <a:solidFill>
                    <a:prstClr val="black">
                      <a:lumMod val="75000"/>
                      <a:lumOff val="25000"/>
                    </a:prstClr>
                  </a:solidFill>
                </a:ln>
                <a:solidFill>
                  <a:prstClr val="black">
                    <a:lumMod val="75000"/>
                    <a:lumOff val="25000"/>
                  </a:prstClr>
                </a:solidFill>
                <a:latin typeface="Segoe UI Light" panose="020B0502040204020203" pitchFamily="34" charset="0"/>
              </a:endParaRPr>
            </a:p>
            <a:p>
              <a:pPr algn="ctr" defTabSz="914400">
                <a:defRPr/>
              </a:pPr>
              <a:r>
                <a:rPr lang="en-US" sz="2800" kern="0" dirty="0">
                  <a:ln w="3175">
                    <a:solidFill>
                      <a:prstClr val="black">
                        <a:lumMod val="75000"/>
                        <a:lumOff val="25000"/>
                      </a:prstClr>
                    </a:solidFill>
                  </a:ln>
                  <a:solidFill>
                    <a:prstClr val="black">
                      <a:lumMod val="75000"/>
                      <a:lumOff val="25000"/>
                    </a:prstClr>
                  </a:solidFill>
                  <a:latin typeface="Segoe UI Light" panose="020B0502040204020203" pitchFamily="34" charset="0"/>
                </a:rPr>
                <a:t>64</a:t>
              </a:r>
              <a:endParaRPr lang="en-US" sz="1800" kern="0" dirty="0">
                <a:ln w="3175">
                  <a:solidFill>
                    <a:prstClr val="black">
                      <a:lumMod val="75000"/>
                      <a:lumOff val="25000"/>
                    </a:prstClr>
                  </a:solidFill>
                </a:ln>
                <a:solidFill>
                  <a:prstClr val="black">
                    <a:lumMod val="75000"/>
                    <a:lumOff val="25000"/>
                  </a:prstClr>
                </a:solidFill>
              </a:endParaRPr>
            </a:p>
          </p:txBody>
        </p:sp>
      </p:grpSp>
    </p:spTree>
    <p:extLst>
      <p:ext uri="{BB962C8B-B14F-4D97-AF65-F5344CB8AC3E}">
        <p14:creationId xmlns:p14="http://schemas.microsoft.com/office/powerpoint/2010/main" val="535161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5779477" cy="6858000"/>
          </a:xfrm>
          <a:prstGeom prst="rect">
            <a:avLst/>
          </a:prstGeom>
        </p:spPr>
      </p:pic>
      <p:sp>
        <p:nvSpPr>
          <p:cNvPr id="3" name="Rectangle 2"/>
          <p:cNvSpPr/>
          <p:nvPr/>
        </p:nvSpPr>
        <p:spPr>
          <a:xfrm>
            <a:off x="-29013" y="2601686"/>
            <a:ext cx="5808503" cy="4256314"/>
          </a:xfrm>
          <a:prstGeom prst="rect">
            <a:avLst/>
          </a:prstGeom>
          <a:gradFill>
            <a:gsLst>
              <a:gs pos="0">
                <a:schemeClr val="tx1">
                  <a:alpha val="0"/>
                </a:schemeClr>
              </a:gs>
              <a:gs pos="4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5" name="Rectangle 4"/>
          <p:cNvSpPr/>
          <p:nvPr/>
        </p:nvSpPr>
        <p:spPr>
          <a:xfrm>
            <a:off x="5981700" y="552462"/>
            <a:ext cx="5962649" cy="5693866"/>
          </a:xfrm>
          <a:prstGeom prst="rect">
            <a:avLst/>
          </a:prstGeom>
        </p:spPr>
        <p:txBody>
          <a:bodyPr wrap="square">
            <a:spAutoFit/>
          </a:bodyPr>
          <a:lstStyle/>
          <a:p>
            <a:pPr marL="236538" indent="-236538" defTabSz="914400">
              <a:spcAft>
                <a:spcPts val="3600"/>
              </a:spcAft>
              <a:buFont typeface="Arial" panose="020B0604020202020204" pitchFamily="34" charset="0"/>
              <a:buChar char="•"/>
              <a:defRPr/>
            </a:pPr>
            <a:r>
              <a:rPr lang="x-none" sz="1800" b="1" i="0" dirty="0" smtClean="0">
                <a:solidFill>
                  <a:srgbClr val="FFFFFF"/>
                </a:solidFill>
              </a:rPr>
              <a:t>Posibilidad de obtener ganancias inmediatas en ventas al por menor y Reembolsos en Efectivo por compras en </a:t>
            </a:r>
            <a:r>
              <a:rPr lang="en-US" sz="1800" b="1" i="0" dirty="0" smtClean="0">
                <a:solidFill>
                  <a:srgbClr val="FFFFFF"/>
                </a:solidFill>
              </a:rPr>
              <a:t>ES.</a:t>
            </a:r>
            <a:r>
              <a:rPr lang="x-none" sz="1800" b="1" i="0" dirty="0" smtClean="0">
                <a:solidFill>
                  <a:srgbClr val="FFFFFF"/>
                </a:solidFill>
              </a:rPr>
              <a:t>SHOP.COM</a:t>
            </a:r>
          </a:p>
          <a:p>
            <a:pPr marL="236538" indent="-236538" defTabSz="914400">
              <a:spcAft>
                <a:spcPts val="3600"/>
              </a:spcAft>
              <a:buFont typeface="Arial" panose="020B0604020202020204" pitchFamily="34" charset="0"/>
              <a:buChar char="•"/>
              <a:defRPr/>
            </a:pPr>
            <a:r>
              <a:rPr lang="x-none" sz="1800" b="1" i="0" dirty="0" smtClean="0">
                <a:solidFill>
                  <a:srgbClr val="FFFFFF"/>
                </a:solidFill>
              </a:rPr>
              <a:t>Acumulación de volumen: 365 días para BV y 730 días para IBV</a:t>
            </a:r>
          </a:p>
          <a:p>
            <a:pPr marL="236538" indent="-236538" defTabSz="914400">
              <a:spcAft>
                <a:spcPts val="3600"/>
              </a:spcAft>
              <a:buFont typeface="Arial" panose="020B0604020202020204" pitchFamily="34" charset="0"/>
              <a:buChar char="•"/>
              <a:defRPr/>
            </a:pPr>
            <a:r>
              <a:rPr lang="x-none" sz="1800" b="1" i="0" dirty="0" smtClean="0">
                <a:solidFill>
                  <a:srgbClr val="FFFFFF"/>
                </a:solidFill>
              </a:rPr>
              <a:t>El sistema busca tanto BV como IBV hasta el infinito</a:t>
            </a:r>
          </a:p>
          <a:p>
            <a:pPr marL="236538" indent="-236538" defTabSz="914400">
              <a:spcAft>
                <a:spcPts val="3600"/>
              </a:spcAft>
              <a:buFont typeface="Arial" panose="020B0604020202020204" pitchFamily="34" charset="0"/>
              <a:buChar char="•"/>
              <a:defRPr/>
            </a:pPr>
            <a:r>
              <a:rPr lang="x-none" sz="1800" b="1" i="0" dirty="0" smtClean="0">
                <a:solidFill>
                  <a:srgbClr val="FFFFFF"/>
                </a:solidFill>
              </a:rPr>
              <a:t>Colocación de volumen y de miembros</a:t>
            </a:r>
          </a:p>
          <a:p>
            <a:pPr marL="236538" indent="-236538" defTabSz="914400">
              <a:spcAft>
                <a:spcPts val="3600"/>
              </a:spcAft>
              <a:buFont typeface="Arial" panose="020B0604020202020204" pitchFamily="34" charset="0"/>
              <a:buChar char="•"/>
              <a:defRPr/>
            </a:pPr>
            <a:r>
              <a:rPr lang="x-none" sz="1800" b="1" i="0" dirty="0" smtClean="0">
                <a:solidFill>
                  <a:srgbClr val="FFFFFF"/>
                </a:solidFill>
              </a:rPr>
              <a:t>Potencial ilimitado de ingresos con BDC adicionales</a:t>
            </a:r>
          </a:p>
          <a:p>
            <a:pPr marL="236538" indent="-236538" defTabSz="914400">
              <a:spcAft>
                <a:spcPts val="3600"/>
              </a:spcAft>
              <a:buFont typeface="Arial" panose="020B0604020202020204" pitchFamily="34" charset="0"/>
              <a:buChar char="•"/>
              <a:defRPr/>
            </a:pPr>
            <a:r>
              <a:rPr lang="x-none" sz="1800" b="1" i="0" dirty="0" smtClean="0">
                <a:solidFill>
                  <a:srgbClr val="FFFFFF"/>
                </a:solidFill>
              </a:rPr>
              <a:t>Programa de Inicio Rápido: </a:t>
            </a:r>
            <a:r>
              <a:rPr lang="en-US" sz="1800" b="1" dirty="0" smtClean="0">
                <a:solidFill>
                  <a:srgbClr val="FFFFFF"/>
                </a:solidFill>
              </a:rPr>
              <a:t>250 €</a:t>
            </a:r>
            <a:r>
              <a:rPr lang="x-none" sz="1800" b="1" i="0" dirty="0" smtClean="0">
                <a:solidFill>
                  <a:srgbClr val="FFFFFF"/>
                </a:solidFill>
              </a:rPr>
              <a:t> (más impuestos)</a:t>
            </a:r>
          </a:p>
          <a:p>
            <a:pPr marL="346075" indent="-346075" defTabSz="914400">
              <a:spcAft>
                <a:spcPts val="3600"/>
              </a:spcAft>
              <a:buFont typeface="Courier New" panose="02070309020205020404" pitchFamily="49" charset="0"/>
              <a:buChar char="o"/>
              <a:defRPr/>
            </a:pPr>
            <a:endParaRPr lang="en-US" sz="2200" b="1" dirty="0">
              <a:solidFill>
                <a:prstClr val="white"/>
              </a:solidFill>
            </a:endParaRPr>
          </a:p>
        </p:txBody>
      </p:sp>
      <p:sp>
        <p:nvSpPr>
          <p:cNvPr id="6" name="Rectangle 5"/>
          <p:cNvSpPr/>
          <p:nvPr/>
        </p:nvSpPr>
        <p:spPr>
          <a:xfrm>
            <a:off x="0" y="5338282"/>
            <a:ext cx="5779477" cy="707886"/>
          </a:xfrm>
          <a:prstGeom prst="rect">
            <a:avLst/>
          </a:prstGeom>
        </p:spPr>
        <p:txBody>
          <a:bodyPr wrap="square">
            <a:spAutoFit/>
          </a:bodyPr>
          <a:lstStyle/>
          <a:p>
            <a:pPr algn="ctr" defTabSz="914400"/>
            <a:r>
              <a:rPr lang="x-none" sz="2000" b="1" i="0" cap="all" dirty="0" smtClean="0">
                <a:solidFill>
                  <a:srgbClr val="FFFFFF"/>
                </a:solidFill>
              </a:rPr>
              <a:t>Cualidades del Plan de Compensación por Desempeño Administrativo (MPCP)</a:t>
            </a:r>
          </a:p>
        </p:txBody>
      </p:sp>
    </p:spTree>
    <p:extLst>
      <p:ext uri="{BB962C8B-B14F-4D97-AF65-F5344CB8AC3E}">
        <p14:creationId xmlns:p14="http://schemas.microsoft.com/office/powerpoint/2010/main" val="160978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42555"/>
        </a:solidFill>
        <a:effectLst/>
      </p:bgPr>
    </p:bg>
    <p:spTree>
      <p:nvGrpSpPr>
        <p:cNvPr id="1" name=""/>
        <p:cNvGrpSpPr/>
        <p:nvPr/>
      </p:nvGrpSpPr>
      <p:grpSpPr>
        <a:xfrm>
          <a:off x="0" y="0"/>
          <a:ext cx="0" cy="0"/>
          <a:chOff x="0" y="0"/>
          <a:chExt cx="0" cy="0"/>
        </a:xfrm>
      </p:grpSpPr>
      <p:grpSp>
        <p:nvGrpSpPr>
          <p:cNvPr id="24" name="Group 23"/>
          <p:cNvGrpSpPr/>
          <p:nvPr/>
        </p:nvGrpSpPr>
        <p:grpSpPr>
          <a:xfrm>
            <a:off x="3725008" y="3969295"/>
            <a:ext cx="7868871" cy="914400"/>
            <a:chOff x="3729759" y="3969295"/>
            <a:chExt cx="7868870" cy="914400"/>
          </a:xfrm>
        </p:grpSpPr>
        <p:sp>
          <p:nvSpPr>
            <p:cNvPr id="65" name="Rectangle 64"/>
            <p:cNvSpPr/>
            <p:nvPr/>
          </p:nvSpPr>
          <p:spPr>
            <a:xfrm>
              <a:off x="3729759" y="3969295"/>
              <a:ext cx="7868870" cy="914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defTabSz="914400"/>
              <a:r>
                <a:rPr lang="x-none" sz="1600" b="0" i="0" dirty="0" smtClean="0">
                  <a:solidFill>
                    <a:srgbClr val="FFFFFF"/>
                  </a:solidFill>
                </a:rPr>
                <a:t>¿Qué diferencia hay entre un Representante de Ventas y un Propietario de UnFranchise?</a:t>
              </a:r>
            </a:p>
          </p:txBody>
        </p:sp>
        <p:sp>
          <p:nvSpPr>
            <p:cNvPr id="66" name="Oval 65"/>
            <p:cNvSpPr/>
            <p:nvPr/>
          </p:nvSpPr>
          <p:spPr>
            <a:xfrm>
              <a:off x="3867354" y="4079053"/>
              <a:ext cx="411296" cy="39417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P</a:t>
              </a:r>
            </a:p>
          </p:txBody>
        </p:sp>
      </p:grpSp>
      <p:grpSp>
        <p:nvGrpSpPr>
          <p:cNvPr id="26" name="Group 25"/>
          <p:cNvGrpSpPr/>
          <p:nvPr/>
        </p:nvGrpSpPr>
        <p:grpSpPr>
          <a:xfrm>
            <a:off x="3734592" y="4883695"/>
            <a:ext cx="7868871" cy="914400"/>
            <a:chOff x="3724971" y="4883695"/>
            <a:chExt cx="7868871" cy="914400"/>
          </a:xfrm>
        </p:grpSpPr>
        <p:sp>
          <p:nvSpPr>
            <p:cNvPr id="67" name="Rectangle 66"/>
            <p:cNvSpPr/>
            <p:nvPr/>
          </p:nvSpPr>
          <p:spPr>
            <a:xfrm>
              <a:off x="3724971" y="4883695"/>
              <a:ext cx="7868871" cy="914400"/>
            </a:xfrm>
            <a:prstGeom prst="rect">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x-none" sz="1600" b="1" i="0" dirty="0" smtClean="0">
                  <a:solidFill>
                    <a:srgbClr val="FFFFFF"/>
                  </a:solidFill>
                </a:rPr>
                <a:t>Los UFO pagan la tarifa de suscripción y pueden participar en el MPCP y ganar comisiones y bonificaciones</a:t>
              </a:r>
            </a:p>
          </p:txBody>
        </p:sp>
        <p:sp>
          <p:nvSpPr>
            <p:cNvPr id="68" name="Oval 67"/>
            <p:cNvSpPr/>
            <p:nvPr/>
          </p:nvSpPr>
          <p:spPr>
            <a:xfrm>
              <a:off x="3867345" y="4972983"/>
              <a:ext cx="404112" cy="4225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R</a:t>
              </a:r>
            </a:p>
          </p:txBody>
        </p:sp>
      </p:gr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a:xfrm>
            <a:off x="-173387" y="516019"/>
            <a:ext cx="3907971" cy="6347399"/>
          </a:xfrm>
          <a:prstGeom prst="rect">
            <a:avLst/>
          </a:prstGeom>
        </p:spPr>
      </p:pic>
      <p:sp>
        <p:nvSpPr>
          <p:cNvPr id="4" name="Rectangle 3"/>
          <p:cNvSpPr/>
          <p:nvPr/>
        </p:nvSpPr>
        <p:spPr>
          <a:xfrm>
            <a:off x="3734562" y="216846"/>
            <a:ext cx="7868871" cy="769441"/>
          </a:xfrm>
          <a:prstGeom prst="rect">
            <a:avLst/>
          </a:prstGeom>
        </p:spPr>
        <p:txBody>
          <a:bodyPr wrap="square">
            <a:spAutoFit/>
          </a:bodyPr>
          <a:lstStyle/>
          <a:p>
            <a:pPr defTabSz="914400"/>
            <a:r>
              <a:rPr lang="x-none" sz="4400" b="0" i="0" dirty="0" smtClean="0">
                <a:solidFill>
                  <a:srgbClr val="FFFFFF"/>
                </a:solidFill>
              </a:rPr>
              <a:t>Preguntas sobre la NUOT:</a:t>
            </a:r>
          </a:p>
        </p:txBody>
      </p:sp>
      <p:grpSp>
        <p:nvGrpSpPr>
          <p:cNvPr id="19" name="Group 18"/>
          <p:cNvGrpSpPr/>
          <p:nvPr/>
        </p:nvGrpSpPr>
        <p:grpSpPr>
          <a:xfrm>
            <a:off x="3734548" y="996374"/>
            <a:ext cx="7868871" cy="633798"/>
            <a:chOff x="3734549" y="996374"/>
            <a:chExt cx="7868870" cy="633798"/>
          </a:xfrm>
        </p:grpSpPr>
        <p:sp>
          <p:nvSpPr>
            <p:cNvPr id="10" name="Rectangle 9"/>
            <p:cNvSpPr/>
            <p:nvPr/>
          </p:nvSpPr>
          <p:spPr>
            <a:xfrm>
              <a:off x="3734549" y="996374"/>
              <a:ext cx="7868870" cy="63379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defTabSz="914400"/>
              <a:r>
                <a:rPr lang="x-none" sz="1600" b="0" i="0" dirty="0" smtClean="0">
                  <a:solidFill>
                    <a:srgbClr val="FFFFFF"/>
                  </a:solidFill>
                </a:rPr>
                <a:t>¿Qué se necesita para iniciar sesión en la Cuenta de Negocio UnFranchise?</a:t>
              </a:r>
            </a:p>
          </p:txBody>
        </p:sp>
        <p:sp>
          <p:nvSpPr>
            <p:cNvPr id="15" name="Oval 14"/>
            <p:cNvSpPr/>
            <p:nvPr/>
          </p:nvSpPr>
          <p:spPr>
            <a:xfrm>
              <a:off x="3876925" y="1109874"/>
              <a:ext cx="411296" cy="3941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P</a:t>
              </a:r>
            </a:p>
          </p:txBody>
        </p:sp>
      </p:grpSp>
      <p:grpSp>
        <p:nvGrpSpPr>
          <p:cNvPr id="20" name="Group 19"/>
          <p:cNvGrpSpPr/>
          <p:nvPr/>
        </p:nvGrpSpPr>
        <p:grpSpPr>
          <a:xfrm>
            <a:off x="3734592" y="1630172"/>
            <a:ext cx="7868871" cy="633798"/>
            <a:chOff x="3734549" y="1630172"/>
            <a:chExt cx="7868871" cy="633798"/>
          </a:xfrm>
        </p:grpSpPr>
        <p:sp>
          <p:nvSpPr>
            <p:cNvPr id="9" name="Rectangle 8"/>
            <p:cNvSpPr/>
            <p:nvPr/>
          </p:nvSpPr>
          <p:spPr>
            <a:xfrm>
              <a:off x="3734549" y="1630172"/>
              <a:ext cx="7868871" cy="6337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x-none" sz="1600" b="1" i="0" dirty="0" smtClean="0">
                  <a:solidFill>
                    <a:srgbClr val="FFFFFF"/>
                  </a:solidFill>
                </a:rPr>
                <a:t>Núm. de Id. de Representante de Ventas, o correo electrónico y contraseña</a:t>
              </a:r>
            </a:p>
          </p:txBody>
        </p:sp>
        <p:sp>
          <p:nvSpPr>
            <p:cNvPr id="54" name="Oval 53"/>
            <p:cNvSpPr/>
            <p:nvPr/>
          </p:nvSpPr>
          <p:spPr>
            <a:xfrm>
              <a:off x="3876925" y="1735785"/>
              <a:ext cx="404112" cy="4225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R</a:t>
              </a:r>
            </a:p>
          </p:txBody>
        </p:sp>
      </p:grpSp>
      <p:grpSp>
        <p:nvGrpSpPr>
          <p:cNvPr id="21" name="Group 20"/>
          <p:cNvGrpSpPr/>
          <p:nvPr/>
        </p:nvGrpSpPr>
        <p:grpSpPr>
          <a:xfrm>
            <a:off x="3729800" y="2482835"/>
            <a:ext cx="7868871" cy="633798"/>
            <a:chOff x="3729759" y="2482835"/>
            <a:chExt cx="7868870" cy="633798"/>
          </a:xfrm>
        </p:grpSpPr>
        <p:sp>
          <p:nvSpPr>
            <p:cNvPr id="60" name="Rectangle 59"/>
            <p:cNvSpPr/>
            <p:nvPr/>
          </p:nvSpPr>
          <p:spPr>
            <a:xfrm>
              <a:off x="3729759" y="2482835"/>
              <a:ext cx="7868870" cy="6337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defTabSz="914400"/>
              <a:r>
                <a:rPr lang="x-none" sz="1600" b="0" i="0" dirty="0" smtClean="0">
                  <a:solidFill>
                    <a:srgbClr val="FFFFFF"/>
                  </a:solidFill>
                </a:rPr>
                <a:t>¿Cuáles son los tres cursos de capacitación obligatorios?</a:t>
              </a:r>
            </a:p>
          </p:txBody>
        </p:sp>
        <p:sp>
          <p:nvSpPr>
            <p:cNvPr id="61" name="Oval 60"/>
            <p:cNvSpPr/>
            <p:nvPr/>
          </p:nvSpPr>
          <p:spPr>
            <a:xfrm>
              <a:off x="3872135" y="2596335"/>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P</a:t>
              </a:r>
            </a:p>
          </p:txBody>
        </p:sp>
      </p:grpSp>
      <p:grpSp>
        <p:nvGrpSpPr>
          <p:cNvPr id="22" name="Group 21"/>
          <p:cNvGrpSpPr/>
          <p:nvPr/>
        </p:nvGrpSpPr>
        <p:grpSpPr>
          <a:xfrm>
            <a:off x="3729772" y="3116633"/>
            <a:ext cx="7868871" cy="633798"/>
            <a:chOff x="3729759" y="3116633"/>
            <a:chExt cx="7868871" cy="633798"/>
          </a:xfrm>
        </p:grpSpPr>
        <p:sp>
          <p:nvSpPr>
            <p:cNvPr id="62" name="Rectangle 61"/>
            <p:cNvSpPr/>
            <p:nvPr/>
          </p:nvSpPr>
          <p:spPr>
            <a:xfrm>
              <a:off x="3729759" y="3116633"/>
              <a:ext cx="7868871" cy="633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x-none" sz="1600" b="1" i="0" dirty="0" smtClean="0">
                  <a:solidFill>
                    <a:srgbClr val="FFFFFF"/>
                  </a:solidFill>
                </a:rPr>
                <a:t>NUOT, los Cinco Fundamentos y ECCT</a:t>
              </a:r>
            </a:p>
          </p:txBody>
        </p:sp>
        <p:sp>
          <p:nvSpPr>
            <p:cNvPr id="63" name="Oval 62"/>
            <p:cNvSpPr/>
            <p:nvPr/>
          </p:nvSpPr>
          <p:spPr>
            <a:xfrm>
              <a:off x="3872135" y="3222246"/>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R</a:t>
              </a:r>
            </a:p>
          </p:txBody>
        </p:sp>
      </p:grpSp>
    </p:spTree>
    <p:extLst>
      <p:ext uri="{BB962C8B-B14F-4D97-AF65-F5344CB8AC3E}">
        <p14:creationId xmlns:p14="http://schemas.microsoft.com/office/powerpoint/2010/main" val="401986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grpSp>
        <p:nvGrpSpPr>
          <p:cNvPr id="2" name="Group 1"/>
          <p:cNvGrpSpPr/>
          <p:nvPr/>
        </p:nvGrpSpPr>
        <p:grpSpPr>
          <a:xfrm>
            <a:off x="3734548" y="1002000"/>
            <a:ext cx="7868871" cy="633798"/>
            <a:chOff x="3734547" y="1002000"/>
            <a:chExt cx="7868870" cy="633798"/>
          </a:xfrm>
        </p:grpSpPr>
        <p:sp>
          <p:nvSpPr>
            <p:cNvPr id="26" name="Rectangle 25"/>
            <p:cNvSpPr/>
            <p:nvPr/>
          </p:nvSpPr>
          <p:spPr>
            <a:xfrm>
              <a:off x="3734547" y="1002000"/>
              <a:ext cx="7868870" cy="6337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defTabSz="914400"/>
              <a:r>
                <a:rPr lang="x-none" sz="1600" b="0" i="0" dirty="0" smtClean="0">
                  <a:solidFill>
                    <a:srgbClr val="FFFFFF"/>
                  </a:solidFill>
                </a:rPr>
                <a:t>¿Cómo se logra la calificación de un BDC?</a:t>
              </a:r>
            </a:p>
          </p:txBody>
        </p:sp>
        <p:sp>
          <p:nvSpPr>
            <p:cNvPr id="27" name="Oval 26"/>
            <p:cNvSpPr/>
            <p:nvPr/>
          </p:nvSpPr>
          <p:spPr>
            <a:xfrm>
              <a:off x="3876923" y="1115500"/>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P</a:t>
              </a:r>
            </a:p>
          </p:txBody>
        </p:sp>
      </p:grpSp>
      <p:grpSp>
        <p:nvGrpSpPr>
          <p:cNvPr id="5" name="Group 4"/>
          <p:cNvGrpSpPr/>
          <p:nvPr/>
        </p:nvGrpSpPr>
        <p:grpSpPr>
          <a:xfrm>
            <a:off x="3734592" y="1635798"/>
            <a:ext cx="7868871" cy="633798"/>
            <a:chOff x="3734547" y="1635798"/>
            <a:chExt cx="7868871" cy="633798"/>
          </a:xfrm>
        </p:grpSpPr>
        <p:sp>
          <p:nvSpPr>
            <p:cNvPr id="28" name="Rectangle 27"/>
            <p:cNvSpPr/>
            <p:nvPr/>
          </p:nvSpPr>
          <p:spPr>
            <a:xfrm>
              <a:off x="3734547" y="1635798"/>
              <a:ext cx="7868871" cy="6337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lvl="0"/>
              <a:r>
                <a:rPr lang="x-none" sz="1600" b="1" i="0" dirty="0" smtClean="0">
                  <a:solidFill>
                    <a:srgbClr val="FFFFFF"/>
                  </a:solidFill>
                </a:rPr>
                <a:t>Colocando 200 BV en ese BDC (normalmente, se califica primero el 001)</a:t>
              </a:r>
            </a:p>
          </p:txBody>
        </p:sp>
        <p:sp>
          <p:nvSpPr>
            <p:cNvPr id="29" name="Oval 28"/>
            <p:cNvSpPr/>
            <p:nvPr/>
          </p:nvSpPr>
          <p:spPr>
            <a:xfrm>
              <a:off x="3876923" y="1741411"/>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R</a:t>
              </a:r>
            </a:p>
          </p:txBody>
        </p:sp>
      </p:grpSp>
      <p:grpSp>
        <p:nvGrpSpPr>
          <p:cNvPr id="12" name="Group 11"/>
          <p:cNvGrpSpPr/>
          <p:nvPr/>
        </p:nvGrpSpPr>
        <p:grpSpPr>
          <a:xfrm>
            <a:off x="3734562" y="5355611"/>
            <a:ext cx="7868871" cy="633798"/>
            <a:chOff x="3734550" y="5355611"/>
            <a:chExt cx="7868870" cy="633798"/>
          </a:xfrm>
        </p:grpSpPr>
        <p:sp>
          <p:nvSpPr>
            <p:cNvPr id="65" name="Rectangle 64"/>
            <p:cNvSpPr/>
            <p:nvPr/>
          </p:nvSpPr>
          <p:spPr>
            <a:xfrm>
              <a:off x="3734550" y="5355611"/>
              <a:ext cx="7868870" cy="6337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x-none" sz="1600" b="1" i="0" dirty="0" smtClean="0">
                  <a:solidFill>
                    <a:srgbClr val="FFFFFF"/>
                  </a:solidFill>
                </a:rPr>
                <a:t>¿Qué procede hacer anualmente en el Mes de Inicio?</a:t>
              </a:r>
            </a:p>
          </p:txBody>
        </p:sp>
        <p:sp>
          <p:nvSpPr>
            <p:cNvPr id="66" name="Oval 65"/>
            <p:cNvSpPr/>
            <p:nvPr/>
          </p:nvSpPr>
          <p:spPr>
            <a:xfrm>
              <a:off x="3876926" y="5469111"/>
              <a:ext cx="411296" cy="3941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P</a:t>
              </a:r>
            </a:p>
          </p:txBody>
        </p:sp>
      </p:grpSp>
      <p:grpSp>
        <p:nvGrpSpPr>
          <p:cNvPr id="13" name="Group 12"/>
          <p:cNvGrpSpPr/>
          <p:nvPr/>
        </p:nvGrpSpPr>
        <p:grpSpPr>
          <a:xfrm>
            <a:off x="3734592" y="5989409"/>
            <a:ext cx="7868871" cy="633798"/>
            <a:chOff x="3734550" y="5989409"/>
            <a:chExt cx="7868871" cy="633798"/>
          </a:xfrm>
        </p:grpSpPr>
        <p:sp>
          <p:nvSpPr>
            <p:cNvPr id="67" name="Rectangle 66"/>
            <p:cNvSpPr/>
            <p:nvPr/>
          </p:nvSpPr>
          <p:spPr>
            <a:xfrm>
              <a:off x="3734550" y="5989409"/>
              <a:ext cx="7868871" cy="633798"/>
            </a:xfrm>
            <a:prstGeom prst="rect">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x-none" sz="1600" b="1" i="0" dirty="0" smtClean="0">
                  <a:solidFill>
                    <a:srgbClr val="FFFFFF"/>
                  </a:solidFill>
                </a:rPr>
                <a:t>La Renovación Anual, UFO </a:t>
              </a:r>
              <a:r>
                <a:rPr lang="en-US" sz="1600" b="1" i="0" dirty="0" smtClean="0">
                  <a:solidFill>
                    <a:srgbClr val="FFFFFF"/>
                  </a:solidFill>
                </a:rPr>
                <a:t>70,00 €</a:t>
              </a:r>
              <a:r>
                <a:rPr lang="x-none" sz="1600" b="1" i="0" dirty="0" smtClean="0">
                  <a:solidFill>
                    <a:srgbClr val="FFFFFF"/>
                  </a:solidFill>
                </a:rPr>
                <a:t> (inscribirse en Envío Automático)</a:t>
              </a:r>
            </a:p>
          </p:txBody>
        </p:sp>
        <p:sp>
          <p:nvSpPr>
            <p:cNvPr id="68" name="Oval 67"/>
            <p:cNvSpPr/>
            <p:nvPr/>
          </p:nvSpPr>
          <p:spPr>
            <a:xfrm>
              <a:off x="3876926" y="6095022"/>
              <a:ext cx="404112" cy="4225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R</a:t>
              </a:r>
            </a:p>
          </p:txBody>
        </p:sp>
      </p:grpSp>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p:blipFill>
        <p:spPr>
          <a:xfrm>
            <a:off x="-173387" y="516019"/>
            <a:ext cx="3907971" cy="6347399"/>
          </a:xfrm>
          <a:prstGeom prst="rect">
            <a:avLst/>
          </a:prstGeom>
        </p:spPr>
      </p:pic>
      <p:sp>
        <p:nvSpPr>
          <p:cNvPr id="4" name="Rectangle 3"/>
          <p:cNvSpPr/>
          <p:nvPr/>
        </p:nvSpPr>
        <p:spPr>
          <a:xfrm>
            <a:off x="3734562" y="216846"/>
            <a:ext cx="7868871" cy="769441"/>
          </a:xfrm>
          <a:prstGeom prst="rect">
            <a:avLst/>
          </a:prstGeom>
        </p:spPr>
        <p:txBody>
          <a:bodyPr wrap="square">
            <a:spAutoFit/>
          </a:bodyPr>
          <a:lstStyle/>
          <a:p>
            <a:pPr defTabSz="914400"/>
            <a:r>
              <a:rPr lang="x-none" sz="4400" b="0" i="0" smtClean="0">
                <a:solidFill>
                  <a:srgbClr val="FFFFFF"/>
                </a:solidFill>
              </a:rPr>
              <a:t>Preguntas sobre </a:t>
            </a:r>
            <a:r>
              <a:rPr lang="x-none" sz="4400" b="0" i="0" dirty="0" smtClean="0">
                <a:solidFill>
                  <a:srgbClr val="FFFFFF"/>
                </a:solidFill>
              </a:rPr>
              <a:t>la NUOT:</a:t>
            </a:r>
          </a:p>
        </p:txBody>
      </p:sp>
      <p:grpSp>
        <p:nvGrpSpPr>
          <p:cNvPr id="6" name="Group 5"/>
          <p:cNvGrpSpPr/>
          <p:nvPr/>
        </p:nvGrpSpPr>
        <p:grpSpPr>
          <a:xfrm>
            <a:off x="3734562" y="2453204"/>
            <a:ext cx="7868871" cy="633798"/>
            <a:chOff x="3734550" y="2453204"/>
            <a:chExt cx="7868870" cy="633798"/>
          </a:xfrm>
        </p:grpSpPr>
        <p:sp>
          <p:nvSpPr>
            <p:cNvPr id="10" name="Rectangle 9"/>
            <p:cNvSpPr/>
            <p:nvPr/>
          </p:nvSpPr>
          <p:spPr>
            <a:xfrm>
              <a:off x="3734550" y="2453204"/>
              <a:ext cx="7868870" cy="633798"/>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x-none" sz="1600" b="1" i="0" dirty="0" smtClean="0">
                  <a:solidFill>
                    <a:srgbClr val="FFFFFF"/>
                  </a:solidFill>
                </a:rPr>
                <a:t>¿Qué procede hacer mensualmente el viernes que sigue a la Fecha C?</a:t>
              </a:r>
            </a:p>
          </p:txBody>
        </p:sp>
        <p:sp>
          <p:nvSpPr>
            <p:cNvPr id="15" name="Oval 14"/>
            <p:cNvSpPr/>
            <p:nvPr/>
          </p:nvSpPr>
          <p:spPr>
            <a:xfrm>
              <a:off x="3876926" y="2566704"/>
              <a:ext cx="411296" cy="3941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P</a:t>
              </a:r>
            </a:p>
          </p:txBody>
        </p:sp>
      </p:grpSp>
      <p:grpSp>
        <p:nvGrpSpPr>
          <p:cNvPr id="7" name="Group 6"/>
          <p:cNvGrpSpPr/>
          <p:nvPr/>
        </p:nvGrpSpPr>
        <p:grpSpPr>
          <a:xfrm>
            <a:off x="3734592" y="3087002"/>
            <a:ext cx="7868871" cy="633798"/>
            <a:chOff x="3734550" y="3087002"/>
            <a:chExt cx="7868871" cy="633798"/>
          </a:xfrm>
        </p:grpSpPr>
        <p:sp>
          <p:nvSpPr>
            <p:cNvPr id="9" name="Rectangle 8"/>
            <p:cNvSpPr/>
            <p:nvPr/>
          </p:nvSpPr>
          <p:spPr>
            <a:xfrm>
              <a:off x="3734550" y="3087002"/>
              <a:ext cx="7868871" cy="6337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x-none" sz="1600" b="1" i="0" dirty="0" smtClean="0">
                  <a:solidFill>
                    <a:srgbClr val="FFFFFF"/>
                  </a:solidFill>
                </a:rPr>
                <a:t>Haber cumplido los requisitos de la Opción de Acumulación Mensual</a:t>
              </a:r>
            </a:p>
          </p:txBody>
        </p:sp>
        <p:sp>
          <p:nvSpPr>
            <p:cNvPr id="54" name="Oval 53"/>
            <p:cNvSpPr/>
            <p:nvPr/>
          </p:nvSpPr>
          <p:spPr>
            <a:xfrm>
              <a:off x="3876926" y="3192615"/>
              <a:ext cx="404112" cy="4225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R</a:t>
              </a:r>
            </a:p>
          </p:txBody>
        </p:sp>
      </p:grpSp>
      <p:grpSp>
        <p:nvGrpSpPr>
          <p:cNvPr id="8" name="Group 7"/>
          <p:cNvGrpSpPr/>
          <p:nvPr/>
        </p:nvGrpSpPr>
        <p:grpSpPr>
          <a:xfrm>
            <a:off x="3734562" y="3904408"/>
            <a:ext cx="7868871" cy="633798"/>
            <a:chOff x="3734550" y="3904408"/>
            <a:chExt cx="7868870" cy="633798"/>
          </a:xfrm>
        </p:grpSpPr>
        <p:sp>
          <p:nvSpPr>
            <p:cNvPr id="60" name="Rectangle 59"/>
            <p:cNvSpPr/>
            <p:nvPr/>
          </p:nvSpPr>
          <p:spPr>
            <a:xfrm>
              <a:off x="3734550" y="3904408"/>
              <a:ext cx="7868870" cy="6337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x-none" sz="1600" b="1" i="0" dirty="0" smtClean="0">
                  <a:solidFill>
                    <a:srgbClr val="FFFFFF"/>
                  </a:solidFill>
                </a:rPr>
                <a:t>¿Qué procede hacer el último viernes de cada trimestre?</a:t>
              </a:r>
            </a:p>
          </p:txBody>
        </p:sp>
        <p:sp>
          <p:nvSpPr>
            <p:cNvPr id="61" name="Oval 60"/>
            <p:cNvSpPr/>
            <p:nvPr/>
          </p:nvSpPr>
          <p:spPr>
            <a:xfrm>
              <a:off x="3876926" y="4017908"/>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P</a:t>
              </a:r>
            </a:p>
          </p:txBody>
        </p:sp>
      </p:grpSp>
      <p:grpSp>
        <p:nvGrpSpPr>
          <p:cNvPr id="11" name="Group 10"/>
          <p:cNvGrpSpPr/>
          <p:nvPr/>
        </p:nvGrpSpPr>
        <p:grpSpPr>
          <a:xfrm>
            <a:off x="3734592" y="4538206"/>
            <a:ext cx="7868871" cy="633798"/>
            <a:chOff x="3734550" y="4538206"/>
            <a:chExt cx="7868871" cy="633798"/>
          </a:xfrm>
        </p:grpSpPr>
        <p:sp>
          <p:nvSpPr>
            <p:cNvPr id="62" name="Rectangle 61"/>
            <p:cNvSpPr/>
            <p:nvPr/>
          </p:nvSpPr>
          <p:spPr>
            <a:xfrm>
              <a:off x="3734550" y="4538206"/>
              <a:ext cx="7868871" cy="6337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x-none" sz="1600" b="1" i="0" dirty="0" smtClean="0">
                  <a:solidFill>
                    <a:srgbClr val="FFFFFF"/>
                  </a:solidFill>
                </a:rPr>
                <a:t>Haber cumplido con el Formulario 1000 </a:t>
              </a:r>
              <a:r>
                <a:rPr lang="x-none" sz="1600" b="1" dirty="0" smtClean="0">
                  <a:solidFill>
                    <a:srgbClr val="FFFFFF"/>
                  </a:solidFill>
                </a:rPr>
                <a:t>(</a:t>
              </a:r>
              <a:r>
                <a:rPr lang="en-US" sz="1600" b="1" dirty="0" smtClean="0">
                  <a:solidFill>
                    <a:srgbClr val="FFFFFF"/>
                  </a:solidFill>
                </a:rPr>
                <a:t>140</a:t>
              </a:r>
              <a:r>
                <a:rPr lang="x-none" sz="1600" b="1" dirty="0" smtClean="0">
                  <a:solidFill>
                    <a:srgbClr val="FFFFFF"/>
                  </a:solidFill>
                </a:rPr>
                <a:t> </a:t>
              </a:r>
              <a:r>
                <a:rPr lang="x-none" sz="1600" b="1" dirty="0">
                  <a:solidFill>
                    <a:srgbClr val="FFFFFF"/>
                  </a:solidFill>
                </a:rPr>
                <a:t>€</a:t>
              </a:r>
              <a:r>
                <a:rPr lang="en-US" sz="1600" b="1" i="0" dirty="0" smtClean="0">
                  <a:solidFill>
                    <a:srgbClr val="FFFFFF"/>
                  </a:solidFill>
                </a:rPr>
                <a:t> </a:t>
              </a:r>
              <a:r>
                <a:rPr lang="x-none" sz="1600" b="1" i="0" dirty="0" smtClean="0">
                  <a:solidFill>
                    <a:srgbClr val="FFFFFF"/>
                  </a:solidFill>
                </a:rPr>
                <a:t>en ventas) y tener 150 PBV</a:t>
              </a:r>
            </a:p>
          </p:txBody>
        </p:sp>
        <p:sp>
          <p:nvSpPr>
            <p:cNvPr id="63" name="Oval 62"/>
            <p:cNvSpPr/>
            <p:nvPr/>
          </p:nvSpPr>
          <p:spPr>
            <a:xfrm>
              <a:off x="3876926" y="4643819"/>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R</a:t>
              </a:r>
            </a:p>
          </p:txBody>
        </p:sp>
      </p:grpSp>
    </p:spTree>
    <p:extLst>
      <p:ext uri="{BB962C8B-B14F-4D97-AF65-F5344CB8AC3E}">
        <p14:creationId xmlns:p14="http://schemas.microsoft.com/office/powerpoint/2010/main" val="144630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3734548" y="996374"/>
            <a:ext cx="7868871" cy="633798"/>
            <a:chOff x="3734546" y="996374"/>
            <a:chExt cx="7868870" cy="633798"/>
          </a:xfrm>
        </p:grpSpPr>
        <p:sp>
          <p:nvSpPr>
            <p:cNvPr id="31" name="Rectangle 30"/>
            <p:cNvSpPr/>
            <p:nvPr/>
          </p:nvSpPr>
          <p:spPr>
            <a:xfrm>
              <a:off x="3734546" y="996374"/>
              <a:ext cx="7868870" cy="63379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x-none" sz="1600" b="1" i="0" dirty="0" smtClean="0">
                  <a:solidFill>
                    <a:srgbClr val="FFFFFF"/>
                  </a:solidFill>
                </a:rPr>
                <a:t>¿Qué quiere decir estar activado?</a:t>
              </a:r>
            </a:p>
          </p:txBody>
        </p:sp>
        <p:sp>
          <p:nvSpPr>
            <p:cNvPr id="32" name="Oval 31"/>
            <p:cNvSpPr/>
            <p:nvPr/>
          </p:nvSpPr>
          <p:spPr>
            <a:xfrm>
              <a:off x="3876922" y="1109874"/>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P</a:t>
              </a:r>
            </a:p>
          </p:txBody>
        </p:sp>
      </p:grpSp>
      <p:grpSp>
        <p:nvGrpSpPr>
          <p:cNvPr id="5" name="Group 4"/>
          <p:cNvGrpSpPr/>
          <p:nvPr/>
        </p:nvGrpSpPr>
        <p:grpSpPr>
          <a:xfrm>
            <a:off x="3734591" y="1630170"/>
            <a:ext cx="7868871" cy="914400"/>
            <a:chOff x="3734546" y="1630170"/>
            <a:chExt cx="7868871" cy="914400"/>
          </a:xfrm>
        </p:grpSpPr>
        <p:sp>
          <p:nvSpPr>
            <p:cNvPr id="33" name="Rectangle 32"/>
            <p:cNvSpPr/>
            <p:nvPr/>
          </p:nvSpPr>
          <p:spPr>
            <a:xfrm>
              <a:off x="3734546" y="1630170"/>
              <a:ext cx="7868871" cy="914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x-none" sz="1600" b="1" i="0" dirty="0" smtClean="0">
                  <a:solidFill>
                    <a:srgbClr val="FFFFFF"/>
                  </a:solidFill>
                </a:rPr>
                <a:t>Patrocinar personalmente y mantener un Propietario de UnFranchise calificado en sus organizaciones izquierda y derecha</a:t>
              </a:r>
            </a:p>
          </p:txBody>
        </p:sp>
        <p:sp>
          <p:nvSpPr>
            <p:cNvPr id="34" name="Oval 33"/>
            <p:cNvSpPr/>
            <p:nvPr/>
          </p:nvSpPr>
          <p:spPr>
            <a:xfrm>
              <a:off x="3876922" y="1735785"/>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R</a:t>
              </a:r>
            </a:p>
          </p:txBody>
        </p:sp>
      </p:grpSp>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173387" y="516019"/>
            <a:ext cx="3907971" cy="6347399"/>
          </a:xfrm>
          <a:prstGeom prst="rect">
            <a:avLst/>
          </a:prstGeom>
        </p:spPr>
      </p:pic>
      <p:sp>
        <p:nvSpPr>
          <p:cNvPr id="4" name="Rectangle 3"/>
          <p:cNvSpPr/>
          <p:nvPr/>
        </p:nvSpPr>
        <p:spPr>
          <a:xfrm>
            <a:off x="3734562" y="216846"/>
            <a:ext cx="7868871" cy="769441"/>
          </a:xfrm>
          <a:prstGeom prst="rect">
            <a:avLst/>
          </a:prstGeom>
        </p:spPr>
        <p:txBody>
          <a:bodyPr wrap="square">
            <a:spAutoFit/>
          </a:bodyPr>
          <a:lstStyle/>
          <a:p>
            <a:pPr defTabSz="914400"/>
            <a:r>
              <a:rPr lang="x-none" sz="4400" b="0" i="0" smtClean="0">
                <a:solidFill>
                  <a:srgbClr val="FFFFFF"/>
                </a:solidFill>
              </a:rPr>
              <a:t>Preguntas sobre </a:t>
            </a:r>
            <a:r>
              <a:rPr lang="x-none" sz="4400" b="0" i="0" dirty="0" smtClean="0">
                <a:solidFill>
                  <a:srgbClr val="FFFFFF"/>
                </a:solidFill>
              </a:rPr>
              <a:t>la NUOT:</a:t>
            </a:r>
          </a:p>
        </p:txBody>
      </p:sp>
      <p:grpSp>
        <p:nvGrpSpPr>
          <p:cNvPr id="6" name="Group 5"/>
          <p:cNvGrpSpPr/>
          <p:nvPr/>
        </p:nvGrpSpPr>
        <p:grpSpPr>
          <a:xfrm>
            <a:off x="3734562" y="2738937"/>
            <a:ext cx="7868871" cy="633798"/>
            <a:chOff x="3734550" y="2738937"/>
            <a:chExt cx="7868870" cy="633798"/>
          </a:xfrm>
        </p:grpSpPr>
        <p:sp>
          <p:nvSpPr>
            <p:cNvPr id="10" name="Rectangle 9"/>
            <p:cNvSpPr/>
            <p:nvPr/>
          </p:nvSpPr>
          <p:spPr>
            <a:xfrm>
              <a:off x="3734550" y="2738937"/>
              <a:ext cx="7868870" cy="63379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x-none" sz="1600" b="1" i="0" dirty="0" smtClean="0">
                  <a:solidFill>
                    <a:srgbClr val="FFFFFF"/>
                  </a:solidFill>
                </a:rPr>
                <a:t>¿Cuáles son los requisitos para ganar comisiones?</a:t>
              </a:r>
            </a:p>
          </p:txBody>
        </p:sp>
        <p:sp>
          <p:nvSpPr>
            <p:cNvPr id="15" name="Oval 14"/>
            <p:cNvSpPr/>
            <p:nvPr/>
          </p:nvSpPr>
          <p:spPr>
            <a:xfrm>
              <a:off x="3876926" y="2852437"/>
              <a:ext cx="411296" cy="39417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P</a:t>
              </a:r>
            </a:p>
          </p:txBody>
        </p:sp>
      </p:grpSp>
      <p:grpSp>
        <p:nvGrpSpPr>
          <p:cNvPr id="7" name="Group 6"/>
          <p:cNvGrpSpPr/>
          <p:nvPr/>
        </p:nvGrpSpPr>
        <p:grpSpPr>
          <a:xfrm>
            <a:off x="3734592" y="3372735"/>
            <a:ext cx="7868871" cy="633798"/>
            <a:chOff x="3734550" y="3372735"/>
            <a:chExt cx="7868871" cy="633798"/>
          </a:xfrm>
          <a:solidFill>
            <a:srgbClr val="443988"/>
          </a:solidFill>
        </p:grpSpPr>
        <p:sp>
          <p:nvSpPr>
            <p:cNvPr id="9" name="Rectangle 8"/>
            <p:cNvSpPr/>
            <p:nvPr/>
          </p:nvSpPr>
          <p:spPr>
            <a:xfrm>
              <a:off x="3734550" y="3372735"/>
              <a:ext cx="7868871" cy="633798"/>
            </a:xfrm>
            <a:prstGeom prst="rect">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x-none" sz="1600" b="1" i="0" dirty="0" smtClean="0">
                  <a:solidFill>
                    <a:srgbClr val="FFFFFF"/>
                  </a:solidFill>
                </a:rPr>
                <a:t>Estar activado y alcanzar los niveles acumulados para pagos (1200/1200, etcétera)</a:t>
              </a:r>
            </a:p>
          </p:txBody>
        </p:sp>
        <p:sp>
          <p:nvSpPr>
            <p:cNvPr id="54" name="Oval 53"/>
            <p:cNvSpPr/>
            <p:nvPr/>
          </p:nvSpPr>
          <p:spPr>
            <a:xfrm>
              <a:off x="3876926" y="3478348"/>
              <a:ext cx="404112" cy="42257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R</a:t>
              </a:r>
            </a:p>
          </p:txBody>
        </p:sp>
      </p:grpSp>
      <p:grpSp>
        <p:nvGrpSpPr>
          <p:cNvPr id="8" name="Group 7"/>
          <p:cNvGrpSpPr/>
          <p:nvPr/>
        </p:nvGrpSpPr>
        <p:grpSpPr>
          <a:xfrm>
            <a:off x="3734562" y="4200899"/>
            <a:ext cx="7868871" cy="633798"/>
            <a:chOff x="3734550" y="4200899"/>
            <a:chExt cx="7868870" cy="633798"/>
          </a:xfrm>
        </p:grpSpPr>
        <p:sp>
          <p:nvSpPr>
            <p:cNvPr id="60" name="Rectangle 59"/>
            <p:cNvSpPr/>
            <p:nvPr/>
          </p:nvSpPr>
          <p:spPr>
            <a:xfrm>
              <a:off x="3734550" y="4200899"/>
              <a:ext cx="7868870" cy="63379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r>
                <a:rPr lang="x-none" sz="1600" b="1" i="0" dirty="0" smtClean="0">
                  <a:solidFill>
                    <a:srgbClr val="FFFFFF"/>
                  </a:solidFill>
                </a:rPr>
                <a:t>¿Dónde se encuentran los módulos de capacitación?</a:t>
              </a:r>
            </a:p>
          </p:txBody>
        </p:sp>
        <p:sp>
          <p:nvSpPr>
            <p:cNvPr id="61" name="Oval 60"/>
            <p:cNvSpPr/>
            <p:nvPr/>
          </p:nvSpPr>
          <p:spPr>
            <a:xfrm>
              <a:off x="3876926" y="4314399"/>
              <a:ext cx="411296" cy="394173"/>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P</a:t>
              </a:r>
            </a:p>
          </p:txBody>
        </p:sp>
      </p:grpSp>
      <p:grpSp>
        <p:nvGrpSpPr>
          <p:cNvPr id="11" name="Group 10"/>
          <p:cNvGrpSpPr/>
          <p:nvPr/>
        </p:nvGrpSpPr>
        <p:grpSpPr>
          <a:xfrm>
            <a:off x="3734592" y="4834780"/>
            <a:ext cx="7868871" cy="1614873"/>
            <a:chOff x="3734550" y="4834696"/>
            <a:chExt cx="7868871" cy="1614873"/>
          </a:xfrm>
        </p:grpSpPr>
        <p:sp>
          <p:nvSpPr>
            <p:cNvPr id="62" name="Rectangle 61"/>
            <p:cNvSpPr/>
            <p:nvPr/>
          </p:nvSpPr>
          <p:spPr>
            <a:xfrm>
              <a:off x="3734550" y="4834696"/>
              <a:ext cx="7868871" cy="16148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3275">
                <a:spcAft>
                  <a:spcPts val="1200"/>
                </a:spcAft>
              </a:pPr>
              <a:r>
                <a:rPr lang="x-none" sz="1600" b="1" i="0" dirty="0" smtClean="0">
                  <a:solidFill>
                    <a:srgbClr val="FFFFFF"/>
                  </a:solidFill>
                </a:rPr>
                <a:t>La Capacitación en línea se encuentra en la Cuenta de Negocio UnFranchise &gt; </a:t>
              </a:r>
              <a:r>
                <a:rPr lang="en" sz="1600" dirty="0" smtClean="0"/>
                <a:t/>
              </a:r>
              <a:br>
                <a:rPr lang="en" sz="1600" dirty="0" smtClean="0"/>
              </a:br>
              <a:r>
                <a:rPr lang="x-none" sz="1600" b="1" i="0" dirty="0" smtClean="0">
                  <a:solidFill>
                    <a:srgbClr val="FFFFFF"/>
                  </a:solidFill>
                </a:rPr>
                <a:t>Ayuda y Capacitación</a:t>
              </a:r>
            </a:p>
            <a:p>
              <a:pPr marL="803275"/>
              <a:r>
                <a:rPr lang="x-none" sz="1600" b="1" i="0" dirty="0" smtClean="0">
                  <a:solidFill>
                    <a:srgbClr val="FFFFFF"/>
                  </a:solidFill>
                </a:rPr>
                <a:t>En www.UnFranchiseTraining.com se encuentran presentaciones en PowerPoint y otros documentos</a:t>
              </a:r>
            </a:p>
          </p:txBody>
        </p:sp>
        <p:sp>
          <p:nvSpPr>
            <p:cNvPr id="63" name="Oval 62"/>
            <p:cNvSpPr/>
            <p:nvPr/>
          </p:nvSpPr>
          <p:spPr>
            <a:xfrm>
              <a:off x="3876926" y="4940310"/>
              <a:ext cx="404112" cy="422572"/>
            </a:xfrm>
            <a:prstGeom prst="ellipse">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i="0" dirty="0" smtClean="0">
                  <a:solidFill>
                    <a:srgbClr val="FFFFFF"/>
                  </a:solidFill>
                </a:rPr>
                <a:t>R</a:t>
              </a:r>
            </a:p>
          </p:txBody>
        </p:sp>
      </p:grpSp>
    </p:spTree>
    <p:extLst>
      <p:ext uri="{BB962C8B-B14F-4D97-AF65-F5344CB8AC3E}">
        <p14:creationId xmlns:p14="http://schemas.microsoft.com/office/powerpoint/2010/main" val="409315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_IC_Promo.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 y="0"/>
            <a:ext cx="12192000" cy="688848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412906173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Field Training\Field Training\North America\NA_ENGLISH\NUOT update\images\shutterstock_85396369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810" b="21510"/>
          <a:stretch/>
        </p:blipFill>
        <p:spPr bwMode="auto">
          <a:xfrm>
            <a:off x="68" y="0"/>
            <a:ext cx="12200463" cy="52608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5" y="3634596"/>
            <a:ext cx="12192000" cy="1626363"/>
          </a:xfrm>
          <a:prstGeom prst="rect">
            <a:avLst/>
          </a:prstGeom>
          <a:solidFill>
            <a:srgbClr val="0070C0">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n-US">
              <a:solidFill>
                <a:prstClr val="white"/>
              </a:solidFill>
            </a:endParaRPr>
          </a:p>
        </p:txBody>
      </p:sp>
      <p:sp>
        <p:nvSpPr>
          <p:cNvPr id="6" name="TextBox 5"/>
          <p:cNvSpPr txBox="1"/>
          <p:nvPr/>
        </p:nvSpPr>
        <p:spPr>
          <a:xfrm>
            <a:off x="300548" y="3581400"/>
            <a:ext cx="11891455" cy="1569656"/>
          </a:xfrm>
          <a:prstGeom prst="rect">
            <a:avLst/>
          </a:prstGeom>
          <a:noFill/>
        </p:spPr>
        <p:txBody>
          <a:bodyPr wrap="square" lIns="91400" tIns="45718" rIns="91400" bIns="45718" rtlCol="0">
            <a:spAutoFit/>
          </a:bodyPr>
          <a:lstStyle/>
          <a:p>
            <a:pPr algn="ctr"/>
            <a:r>
              <a:rPr lang="x-none" sz="4800" b="1" i="0" dirty="0" smtClean="0">
                <a:solidFill>
                  <a:srgbClr val="FFFFFF"/>
                </a:solidFill>
              </a:rPr>
              <a:t>Capacitación para </a:t>
            </a:r>
            <a:r>
              <a:rPr lang="es-ES" sz="4800" b="1" i="0" dirty="0" smtClean="0">
                <a:solidFill>
                  <a:srgbClr val="FFFFFF"/>
                </a:solidFill>
              </a:rPr>
              <a:t>los Nuevos Propietarios de </a:t>
            </a:r>
            <a:r>
              <a:rPr lang="es-ES" sz="4800" b="1" i="0" dirty="0" err="1" smtClean="0">
                <a:solidFill>
                  <a:srgbClr val="FFFFFF"/>
                </a:solidFill>
              </a:rPr>
              <a:t>UnFranchise</a:t>
            </a:r>
            <a:r>
              <a:rPr lang="es-ES" sz="4800" b="1" i="0" dirty="0" smtClean="0">
                <a:solidFill>
                  <a:srgbClr val="FFFFFF"/>
                </a:solidFill>
              </a:rPr>
              <a:t>®</a:t>
            </a:r>
            <a:endParaRPr lang="x-none" sz="4800" b="1" i="0" dirty="0" smtClean="0">
              <a:solidFill>
                <a:srgbClr val="FFFFFF"/>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 y="3639275"/>
            <a:ext cx="12192001" cy="510871"/>
          </a:xfrm>
          <a:prstGeom prst="rect">
            <a:avLst/>
          </a:prstGeom>
        </p:spPr>
      </p:pic>
      <p:pic>
        <p:nvPicPr>
          <p:cNvPr id="9" name="Picture 2" descr="T:\Field Training\Logos\ES-SHOP.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277" y="5528054"/>
            <a:ext cx="4456835" cy="437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47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81E2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705600" cy="6858000"/>
          </a:xfrm>
          <a:prstGeom prst="rect">
            <a:avLst/>
          </a:prstGeom>
        </p:spPr>
      </p:pic>
      <p:sp>
        <p:nvSpPr>
          <p:cNvPr id="3" name="Rectangle 2"/>
          <p:cNvSpPr/>
          <p:nvPr/>
        </p:nvSpPr>
        <p:spPr>
          <a:xfrm>
            <a:off x="-11723" y="-4574"/>
            <a:ext cx="6717323" cy="6858000"/>
          </a:xfrm>
          <a:prstGeom prst="rect">
            <a:avLst/>
          </a:prstGeom>
          <a:gradFill flip="none" rotWithShape="1">
            <a:gsLst>
              <a:gs pos="0">
                <a:schemeClr val="tx1"/>
              </a:gs>
              <a:gs pos="38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2873764" y="3026187"/>
            <a:ext cx="6858000" cy="805671"/>
          </a:xfrm>
          <a:prstGeom prst="rect">
            <a:avLst/>
          </a:prstGeom>
        </p:spPr>
      </p:pic>
      <p:sp>
        <p:nvSpPr>
          <p:cNvPr id="4" name="Rectangle 3"/>
          <p:cNvSpPr/>
          <p:nvPr/>
        </p:nvSpPr>
        <p:spPr>
          <a:xfrm>
            <a:off x="649904" y="4920719"/>
            <a:ext cx="5394094" cy="707886"/>
          </a:xfrm>
          <a:prstGeom prst="rect">
            <a:avLst/>
          </a:prstGeom>
        </p:spPr>
        <p:txBody>
          <a:bodyPr wrap="square">
            <a:spAutoFit/>
          </a:bodyPr>
          <a:lstStyle/>
          <a:p>
            <a:pPr algn="ctr" defTabSz="914105">
              <a:tabLst>
                <a:tab pos="114265" algn="l"/>
              </a:tabLst>
            </a:pPr>
            <a:r>
              <a:rPr lang="en-US" sz="4000" b="1" dirty="0" err="1" smtClean="0">
                <a:solidFill>
                  <a:srgbClr val="FFBE00"/>
                </a:solidFill>
                <a:latin typeface="Century Gothic" panose="020B0502020202020204" pitchFamily="34" charset="0"/>
                <a:cs typeface="Arial"/>
              </a:rPr>
              <a:t>Compras</a:t>
            </a:r>
            <a:r>
              <a:rPr lang="en-US" sz="4000" b="1" dirty="0" smtClean="0">
                <a:solidFill>
                  <a:srgbClr val="FFBE00"/>
                </a:solidFill>
                <a:latin typeface="Century Gothic" panose="020B0502020202020204" pitchFamily="34" charset="0"/>
                <a:cs typeface="Arial"/>
              </a:rPr>
              <a:t> </a:t>
            </a:r>
            <a:r>
              <a:rPr lang="en-US" sz="4000" b="1" dirty="0" err="1" smtClean="0">
                <a:solidFill>
                  <a:srgbClr val="FFBE00"/>
                </a:solidFill>
                <a:latin typeface="Century Gothic" panose="020B0502020202020204" pitchFamily="34" charset="0"/>
                <a:cs typeface="Arial"/>
              </a:rPr>
              <a:t>Sociales</a:t>
            </a:r>
            <a:endParaRPr lang="en-US" sz="4000" b="1" dirty="0">
              <a:solidFill>
                <a:srgbClr val="FFBE00"/>
              </a:solidFill>
              <a:latin typeface="Century Gothic" panose="020B0502020202020204" pitchFamily="34" charset="0"/>
              <a:cs typeface="Arial"/>
            </a:endParaRPr>
          </a:p>
        </p:txBody>
      </p:sp>
      <p:sp>
        <p:nvSpPr>
          <p:cNvPr id="8" name="Rectangle 7"/>
          <p:cNvSpPr/>
          <p:nvPr/>
        </p:nvSpPr>
        <p:spPr>
          <a:xfrm>
            <a:off x="7010400" y="914400"/>
            <a:ext cx="4787297" cy="10512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r>
              <a:rPr lang="es-ES" sz="2200" dirty="0" smtClean="0">
                <a:ln w="3175">
                  <a:solidFill>
                    <a:prstClr val="white"/>
                  </a:solidFill>
                </a:ln>
                <a:solidFill>
                  <a:prstClr val="white"/>
                </a:solidFill>
                <a:latin typeface="Segoe UI Light" panose="020B0502040204020203" pitchFamily="34" charset="0"/>
                <a:cs typeface="Arial"/>
              </a:rPr>
              <a:t>Proporcionan </a:t>
            </a:r>
            <a:r>
              <a:rPr lang="es-ES" sz="2200" dirty="0">
                <a:ln w="3175">
                  <a:solidFill>
                    <a:prstClr val="white"/>
                  </a:solidFill>
                </a:ln>
                <a:solidFill>
                  <a:prstClr val="white"/>
                </a:solidFill>
                <a:latin typeface="Segoe UI Light" panose="020B0502040204020203" pitchFamily="34" charset="0"/>
                <a:cs typeface="Arial"/>
              </a:rPr>
              <a:t>el poder de los medios sociales y las compras por </a:t>
            </a:r>
            <a:r>
              <a:rPr lang="es-ES" sz="2200" dirty="0" smtClean="0">
                <a:ln w="3175">
                  <a:solidFill>
                    <a:prstClr val="white"/>
                  </a:solidFill>
                </a:ln>
                <a:solidFill>
                  <a:prstClr val="white"/>
                </a:solidFill>
                <a:latin typeface="Segoe UI Light" panose="020B0502040204020203" pitchFamily="34" charset="0"/>
                <a:cs typeface="Arial"/>
              </a:rPr>
              <a:t>Internet</a:t>
            </a:r>
            <a:endParaRPr lang="en-US" sz="2200" dirty="0">
              <a:ln w="3175">
                <a:solidFill>
                  <a:prstClr val="white"/>
                </a:solidFill>
              </a:ln>
              <a:solidFill>
                <a:prstClr val="white"/>
              </a:solidFill>
              <a:latin typeface="Segoe UI Light" panose="020B0502040204020203" pitchFamily="34" charset="0"/>
            </a:endParaRPr>
          </a:p>
        </p:txBody>
      </p:sp>
      <p:sp>
        <p:nvSpPr>
          <p:cNvPr id="9" name="Rectangle 8"/>
          <p:cNvSpPr/>
          <p:nvPr/>
        </p:nvSpPr>
        <p:spPr>
          <a:xfrm>
            <a:off x="7010400" y="2259271"/>
            <a:ext cx="4787297" cy="10512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r>
              <a:rPr lang="es-ES" sz="2200" dirty="0">
                <a:ln w="3175">
                  <a:solidFill>
                    <a:prstClr val="white"/>
                  </a:solidFill>
                </a:ln>
                <a:solidFill>
                  <a:prstClr val="white"/>
                </a:solidFill>
                <a:latin typeface="Segoe UI Light" panose="020B0502040204020203" pitchFamily="34" charset="0"/>
                <a:cs typeface="Arial"/>
              </a:rPr>
              <a:t>Combinan la última tecnología con un toque </a:t>
            </a:r>
            <a:r>
              <a:rPr lang="es-ES" sz="2200" dirty="0" smtClean="0">
                <a:ln w="3175">
                  <a:solidFill>
                    <a:prstClr val="white"/>
                  </a:solidFill>
                </a:ln>
                <a:solidFill>
                  <a:prstClr val="white"/>
                </a:solidFill>
                <a:latin typeface="Segoe UI Light" panose="020B0502040204020203" pitchFamily="34" charset="0"/>
                <a:cs typeface="Arial"/>
              </a:rPr>
              <a:t>personal</a:t>
            </a:r>
            <a:endParaRPr lang="es-ES" sz="2200" dirty="0">
              <a:ln w="3175">
                <a:solidFill>
                  <a:prstClr val="white"/>
                </a:solidFill>
              </a:ln>
              <a:solidFill>
                <a:prstClr val="white"/>
              </a:solidFill>
              <a:latin typeface="Segoe UI Light" panose="020B0502040204020203" pitchFamily="34" charset="0"/>
              <a:cs typeface="Arial"/>
            </a:endParaRPr>
          </a:p>
        </p:txBody>
      </p:sp>
      <p:sp>
        <p:nvSpPr>
          <p:cNvPr id="10" name="Rectangle 9"/>
          <p:cNvSpPr/>
          <p:nvPr/>
        </p:nvSpPr>
        <p:spPr>
          <a:xfrm>
            <a:off x="7010400" y="3603866"/>
            <a:ext cx="4787297" cy="10512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r>
              <a:rPr lang="es-ES" sz="2200" dirty="0" smtClean="0">
                <a:ln w="3175">
                  <a:solidFill>
                    <a:prstClr val="white"/>
                  </a:solidFill>
                </a:ln>
                <a:solidFill>
                  <a:prstClr val="white"/>
                </a:solidFill>
                <a:latin typeface="Segoe UI Light" panose="020B0502040204020203" pitchFamily="34" charset="0"/>
                <a:cs typeface="Arial"/>
              </a:rPr>
              <a:t>Ofrecen </a:t>
            </a:r>
            <a:r>
              <a:rPr lang="es-ES" sz="2200" dirty="0">
                <a:ln w="3175">
                  <a:solidFill>
                    <a:prstClr val="white"/>
                  </a:solidFill>
                </a:ln>
                <a:solidFill>
                  <a:prstClr val="white"/>
                </a:solidFill>
                <a:latin typeface="Segoe UI Light" panose="020B0502040204020203" pitchFamily="34" charset="0"/>
                <a:cs typeface="Arial"/>
              </a:rPr>
              <a:t>la posibilidad de llegar a millones de </a:t>
            </a:r>
            <a:r>
              <a:rPr lang="es-ES" sz="2200" dirty="0" smtClean="0">
                <a:ln w="3175">
                  <a:solidFill>
                    <a:prstClr val="white"/>
                  </a:solidFill>
                </a:ln>
                <a:solidFill>
                  <a:prstClr val="white"/>
                </a:solidFill>
                <a:latin typeface="Segoe UI Light" panose="020B0502040204020203" pitchFamily="34" charset="0"/>
                <a:cs typeface="Arial"/>
              </a:rPr>
              <a:t>clientes</a:t>
            </a:r>
            <a:endParaRPr lang="es-ES" sz="2200" dirty="0">
              <a:ln w="3175">
                <a:solidFill>
                  <a:prstClr val="white"/>
                </a:solidFill>
              </a:ln>
              <a:solidFill>
                <a:prstClr val="white"/>
              </a:solidFill>
              <a:latin typeface="Segoe UI Light" panose="020B0502040204020203" pitchFamily="34" charset="0"/>
              <a:cs typeface="Arial"/>
            </a:endParaRPr>
          </a:p>
        </p:txBody>
      </p:sp>
      <p:sp>
        <p:nvSpPr>
          <p:cNvPr id="11" name="Rectangle 10"/>
          <p:cNvSpPr/>
          <p:nvPr/>
        </p:nvSpPr>
        <p:spPr>
          <a:xfrm>
            <a:off x="7010400" y="4948831"/>
            <a:ext cx="4787297" cy="10512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r>
              <a:rPr lang="es-ES" sz="2200" dirty="0">
                <a:ln w="3175">
                  <a:solidFill>
                    <a:prstClr val="white"/>
                  </a:solidFill>
                </a:ln>
                <a:solidFill>
                  <a:prstClr val="white"/>
                </a:solidFill>
                <a:latin typeface="Segoe UI Light" panose="020B0502040204020203" pitchFamily="34" charset="0"/>
                <a:cs typeface="Arial"/>
              </a:rPr>
              <a:t>Unen personas con productos y productos con </a:t>
            </a:r>
            <a:r>
              <a:rPr lang="es-ES" sz="2200" dirty="0" smtClean="0">
                <a:ln w="3175">
                  <a:solidFill>
                    <a:prstClr val="white"/>
                  </a:solidFill>
                </a:ln>
                <a:solidFill>
                  <a:prstClr val="white"/>
                </a:solidFill>
                <a:latin typeface="Segoe UI Light" panose="020B0502040204020203" pitchFamily="34" charset="0"/>
                <a:cs typeface="Arial"/>
              </a:rPr>
              <a:t>personas</a:t>
            </a:r>
            <a:endParaRPr lang="es-ES" sz="2200" dirty="0">
              <a:ln w="3175">
                <a:solidFill>
                  <a:prstClr val="white"/>
                </a:solidFill>
              </a:ln>
              <a:solidFill>
                <a:prstClr val="white"/>
              </a:solidFill>
              <a:latin typeface="Segoe UI Light" panose="020B0502040204020203" pitchFamily="34" charset="0"/>
              <a:cs typeface="Arial"/>
            </a:endParaRPr>
          </a:p>
        </p:txBody>
      </p:sp>
    </p:spTree>
    <p:extLst>
      <p:ext uri="{BB962C8B-B14F-4D97-AF65-F5344CB8AC3E}">
        <p14:creationId xmlns:p14="http://schemas.microsoft.com/office/powerpoint/2010/main" val="255153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grpSp>
        <p:nvGrpSpPr>
          <p:cNvPr id="3" name="Group 2"/>
          <p:cNvGrpSpPr/>
          <p:nvPr/>
        </p:nvGrpSpPr>
        <p:grpSpPr>
          <a:xfrm>
            <a:off x="76" y="2023719"/>
            <a:ext cx="7089727" cy="4020483"/>
            <a:chOff x="0" y="2023719"/>
            <a:chExt cx="7089727" cy="4020483"/>
          </a:xfrm>
        </p:grpSpPr>
        <p:pic>
          <p:nvPicPr>
            <p:cNvPr id="8" name="Picture 2" descr="T:\Field Training\Field Training\North America\NA_ENGLISH\B5 update\shoppingannuity.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94" r="7563"/>
            <a:stretch/>
          </p:blipFill>
          <p:spPr bwMode="auto">
            <a:xfrm>
              <a:off x="914400" y="2249882"/>
              <a:ext cx="5283200" cy="33829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23719"/>
              <a:ext cx="7089727" cy="4020483"/>
            </a:xfrm>
            <a:prstGeom prst="rect">
              <a:avLst/>
            </a:prstGeom>
          </p:spPr>
        </p:pic>
      </p:grpSp>
      <p:sp>
        <p:nvSpPr>
          <p:cNvPr id="7" name="Rectangle 6"/>
          <p:cNvSpPr/>
          <p:nvPr/>
        </p:nvSpPr>
        <p:spPr>
          <a:xfrm>
            <a:off x="1154747" y="1053620"/>
            <a:ext cx="4802340" cy="584775"/>
          </a:xfrm>
          <a:prstGeom prst="rect">
            <a:avLst/>
          </a:prstGeom>
        </p:spPr>
        <p:txBody>
          <a:bodyPr wrap="none">
            <a:spAutoFit/>
          </a:bodyPr>
          <a:lstStyle/>
          <a:p>
            <a:pPr algn="ctr" defTabSz="914400"/>
            <a:r>
              <a:rPr lang="x-none" sz="3200" b="0" i="0" dirty="0" smtClean="0">
                <a:solidFill>
                  <a:srgbClr val="FFFFFF"/>
                </a:solidFill>
              </a:rPr>
              <a:t>www.ShoppingAnnuity.com</a:t>
            </a:r>
          </a:p>
        </p:txBody>
      </p:sp>
      <p:sp>
        <p:nvSpPr>
          <p:cNvPr id="9" name="Rectangle 8"/>
          <p:cNvSpPr/>
          <p:nvPr/>
        </p:nvSpPr>
        <p:spPr>
          <a:xfrm>
            <a:off x="7336020" y="1935677"/>
            <a:ext cx="4443047" cy="1384995"/>
          </a:xfrm>
          <a:prstGeom prst="rect">
            <a:avLst/>
          </a:prstGeom>
        </p:spPr>
        <p:txBody>
          <a:bodyPr wrap="square">
            <a:spAutoFit/>
          </a:bodyPr>
          <a:lstStyle/>
          <a:p>
            <a:pPr algn="ctr" defTabSz="685783">
              <a:lnSpc>
                <a:spcPct val="150000"/>
              </a:lnSpc>
            </a:pPr>
            <a:r>
              <a:rPr lang="x-none" sz="2400" b="1" i="0" dirty="0" smtClean="0">
                <a:solidFill>
                  <a:srgbClr val="FFFFFF"/>
                </a:solidFill>
              </a:rPr>
              <a:t>ANUALIDAD TRADICIONAL</a:t>
            </a:r>
          </a:p>
          <a:p>
            <a:pPr algn="ctr" defTabSz="685783">
              <a:lnSpc>
                <a:spcPct val="150000"/>
              </a:lnSpc>
            </a:pPr>
            <a:r>
              <a:rPr lang="en-US" sz="1600" b="0" i="0" dirty="0" err="1" smtClean="0">
                <a:solidFill>
                  <a:srgbClr val="FFFFFF"/>
                </a:solidFill>
              </a:rPr>
              <a:t>Usted</a:t>
            </a:r>
            <a:r>
              <a:rPr lang="en-US" sz="1600" b="0" i="0" dirty="0" smtClean="0">
                <a:solidFill>
                  <a:srgbClr val="FFFFFF"/>
                </a:solidFill>
              </a:rPr>
              <a:t> d</a:t>
            </a:r>
            <a:r>
              <a:rPr lang="x-none" sz="1600" b="0" i="0" dirty="0" smtClean="0">
                <a:solidFill>
                  <a:srgbClr val="FFFFFF"/>
                </a:solidFill>
              </a:rPr>
              <a:t>ebe tener </a:t>
            </a:r>
            <a:r>
              <a:rPr lang="en-US" sz="1600" b="0" i="0" dirty="0" err="1" smtClean="0">
                <a:solidFill>
                  <a:srgbClr val="FFFFFF"/>
                </a:solidFill>
              </a:rPr>
              <a:t>i</a:t>
            </a:r>
            <a:r>
              <a:rPr lang="x-none" sz="1600" b="0" i="0" dirty="0" smtClean="0">
                <a:solidFill>
                  <a:srgbClr val="FFFFFF"/>
                </a:solidFill>
              </a:rPr>
              <a:t>ngresos discrecionales y pagar sumas determinadas para financiar su anualidad</a:t>
            </a:r>
          </a:p>
        </p:txBody>
      </p:sp>
      <p:sp>
        <p:nvSpPr>
          <p:cNvPr id="11" name="Rectangle 10"/>
          <p:cNvSpPr/>
          <p:nvPr/>
        </p:nvSpPr>
        <p:spPr>
          <a:xfrm>
            <a:off x="7054244" y="3753470"/>
            <a:ext cx="4982309" cy="1754326"/>
          </a:xfrm>
          <a:prstGeom prst="rect">
            <a:avLst/>
          </a:prstGeom>
        </p:spPr>
        <p:txBody>
          <a:bodyPr wrap="square">
            <a:spAutoFit/>
          </a:bodyPr>
          <a:lstStyle/>
          <a:p>
            <a:pPr algn="ctr" defTabSz="685783">
              <a:lnSpc>
                <a:spcPct val="150000"/>
              </a:lnSpc>
            </a:pPr>
            <a:r>
              <a:rPr lang="en-US" sz="2400" b="1" i="0" dirty="0" err="1" smtClean="0">
                <a:solidFill>
                  <a:srgbClr val="FFFFFF"/>
                </a:solidFill>
              </a:rPr>
              <a:t>Programa</a:t>
            </a:r>
            <a:r>
              <a:rPr lang="en-US" sz="2400" b="1" i="0" dirty="0" smtClean="0">
                <a:solidFill>
                  <a:srgbClr val="FFFFFF"/>
                </a:solidFill>
              </a:rPr>
              <a:t> Shopping Annuity®</a:t>
            </a:r>
          </a:p>
          <a:p>
            <a:pPr algn="ctr" defTabSz="685783">
              <a:lnSpc>
                <a:spcPct val="150000"/>
              </a:lnSpc>
            </a:pPr>
            <a:r>
              <a:rPr lang="x-none" sz="1600" b="1" i="0" dirty="0" smtClean="0">
                <a:solidFill>
                  <a:srgbClr val="FFFFFF"/>
                </a:solidFill>
              </a:rPr>
              <a:t>Al redirigir sus gastos actuales a </a:t>
            </a:r>
            <a:r>
              <a:rPr lang="en-US" sz="1600" b="1" i="0" dirty="0" smtClean="0">
                <a:solidFill>
                  <a:srgbClr val="FFFFFF"/>
                </a:solidFill>
              </a:rPr>
              <a:t>ES.SHOP.COM</a:t>
            </a:r>
            <a:r>
              <a:rPr lang="x-none" sz="1600" b="1" i="0" dirty="0" smtClean="0">
                <a:solidFill>
                  <a:srgbClr val="FFFFFF"/>
                </a:solidFill>
              </a:rPr>
              <a:t>, usted crea </a:t>
            </a:r>
            <a:r>
              <a:rPr lang="en-US" sz="1600" b="1" dirty="0" err="1" smtClean="0">
                <a:solidFill>
                  <a:srgbClr val="FFFFFF"/>
                </a:solidFill>
              </a:rPr>
              <a:t>esa</a:t>
            </a:r>
            <a:r>
              <a:rPr lang="en-US" sz="1600" b="1" dirty="0" smtClean="0">
                <a:solidFill>
                  <a:srgbClr val="FFFFFF"/>
                </a:solidFill>
              </a:rPr>
              <a:t> </a:t>
            </a:r>
            <a:r>
              <a:rPr lang="x-none" sz="1600" b="1" i="0" dirty="0" smtClean="0">
                <a:solidFill>
                  <a:srgbClr val="FFFFFF"/>
                </a:solidFill>
              </a:rPr>
              <a:t>suma determinada para financiar su </a:t>
            </a:r>
            <a:r>
              <a:rPr lang="en-US" sz="1600" b="1" i="0" dirty="0" err="1" smtClean="0">
                <a:solidFill>
                  <a:srgbClr val="FFFFFF"/>
                </a:solidFill>
              </a:rPr>
              <a:t>Programa</a:t>
            </a:r>
            <a:r>
              <a:rPr lang="en-US" sz="1600" b="1" i="0" dirty="0" smtClean="0">
                <a:solidFill>
                  <a:srgbClr val="FFFFFF"/>
                </a:solidFill>
              </a:rPr>
              <a:t> Shopping Annuity®</a:t>
            </a:r>
            <a:endParaRPr lang="x-none" sz="2400" b="1" i="0" dirty="0" smtClean="0">
              <a:solidFill>
                <a:srgbClr val="FFFFFF"/>
              </a:solidFill>
            </a:endParaRPr>
          </a:p>
        </p:txBody>
      </p:sp>
      <p:cxnSp>
        <p:nvCxnSpPr>
          <p:cNvPr id="12" name="Straight Connector 11"/>
          <p:cNvCxnSpPr/>
          <p:nvPr/>
        </p:nvCxnSpPr>
        <p:spPr>
          <a:xfrm flipH="1" flipV="1">
            <a:off x="7092743" y="3747013"/>
            <a:ext cx="4755624" cy="14543"/>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919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0000"/>
            <a:lum/>
            <a:extLst>
              <a:ext uri="{BEBA8EAE-BF5A-486C-A8C5-ECC9F3942E4B}">
                <a14:imgProps xmlns:a14="http://schemas.microsoft.com/office/drawing/2010/main">
                  <a14:imgLayer r:embed="rId3">
                    <a14:imgEffect>
                      <a14:sharpenSoften amount="-11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330179" y="1143003"/>
            <a:ext cx="1896765" cy="2881412"/>
            <a:chOff x="668720" y="2307772"/>
            <a:chExt cx="1896765" cy="2881412"/>
          </a:xfrm>
        </p:grpSpPr>
        <p:pic>
          <p:nvPicPr>
            <p:cNvPr id="2" name="Picture 1"/>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668720" y="2307772"/>
              <a:ext cx="1896765" cy="73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668720" y="3186747"/>
              <a:ext cx="1896765" cy="2002437"/>
              <a:chOff x="202095" y="642258"/>
              <a:chExt cx="2059280" cy="2130299"/>
            </a:xfrm>
          </p:grpSpPr>
          <p:sp>
            <p:nvSpPr>
              <p:cNvPr id="4" name="Rectangle 3"/>
              <p:cNvSpPr/>
              <p:nvPr/>
            </p:nvSpPr>
            <p:spPr>
              <a:xfrm>
                <a:off x="202095" y="642258"/>
                <a:ext cx="2059280" cy="2130299"/>
              </a:xfrm>
              <a:prstGeom prst="rect">
                <a:avLst/>
              </a:prstGeom>
              <a:solidFill>
                <a:srgbClr val="0C48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endParaRPr>
              </a:p>
            </p:txBody>
          </p:sp>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07014" y="867152"/>
                <a:ext cx="449445" cy="679250"/>
              </a:xfrm>
              <a:prstGeom prst="rect">
                <a:avLst/>
              </a:prstGeom>
            </p:spPr>
          </p:pic>
          <p:sp>
            <p:nvSpPr>
              <p:cNvPr id="6" name="Rectangle 5"/>
              <p:cNvSpPr/>
              <p:nvPr/>
            </p:nvSpPr>
            <p:spPr>
              <a:xfrm>
                <a:off x="252227" y="1655308"/>
                <a:ext cx="1959015" cy="884059"/>
              </a:xfrm>
              <a:prstGeom prst="rect">
                <a:avLst/>
              </a:prstGeom>
            </p:spPr>
            <p:txBody>
              <a:bodyPr wrap="square">
                <a:spAutoFit/>
              </a:bodyPr>
              <a:lstStyle/>
              <a:p>
                <a:pPr algn="ctr" defTabSz="456963"/>
                <a:r>
                  <a:rPr lang="x-none" sz="1200" b="0" i="0" dirty="0" smtClean="0">
                    <a:solidFill>
                      <a:srgbClr val="FFFFFF"/>
                    </a:solidFill>
                  </a:rPr>
                  <a:t>Ganadora de la presea Torch 2013 Trust • Performance • Integrity BBB of Central NC</a:t>
                </a:r>
              </a:p>
            </p:txBody>
          </p:sp>
        </p:grpSp>
      </p:grpSp>
      <p:pic>
        <p:nvPicPr>
          <p:cNvPr id="7" name="Picture 6"/>
          <p:cNvPicPr>
            <a:picLocks noChangeAspect="1"/>
          </p:cNvPicPr>
          <p:nvPr/>
        </p:nvPicPr>
        <p:blipFill>
          <a:blip r:embed="rId7" cstate="print"/>
          <a:stretch>
            <a:fillRect/>
          </a:stretch>
        </p:blipFill>
        <p:spPr>
          <a:xfrm>
            <a:off x="5101739" y="1143003"/>
            <a:ext cx="2172759" cy="2881412"/>
          </a:xfrm>
          <a:prstGeom prst="rect">
            <a:avLst/>
          </a:prstGeom>
          <a:ln>
            <a:solidFill>
              <a:schemeClr val="bg1">
                <a:lumMod val="75000"/>
              </a:schemeClr>
            </a:solidFill>
          </a:ln>
        </p:spPr>
      </p:pic>
      <p:pic>
        <p:nvPicPr>
          <p:cNvPr id="9" name="Picture 17" descr="NEW - WC 2010 - Haute Living.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4338805" y="4164035"/>
            <a:ext cx="2067160" cy="2463800"/>
          </a:xfrm>
          <a:prstGeom prst="rect">
            <a:avLst/>
          </a:prstGeom>
          <a:noFill/>
          <a:ln w="9525">
            <a:noFill/>
            <a:miter lim="800000"/>
            <a:headEnd/>
            <a:tailEnd/>
          </a:ln>
        </p:spPr>
      </p:pic>
      <p:pic>
        <p:nvPicPr>
          <p:cNvPr id="15" name="Picture 14" descr="miamiHerald.png"/>
          <p:cNvPicPr>
            <a:picLocks noChangeAspect="1"/>
          </p:cNvPicPr>
          <p:nvPr/>
        </p:nvPicPr>
        <p:blipFill rotWithShape="1">
          <a:blip r:embed="rId9" cstate="screen">
            <a:extLst>
              <a:ext uri="{28A0092B-C50C-407E-A947-70E740481C1C}">
                <a14:useLocalDpi xmlns:a14="http://schemas.microsoft.com/office/drawing/2010/main"/>
              </a:ext>
            </a:extLst>
          </a:blip>
          <a:srcRect l="3009"/>
          <a:stretch/>
        </p:blipFill>
        <p:spPr>
          <a:xfrm>
            <a:off x="9971224" y="1143186"/>
            <a:ext cx="1841333" cy="2918175"/>
          </a:xfrm>
          <a:prstGeom prst="rect">
            <a:avLst/>
          </a:prstGeom>
          <a:ln>
            <a:solidFill>
              <a:schemeClr val="bg1">
                <a:lumMod val="75000"/>
              </a:schemeClr>
            </a:solidFill>
          </a:ln>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62657" y="219372"/>
            <a:ext cx="4266691" cy="462503"/>
          </a:xfrm>
          <a:prstGeom prst="rect">
            <a:avLst/>
          </a:prstGeom>
        </p:spPr>
      </p:pic>
      <p:sp>
        <p:nvSpPr>
          <p:cNvPr id="20" name="Rectangle 19"/>
          <p:cNvSpPr/>
          <p:nvPr/>
        </p:nvSpPr>
        <p:spPr>
          <a:xfrm>
            <a:off x="4172635" y="685831"/>
            <a:ext cx="3846983" cy="461665"/>
          </a:xfrm>
          <a:prstGeom prst="rect">
            <a:avLst/>
          </a:prstGeom>
        </p:spPr>
        <p:txBody>
          <a:bodyPr wrap="square" lIns="91400" tIns="45718" rIns="91400" bIns="45718">
            <a:spAutoFit/>
          </a:bodyPr>
          <a:lstStyle/>
          <a:p>
            <a:pPr algn="ctr" defTabSz="456963"/>
            <a:r>
              <a:rPr lang="x-none" sz="2400" b="0" i="0" dirty="0" smtClean="0">
                <a:solidFill>
                  <a:srgbClr val="000000"/>
                </a:solidFill>
              </a:rPr>
              <a:t>Titulares</a:t>
            </a:r>
          </a:p>
        </p:txBody>
      </p:sp>
      <p:pic>
        <p:nvPicPr>
          <p:cNvPr id="23" name="Picture 22"/>
          <p:cNvPicPr>
            <a:picLocks noChangeAspect="1"/>
          </p:cNvPicPr>
          <p:nvPr/>
        </p:nvPicPr>
        <p:blipFill>
          <a:blip r:embed="rId11" cstate="print"/>
          <a:stretch>
            <a:fillRect/>
          </a:stretch>
        </p:blipFill>
        <p:spPr>
          <a:xfrm>
            <a:off x="8523255" y="4164035"/>
            <a:ext cx="3289300" cy="2463800"/>
          </a:xfrm>
          <a:prstGeom prst="rect">
            <a:avLst/>
          </a:prstGeom>
        </p:spPr>
      </p:pic>
      <p:pic>
        <p:nvPicPr>
          <p:cNvPr id="21" name="Picture 20" descr="N&amp;R MAIC Cover 2013.png"/>
          <p:cNvPicPr>
            <a:picLocks noChangeAspect="1"/>
          </p:cNvPicPr>
          <p:nvPr/>
        </p:nvPicPr>
        <p:blipFill rotWithShape="1">
          <a:blip r:embed="rId12" cstate="screen">
            <a:extLst>
              <a:ext uri="{28A0092B-C50C-407E-A947-70E740481C1C}">
                <a14:useLocalDpi xmlns:a14="http://schemas.microsoft.com/office/drawing/2010/main"/>
              </a:ext>
            </a:extLst>
          </a:blip>
          <a:srcRect l="21787" t="42603" r="18026" b="-1"/>
          <a:stretch/>
        </p:blipFill>
        <p:spPr>
          <a:xfrm>
            <a:off x="6630553" y="4164035"/>
            <a:ext cx="1668179" cy="2463800"/>
          </a:xfrm>
          <a:prstGeom prst="rect">
            <a:avLst/>
          </a:prstGeom>
          <a:ln>
            <a:solidFill>
              <a:schemeClr val="bg1">
                <a:lumMod val="75000"/>
              </a:schemeClr>
            </a:solidFill>
          </a:ln>
        </p:spPr>
      </p:pic>
      <p:grpSp>
        <p:nvGrpSpPr>
          <p:cNvPr id="24" name="Group 23"/>
          <p:cNvGrpSpPr/>
          <p:nvPr/>
        </p:nvGrpSpPr>
        <p:grpSpPr>
          <a:xfrm>
            <a:off x="7492105" y="1143605"/>
            <a:ext cx="2261243" cy="2890347"/>
            <a:chOff x="7466012" y="1203431"/>
            <a:chExt cx="2260654" cy="2890347"/>
          </a:xfrm>
        </p:grpSpPr>
        <p:pic>
          <p:nvPicPr>
            <p:cNvPr id="3074" name="Picture 2" descr="T:\Field Training\Field Training\North America\NA_ENGLISH\B5 update\images\Screen Shot 2015-06-17 at 12.39.06 PM.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7466012" y="1203431"/>
              <a:ext cx="2260654" cy="133685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T:\Field Training\Field Training\North America\NA_ENGLISH\B5 update\images\Screen Shot 2015-06-17 at 12.34.00 PM.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66012" y="2602635"/>
              <a:ext cx="2247520" cy="14911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p:cNvGrpSpPr/>
          <p:nvPr/>
        </p:nvGrpSpPr>
        <p:grpSpPr>
          <a:xfrm>
            <a:off x="2444691" y="1143184"/>
            <a:ext cx="2439036" cy="2833383"/>
            <a:chOff x="5027612" y="1191579"/>
            <a:chExt cx="2438401" cy="2833382"/>
          </a:xfrm>
        </p:grpSpPr>
        <p:pic>
          <p:nvPicPr>
            <p:cNvPr id="10" name="Picture 2" descr="T:\Field Training\Field Training\North America\NA_ENGLISH\B5 update\images\InternetRetailerTop500.png"/>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3938" r="-7640"/>
            <a:stretch/>
          </p:blipFill>
          <p:spPr bwMode="auto">
            <a:xfrm>
              <a:off x="5027613" y="1191579"/>
              <a:ext cx="2438400" cy="1284429"/>
            </a:xfrm>
            <a:prstGeom prst="rect">
              <a:avLst/>
            </a:prstGeom>
            <a:solidFill>
              <a:schemeClr val="bg1"/>
            </a:solidFill>
          </p:spPr>
        </p:pic>
        <p:pic>
          <p:nvPicPr>
            <p:cNvPr id="14" name="Picture 3" descr="T:\Field Training\Field Training\North America\NA_ENGLISH\B5 update\images\Screen Shot 2015-06-17 at 2.25.52 PM.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027612" y="2602635"/>
              <a:ext cx="2438027" cy="1422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76" name="Picture 4" descr="T:\Field Training\Field Training\North America\NA_ENGLISH\B5 update\images\Loren-Ridinger-Interview-in-World-Class-Magazine-2015.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30113" y="4164035"/>
            <a:ext cx="3784171" cy="24638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09982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Rectangle 2"/>
          <p:cNvSpPr/>
          <p:nvPr/>
        </p:nvSpPr>
        <p:spPr>
          <a:xfrm>
            <a:off x="75"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lIns="91400" tIns="45718" rIns="91400" bIns="45718" rtlCol="0" anchor="ctr"/>
          <a:lstStyle/>
          <a:p>
            <a:pPr algn="ctr"/>
            <a:endParaRPr lang="en-US">
              <a:solidFill>
                <a:prstClr val="white"/>
              </a:solidFill>
            </a:endParaRPr>
          </a:p>
        </p:txBody>
      </p:sp>
      <p:sp>
        <p:nvSpPr>
          <p:cNvPr id="2" name="TextBox 1"/>
          <p:cNvSpPr txBox="1"/>
          <p:nvPr/>
        </p:nvSpPr>
        <p:spPr>
          <a:xfrm>
            <a:off x="-1" y="2921193"/>
            <a:ext cx="12192001" cy="1569656"/>
          </a:xfrm>
          <a:prstGeom prst="rect">
            <a:avLst/>
          </a:prstGeom>
          <a:noFill/>
        </p:spPr>
        <p:txBody>
          <a:bodyPr wrap="square" lIns="91400" tIns="45718" rIns="91400" bIns="45718" rtlCol="0">
            <a:spAutoFit/>
          </a:bodyPr>
          <a:lstStyle/>
          <a:p>
            <a:pPr algn="ctr"/>
            <a:r>
              <a:rPr lang="en-US" sz="4800" b="0" i="0" cap="all" dirty="0" err="1" smtClean="0">
                <a:solidFill>
                  <a:srgbClr val="FFFFFF"/>
                </a:solidFill>
              </a:rPr>
              <a:t>Herramientas</a:t>
            </a:r>
            <a:r>
              <a:rPr lang="en-US" sz="4800" b="0" i="0" cap="all" dirty="0" smtClean="0">
                <a:solidFill>
                  <a:srgbClr val="FFFFFF"/>
                </a:solidFill>
              </a:rPr>
              <a:t> </a:t>
            </a:r>
            <a:r>
              <a:rPr lang="x-none" sz="4800" b="0" i="0" cap="all" dirty="0" smtClean="0">
                <a:solidFill>
                  <a:srgbClr val="FFFFFF"/>
                </a:solidFill>
              </a:rPr>
              <a:t>Y SITIOS WEB PARA </a:t>
            </a:r>
            <a:r>
              <a:rPr lang="en-US" sz="4800" b="0" i="0" cap="all" dirty="0" err="1" smtClean="0">
                <a:solidFill>
                  <a:srgbClr val="FFFFFF"/>
                </a:solidFill>
              </a:rPr>
              <a:t>desarrollar</a:t>
            </a:r>
            <a:r>
              <a:rPr lang="en-US" sz="4800" b="0" i="0" cap="all" dirty="0" smtClean="0">
                <a:solidFill>
                  <a:srgbClr val="FFFFFF"/>
                </a:solidFill>
              </a:rPr>
              <a:t> el </a:t>
            </a:r>
            <a:r>
              <a:rPr lang="x-none" sz="4800" b="0" i="0" cap="all" dirty="0" smtClean="0">
                <a:solidFill>
                  <a:srgbClr val="FFFFFF"/>
                </a:solidFill>
              </a:rPr>
              <a:t>NEGOCIO</a:t>
            </a:r>
          </a:p>
        </p:txBody>
      </p:sp>
    </p:spTree>
    <p:extLst>
      <p:ext uri="{BB962C8B-B14F-4D97-AF65-F5344CB8AC3E}">
        <p14:creationId xmlns:p14="http://schemas.microsoft.com/office/powerpoint/2010/main" val="7384111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34" name="Group 33"/>
          <p:cNvGrpSpPr/>
          <p:nvPr/>
        </p:nvGrpSpPr>
        <p:grpSpPr>
          <a:xfrm>
            <a:off x="6573697" y="1676905"/>
            <a:ext cx="3216629" cy="3233632"/>
            <a:chOff x="8082742" y="1595257"/>
            <a:chExt cx="3216629" cy="3233632"/>
          </a:xfrm>
        </p:grpSpPr>
        <p:sp>
          <p:nvSpPr>
            <p:cNvPr id="4" name="Rounded Rectangle 3"/>
            <p:cNvSpPr/>
            <p:nvPr/>
          </p:nvSpPr>
          <p:spPr>
            <a:xfrm>
              <a:off x="8082742" y="1595257"/>
              <a:ext cx="3216629" cy="3233632"/>
            </a:xfrm>
            <a:prstGeom prst="roundRect">
              <a:avLst>
                <a:gd name="adj" fmla="val 1961"/>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pic>
          <p:nvPicPr>
            <p:cNvPr id="23" name="Picture 22" descr="DSC_868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7590" y="2160056"/>
              <a:ext cx="2766931" cy="1844621"/>
            </a:xfrm>
            <a:prstGeom prst="rect">
              <a:avLst/>
            </a:prstGeom>
            <a:effectLst>
              <a:outerShdw blurRad="584200" dist="38100" dir="5400000" sx="108000" sy="108000" algn="t" rotWithShape="0">
                <a:prstClr val="black">
                  <a:alpha val="40000"/>
                </a:prstClr>
              </a:outerShdw>
            </a:effectLst>
          </p:spPr>
        </p:pic>
        <p:sp>
          <p:nvSpPr>
            <p:cNvPr id="24" name="Rectangle 23"/>
            <p:cNvSpPr/>
            <p:nvPr/>
          </p:nvSpPr>
          <p:spPr>
            <a:xfrm>
              <a:off x="8238492" y="1691055"/>
              <a:ext cx="2905125" cy="400110"/>
            </a:xfrm>
            <a:prstGeom prst="rect">
              <a:avLst/>
            </a:prstGeom>
          </p:spPr>
          <p:txBody>
            <a:bodyPr wrap="square">
              <a:spAutoFit/>
            </a:bodyPr>
            <a:lstStyle/>
            <a:p>
              <a:pPr algn="ctr" defTabSz="914400">
                <a:defRPr/>
              </a:pPr>
              <a:r>
                <a:rPr lang="x-none" sz="2000" dirty="0" smtClean="0">
                  <a:solidFill>
                    <a:srgbClr val="FFFFFF"/>
                  </a:solidFill>
                </a:rPr>
                <a:t>Catálogo de </a:t>
              </a:r>
              <a:r>
                <a:rPr lang="en-US" sz="2000" dirty="0" smtClean="0">
                  <a:solidFill>
                    <a:srgbClr val="FFFFFF"/>
                  </a:solidFill>
                </a:rPr>
                <a:t>P</a:t>
              </a:r>
              <a:r>
                <a:rPr lang="x-none" sz="2000" dirty="0" smtClean="0">
                  <a:solidFill>
                    <a:srgbClr val="FFFFFF"/>
                  </a:solidFill>
                </a:rPr>
                <a:t>roductos</a:t>
              </a:r>
            </a:p>
          </p:txBody>
        </p:sp>
        <p:grpSp>
          <p:nvGrpSpPr>
            <p:cNvPr id="29" name="Group 28"/>
            <p:cNvGrpSpPr/>
            <p:nvPr/>
          </p:nvGrpSpPr>
          <p:grpSpPr>
            <a:xfrm>
              <a:off x="8285892" y="4096161"/>
              <a:ext cx="2629843" cy="627110"/>
              <a:chOff x="7403268" y="1658293"/>
              <a:chExt cx="2859670" cy="871808"/>
            </a:xfrm>
          </p:grpSpPr>
          <p:sp>
            <p:nvSpPr>
              <p:cNvPr id="30" name="Rectangle 29"/>
              <p:cNvSpPr/>
              <p:nvPr/>
            </p:nvSpPr>
            <p:spPr>
              <a:xfrm>
                <a:off x="7403268" y="2016656"/>
                <a:ext cx="2859670" cy="513445"/>
              </a:xfrm>
              <a:prstGeom prst="rect">
                <a:avLst/>
              </a:prstGeom>
            </p:spPr>
            <p:txBody>
              <a:bodyPr wrap="square">
                <a:spAutoFit/>
              </a:bodyPr>
              <a:lstStyle/>
              <a:p>
                <a:pPr algn="ctr" defTabSz="914400"/>
                <a:r>
                  <a:rPr lang="x-none" sz="1800" dirty="0" smtClean="0">
                    <a:solidFill>
                      <a:srgbClr val="FFFFFF"/>
                    </a:solidFill>
                  </a:rPr>
                  <a:t>paquete de 5, </a:t>
                </a:r>
                <a:r>
                  <a:rPr lang="en-US" sz="1800" dirty="0" smtClean="0">
                    <a:solidFill>
                      <a:srgbClr val="FFFFFF"/>
                    </a:solidFill>
                  </a:rPr>
                  <a:t>12,75 €</a:t>
                </a:r>
                <a:endParaRPr lang="x-none" sz="1800" dirty="0" smtClean="0">
                  <a:solidFill>
                    <a:srgbClr val="FFFFFF"/>
                  </a:solidFill>
                </a:endParaRPr>
              </a:p>
            </p:txBody>
          </p:sp>
          <p:sp>
            <p:nvSpPr>
              <p:cNvPr id="31" name="Rectangle 30"/>
              <p:cNvSpPr/>
              <p:nvPr/>
            </p:nvSpPr>
            <p:spPr>
              <a:xfrm>
                <a:off x="7753071" y="1658293"/>
                <a:ext cx="2439465" cy="513445"/>
              </a:xfrm>
              <a:prstGeom prst="rect">
                <a:avLst/>
              </a:prstGeom>
            </p:spPr>
            <p:txBody>
              <a:bodyPr wrap="square">
                <a:spAutoFit/>
              </a:bodyPr>
              <a:lstStyle/>
              <a:p>
                <a:pPr defTabSz="914400"/>
                <a:r>
                  <a:rPr lang="x-none" sz="1800" dirty="0" smtClean="0">
                    <a:solidFill>
                      <a:srgbClr val="FFFFFF"/>
                    </a:solidFill>
                  </a:rPr>
                  <a:t>Código</a:t>
                </a:r>
                <a:r>
                  <a:rPr lang="en-US" sz="1800" dirty="0" smtClean="0">
                    <a:solidFill>
                      <a:srgbClr val="FFFFFF"/>
                    </a:solidFill>
                  </a:rPr>
                  <a:t> EU</a:t>
                </a:r>
                <a:r>
                  <a:rPr lang="x-none" sz="1800" dirty="0" smtClean="0">
                    <a:solidFill>
                      <a:srgbClr val="FFFFFF"/>
                    </a:solidFill>
                  </a:rPr>
                  <a:t>66</a:t>
                </a:r>
                <a:r>
                  <a:rPr lang="en-US" sz="1800" dirty="0">
                    <a:solidFill>
                      <a:srgbClr val="FFFFFF"/>
                    </a:solidFill>
                  </a:rPr>
                  <a:t>9</a:t>
                </a:r>
                <a:endParaRPr lang="x-none" sz="1800" dirty="0" smtClean="0">
                  <a:solidFill>
                    <a:srgbClr val="FFFFFF"/>
                  </a:solidFill>
                </a:endParaRPr>
              </a:p>
            </p:txBody>
          </p:sp>
        </p:grpSp>
      </p:grpSp>
      <p:grpSp>
        <p:nvGrpSpPr>
          <p:cNvPr id="40" name="Group 39"/>
          <p:cNvGrpSpPr/>
          <p:nvPr/>
        </p:nvGrpSpPr>
        <p:grpSpPr>
          <a:xfrm>
            <a:off x="2344100" y="1679024"/>
            <a:ext cx="3216631" cy="3231513"/>
            <a:chOff x="4487684" y="1588667"/>
            <a:chExt cx="3216630" cy="3231513"/>
          </a:xfrm>
        </p:grpSpPr>
        <p:sp>
          <p:nvSpPr>
            <p:cNvPr id="41" name="Rounded Rectangle 40"/>
            <p:cNvSpPr/>
            <p:nvPr/>
          </p:nvSpPr>
          <p:spPr>
            <a:xfrm>
              <a:off x="4487685" y="1588667"/>
              <a:ext cx="3216629" cy="3231513"/>
            </a:xfrm>
            <a:prstGeom prst="roundRect">
              <a:avLst>
                <a:gd name="adj" fmla="val 1961"/>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42" name="TextBox 41"/>
            <p:cNvSpPr txBox="1"/>
            <p:nvPr/>
          </p:nvSpPr>
          <p:spPr>
            <a:xfrm>
              <a:off x="4487684" y="1689682"/>
              <a:ext cx="3216630" cy="400110"/>
            </a:xfrm>
            <a:prstGeom prst="rect">
              <a:avLst/>
            </a:prstGeom>
            <a:noFill/>
          </p:spPr>
          <p:txBody>
            <a:bodyPr wrap="square" rtlCol="0">
              <a:spAutoFit/>
            </a:bodyPr>
            <a:lstStyle/>
            <a:p>
              <a:pPr algn="ctr" defTabSz="914400"/>
              <a:r>
                <a:rPr lang="x-none" sz="2000" dirty="0" smtClean="0">
                  <a:solidFill>
                    <a:srgbClr val="FFFFFF"/>
                  </a:solidFill>
                </a:rPr>
                <a:t>Folleto de Presentación del Negocio UnFranchise</a:t>
              </a:r>
            </a:p>
          </p:txBody>
        </p:sp>
        <p:grpSp>
          <p:nvGrpSpPr>
            <p:cNvPr id="43" name="Group 42"/>
            <p:cNvGrpSpPr/>
            <p:nvPr/>
          </p:nvGrpSpPr>
          <p:grpSpPr>
            <a:xfrm>
              <a:off x="4892448" y="4019961"/>
              <a:ext cx="2702835" cy="625928"/>
              <a:chOff x="7622501" y="1552359"/>
              <a:chExt cx="2939042" cy="870164"/>
            </a:xfrm>
          </p:grpSpPr>
          <p:sp>
            <p:nvSpPr>
              <p:cNvPr id="45" name="Rectangle 44"/>
              <p:cNvSpPr/>
              <p:nvPr/>
            </p:nvSpPr>
            <p:spPr>
              <a:xfrm>
                <a:off x="7622501" y="1909078"/>
                <a:ext cx="2939042" cy="513445"/>
              </a:xfrm>
              <a:prstGeom prst="rect">
                <a:avLst/>
              </a:prstGeom>
            </p:spPr>
            <p:txBody>
              <a:bodyPr wrap="square">
                <a:spAutoFit/>
              </a:bodyPr>
              <a:lstStyle/>
              <a:p>
                <a:pPr algn="ctr" defTabSz="914400"/>
                <a:r>
                  <a:rPr lang="x-none" sz="1800" dirty="0" smtClean="0">
                    <a:solidFill>
                      <a:srgbClr val="FFFFFF"/>
                    </a:solidFill>
                  </a:rPr>
                  <a:t>paquete de 10, </a:t>
                </a:r>
                <a:r>
                  <a:rPr lang="en-US" sz="1800" dirty="0" smtClean="0">
                    <a:solidFill>
                      <a:srgbClr val="FFFFFF"/>
                    </a:solidFill>
                  </a:rPr>
                  <a:t>33,50 €</a:t>
                </a:r>
                <a:endParaRPr lang="x-none" sz="1800" dirty="0" smtClean="0">
                  <a:solidFill>
                    <a:srgbClr val="FFFFFF"/>
                  </a:solidFill>
                </a:endParaRPr>
              </a:p>
            </p:txBody>
          </p:sp>
          <p:sp>
            <p:nvSpPr>
              <p:cNvPr id="46" name="Rectangle 45"/>
              <p:cNvSpPr/>
              <p:nvPr/>
            </p:nvSpPr>
            <p:spPr>
              <a:xfrm>
                <a:off x="7951476" y="1552359"/>
                <a:ext cx="2071482" cy="513445"/>
              </a:xfrm>
              <a:prstGeom prst="rect">
                <a:avLst/>
              </a:prstGeom>
            </p:spPr>
            <p:txBody>
              <a:bodyPr wrap="square">
                <a:spAutoFit/>
              </a:bodyPr>
              <a:lstStyle/>
              <a:p>
                <a:pPr algn="ctr" defTabSz="914400"/>
                <a:r>
                  <a:rPr lang="x-none" sz="1800" dirty="0" smtClean="0">
                    <a:solidFill>
                      <a:srgbClr val="FFFFFF"/>
                    </a:solidFill>
                  </a:rPr>
                  <a:t>Código </a:t>
                </a:r>
                <a:r>
                  <a:rPr lang="en-US" sz="1800" dirty="0" smtClean="0">
                    <a:solidFill>
                      <a:srgbClr val="FFFFFF"/>
                    </a:solidFill>
                  </a:rPr>
                  <a:t>EU</a:t>
                </a:r>
                <a:r>
                  <a:rPr lang="x-none" sz="1800" dirty="0" smtClean="0">
                    <a:solidFill>
                      <a:srgbClr val="FFFFFF"/>
                    </a:solidFill>
                  </a:rPr>
                  <a:t>700</a:t>
                </a:r>
              </a:p>
            </p:txBody>
          </p:sp>
        </p:grpSp>
        <p:pic>
          <p:nvPicPr>
            <p:cNvPr id="44" name="Picture 4" descr="T:\Field Training\Field Training\North America\NA_ENGLISH\B5 update\images\realFlipChart-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4104" y="2686813"/>
              <a:ext cx="2806921" cy="10331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6602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strVal val="#ppt_w*0.70"/>
                                          </p:val>
                                        </p:tav>
                                        <p:tav tm="100000">
                                          <p:val>
                                            <p:strVal val="#ppt_w"/>
                                          </p:val>
                                        </p:tav>
                                      </p:tavLst>
                                    </p:anim>
                                    <p:anim calcmode="lin" valueType="num">
                                      <p:cBhvr>
                                        <p:cTn id="8" dur="500" fill="hold"/>
                                        <p:tgtEl>
                                          <p:spTgt spid="40"/>
                                        </p:tgtEl>
                                        <p:attrNameLst>
                                          <p:attrName>ppt_h</p:attrName>
                                        </p:attrNameLst>
                                      </p:cBhvr>
                                      <p:tavLst>
                                        <p:tav tm="0">
                                          <p:val>
                                            <p:strVal val="#ppt_h"/>
                                          </p:val>
                                        </p:tav>
                                        <p:tav tm="100000">
                                          <p:val>
                                            <p:strVal val="#ppt_h"/>
                                          </p:val>
                                        </p:tav>
                                      </p:tavLst>
                                    </p:anim>
                                    <p:animEffect transition="in" filter="fade">
                                      <p:cBhvr>
                                        <p:cTn id="9" dur="500"/>
                                        <p:tgtEl>
                                          <p:spTgt spid="40"/>
                                        </p:tgtEl>
                                      </p:cBhvr>
                                    </p:animEffect>
                                  </p:childTnLst>
                                </p:cTn>
                              </p:par>
                            </p:childTnLst>
                          </p:cTn>
                        </p:par>
                        <p:par>
                          <p:cTn id="10" fill="hold">
                            <p:stCondLst>
                              <p:cond delay="500"/>
                            </p:stCondLst>
                            <p:childTnLst>
                              <p:par>
                                <p:cTn id="11" presetID="55"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strVal val="#ppt_w*0.70"/>
                                          </p:val>
                                        </p:tav>
                                        <p:tav tm="100000">
                                          <p:val>
                                            <p:strVal val="#ppt_w"/>
                                          </p:val>
                                        </p:tav>
                                      </p:tavLst>
                                    </p:anim>
                                    <p:anim calcmode="lin" valueType="num">
                                      <p:cBhvr>
                                        <p:cTn id="14" dur="500" fill="hold"/>
                                        <p:tgtEl>
                                          <p:spTgt spid="34"/>
                                        </p:tgtEl>
                                        <p:attrNameLst>
                                          <p:attrName>ppt_h</p:attrName>
                                        </p:attrNameLst>
                                      </p:cBhvr>
                                      <p:tavLst>
                                        <p:tav tm="0">
                                          <p:val>
                                            <p:strVal val="#ppt_h"/>
                                          </p:val>
                                        </p:tav>
                                        <p:tav tm="100000">
                                          <p:val>
                                            <p:strVal val="#ppt_h"/>
                                          </p:val>
                                        </p:tav>
                                      </p:tavLst>
                                    </p:anim>
                                    <p:animEffect transition="in" filter="fad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5073" y="1690682"/>
            <a:ext cx="6782628" cy="457183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267" y="1382455"/>
            <a:ext cx="9131440" cy="5475548"/>
          </a:xfrm>
          <a:prstGeom prst="rect">
            <a:avLst/>
          </a:prstGeom>
        </p:spPr>
      </p:pic>
      <p:sp>
        <p:nvSpPr>
          <p:cNvPr id="12" name="Rectangle 11"/>
          <p:cNvSpPr/>
          <p:nvPr/>
        </p:nvSpPr>
        <p:spPr>
          <a:xfrm>
            <a:off x="3820149" y="398673"/>
            <a:ext cx="5465646" cy="584771"/>
          </a:xfrm>
          <a:prstGeom prst="rect">
            <a:avLst/>
          </a:prstGeom>
        </p:spPr>
        <p:txBody>
          <a:bodyPr wrap="none" lIns="91400" tIns="45718" rIns="91400" bIns="45718">
            <a:spAutoFit/>
          </a:bodyPr>
          <a:lstStyle/>
          <a:p>
            <a:r>
              <a:rPr lang="en-US" sz="3200" b="0" i="0" dirty="0" smtClean="0">
                <a:solidFill>
                  <a:srgbClr val="FFFFFF"/>
                </a:solidFill>
              </a:rPr>
              <a:t>ES.SHOP.COM</a:t>
            </a:r>
            <a:r>
              <a:rPr lang="x-none" sz="3200" b="0" i="0" dirty="0" smtClean="0">
                <a:solidFill>
                  <a:srgbClr val="FFFFFF"/>
                </a:solidFill>
              </a:rPr>
              <a:t>/</a:t>
            </a:r>
            <a:r>
              <a:rPr lang="x-none" sz="3200" b="0" i="0" dirty="0" smtClean="0">
                <a:solidFill>
                  <a:srgbClr val="00B0F0"/>
                </a:solidFill>
              </a:rPr>
              <a:t>nombredesusitio</a:t>
            </a:r>
          </a:p>
        </p:txBody>
      </p:sp>
    </p:spTree>
    <p:extLst>
      <p:ext uri="{BB962C8B-B14F-4D97-AF65-F5344CB8AC3E}">
        <p14:creationId xmlns:p14="http://schemas.microsoft.com/office/powerpoint/2010/main" val="20110669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832" y="2027304"/>
            <a:ext cx="6005080" cy="3414056"/>
          </a:xfrm>
          <a:prstGeom prst="rect">
            <a:avLst/>
          </a:prstGeom>
        </p:spPr>
      </p:pic>
      <p:sp>
        <p:nvSpPr>
          <p:cNvPr id="15" name="Rectangle 14"/>
          <p:cNvSpPr/>
          <p:nvPr/>
        </p:nvSpPr>
        <p:spPr>
          <a:xfrm>
            <a:off x="75"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lIns="91400" tIns="45718" rIns="91400" bIns="45718" rtlCol="0" anchor="ctr"/>
          <a:lstStyle/>
          <a:p>
            <a:pPr algn="ctr"/>
            <a:endParaRPr lang="en-US">
              <a:solidFill>
                <a:prstClr val="white"/>
              </a:solidFill>
            </a:endParaRPr>
          </a:p>
        </p:txBody>
      </p:sp>
      <p:grpSp>
        <p:nvGrpSpPr>
          <p:cNvPr id="14" name="Group 13"/>
          <p:cNvGrpSpPr/>
          <p:nvPr/>
        </p:nvGrpSpPr>
        <p:grpSpPr>
          <a:xfrm>
            <a:off x="6482873" y="3059845"/>
            <a:ext cx="5709139" cy="1723293"/>
            <a:chOff x="6482862" y="3094892"/>
            <a:chExt cx="5709138" cy="1723293"/>
          </a:xfrm>
          <a:solidFill>
            <a:srgbClr val="0C4865"/>
          </a:solidFill>
        </p:grpSpPr>
        <p:sp>
          <p:nvSpPr>
            <p:cNvPr id="13" name="Rectangle 12"/>
            <p:cNvSpPr/>
            <p:nvPr/>
          </p:nvSpPr>
          <p:spPr>
            <a:xfrm>
              <a:off x="6482862" y="3094892"/>
              <a:ext cx="5709138" cy="1723293"/>
            </a:xfrm>
            <a:prstGeom prst="rect">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7021199" y="3455613"/>
              <a:ext cx="4632463" cy="1200329"/>
            </a:xfrm>
            <a:prstGeom prst="rect">
              <a:avLst/>
            </a:prstGeom>
            <a:grpFill/>
            <a:ln>
              <a:noFill/>
            </a:ln>
          </p:spPr>
          <p:txBody>
            <a:bodyPr wrap="square" rtlCol="0">
              <a:spAutoFit/>
            </a:bodyPr>
            <a:lstStyle/>
            <a:p>
              <a:r>
                <a:rPr lang="x-none" sz="3600" b="0" i="0" dirty="0" smtClean="0">
                  <a:solidFill>
                    <a:srgbClr val="FFFFFF"/>
                  </a:solidFill>
                </a:rPr>
                <a:t>www.unfranchise.com</a:t>
              </a:r>
            </a:p>
            <a:p>
              <a:pPr algn="ctr"/>
              <a:r>
                <a:rPr lang="x-none" sz="3600" b="0" i="0" dirty="0" smtClean="0">
                  <a:solidFill>
                    <a:srgbClr val="FFFFFF"/>
                  </a:solidFill>
                </a:rPr>
                <a:t>Inicio de sesión</a:t>
              </a:r>
            </a:p>
          </p:txBody>
        </p:sp>
      </p:grpSp>
      <p:grpSp>
        <p:nvGrpSpPr>
          <p:cNvPr id="21" name="Group 20"/>
          <p:cNvGrpSpPr/>
          <p:nvPr/>
        </p:nvGrpSpPr>
        <p:grpSpPr>
          <a:xfrm>
            <a:off x="-60724" y="1796055"/>
            <a:ext cx="7904972" cy="4250871"/>
            <a:chOff x="2624318" y="1810370"/>
            <a:chExt cx="6931637" cy="4002240"/>
          </a:xfrm>
        </p:grpSpPr>
        <p:sp>
          <p:nvSpPr>
            <p:cNvPr id="24" name="Rectangle 23"/>
            <p:cNvSpPr/>
            <p:nvPr/>
          </p:nvSpPr>
          <p:spPr>
            <a:xfrm>
              <a:off x="3458308" y="2028093"/>
              <a:ext cx="5263661" cy="3214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4318" y="1810370"/>
              <a:ext cx="6931637" cy="4002240"/>
            </a:xfrm>
            <a:prstGeom prst="rect">
              <a:avLst/>
            </a:prstGeom>
          </p:spPr>
        </p:pic>
      </p:grpSp>
      <p:pic>
        <p:nvPicPr>
          <p:cNvPr id="16" name="Picture 2" descr="C:\Users\salmag\Desktop\Image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373" y="2027285"/>
            <a:ext cx="6002779" cy="3414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2478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871" t="-168" r="8343" b="4875"/>
          <a:stretch/>
        </p:blipFill>
        <p:spPr>
          <a:xfrm>
            <a:off x="0" y="-26196"/>
            <a:ext cx="5799221" cy="6884196"/>
          </a:xfrm>
          <a:prstGeom prst="rect">
            <a:avLst/>
          </a:prstGeom>
        </p:spPr>
      </p:pic>
      <p:sp>
        <p:nvSpPr>
          <p:cNvPr id="10" name="Rectangle 9"/>
          <p:cNvSpPr/>
          <p:nvPr/>
        </p:nvSpPr>
        <p:spPr>
          <a:xfrm>
            <a:off x="1" y="2201811"/>
            <a:ext cx="5799220" cy="4656189"/>
          </a:xfrm>
          <a:prstGeom prst="rect">
            <a:avLst/>
          </a:prstGeom>
          <a:gradFill flip="none" rotWithShape="1">
            <a:gsLst>
              <a:gs pos="0">
                <a:schemeClr val="tx1"/>
              </a:gs>
              <a:gs pos="70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1" name="Rectangle 10"/>
          <p:cNvSpPr/>
          <p:nvPr/>
        </p:nvSpPr>
        <p:spPr>
          <a:xfrm>
            <a:off x="572067" y="5179861"/>
            <a:ext cx="4323921" cy="1366528"/>
          </a:xfrm>
          <a:prstGeom prst="rect">
            <a:avLst/>
          </a:prstGeom>
        </p:spPr>
        <p:txBody>
          <a:bodyPr wrap="square">
            <a:spAutoFit/>
          </a:bodyPr>
          <a:lstStyle/>
          <a:p>
            <a:pPr algn="ctr" defTabSz="914400">
              <a:lnSpc>
                <a:spcPct val="90000"/>
              </a:lnSpc>
            </a:pPr>
            <a:r>
              <a:rPr lang="x-none" sz="3600" dirty="0" smtClean="0">
                <a:solidFill>
                  <a:srgbClr val="FFFFFF"/>
                </a:solidFill>
              </a:rPr>
              <a:t>Cuenta de Negocio UnFranchise®</a:t>
            </a:r>
            <a:endParaRPr lang="en-US" sz="3600" dirty="0" smtClean="0">
              <a:solidFill>
                <a:srgbClr val="FFFFFF"/>
              </a:solidFill>
            </a:endParaRPr>
          </a:p>
          <a:p>
            <a:pPr algn="ctr" defTabSz="914400">
              <a:lnSpc>
                <a:spcPct val="90000"/>
              </a:lnSpc>
            </a:pPr>
            <a:r>
              <a:rPr lang="x-none" sz="2000" dirty="0" smtClean="0">
                <a:solidFill>
                  <a:srgbClr val="FFFFFF"/>
                </a:solidFill>
              </a:rPr>
              <a:t>(Oficina Virtual)</a:t>
            </a:r>
          </a:p>
        </p:txBody>
      </p:sp>
      <p:sp>
        <p:nvSpPr>
          <p:cNvPr id="12" name="Rectangle 11"/>
          <p:cNvSpPr/>
          <p:nvPr/>
        </p:nvSpPr>
        <p:spPr>
          <a:xfrm>
            <a:off x="6039932" y="0"/>
            <a:ext cx="5462257" cy="7171194"/>
          </a:xfrm>
          <a:prstGeom prst="rect">
            <a:avLst/>
          </a:prstGeom>
        </p:spPr>
        <p:txBody>
          <a:bodyPr wrap="square">
            <a:spAutoFit/>
          </a:bodyPr>
          <a:lstStyle/>
          <a:p>
            <a:pPr defTabSz="914400"/>
            <a:endParaRPr lang="en-US" sz="2000" b="1" dirty="0" smtClean="0">
              <a:solidFill>
                <a:srgbClr val="FFFFFF"/>
              </a:solidFill>
            </a:endParaRPr>
          </a:p>
          <a:p>
            <a:pPr defTabSz="914400"/>
            <a:endParaRPr lang="en-US" sz="2000" b="1" dirty="0">
              <a:solidFill>
                <a:srgbClr val="FFFFFF"/>
              </a:solidFill>
            </a:endParaRPr>
          </a:p>
          <a:p>
            <a:pPr defTabSz="914400"/>
            <a:r>
              <a:rPr lang="en-US" sz="2000" b="1" dirty="0" err="1" smtClean="0">
                <a:solidFill>
                  <a:srgbClr val="FFFFFF"/>
                </a:solidFill>
              </a:rPr>
              <a:t>Es</a:t>
            </a:r>
            <a:r>
              <a:rPr lang="en-US" sz="2000" b="1" dirty="0" smtClean="0">
                <a:solidFill>
                  <a:srgbClr val="FFFFFF"/>
                </a:solidFill>
              </a:rPr>
              <a:t> el </a:t>
            </a:r>
            <a:r>
              <a:rPr lang="en-US" sz="2000" b="1" dirty="0" err="1" smtClean="0">
                <a:solidFill>
                  <a:srgbClr val="FFFFFF"/>
                </a:solidFill>
              </a:rPr>
              <a:t>único</a:t>
            </a:r>
            <a:r>
              <a:rPr lang="en-US" sz="2000" b="1" dirty="0" smtClean="0">
                <a:solidFill>
                  <a:srgbClr val="FFFFFF"/>
                </a:solidFill>
              </a:rPr>
              <a:t> </a:t>
            </a:r>
            <a:r>
              <a:rPr lang="en-US" sz="2000" b="1" dirty="0" err="1" smtClean="0">
                <a:solidFill>
                  <a:srgbClr val="FFFFFF"/>
                </a:solidFill>
              </a:rPr>
              <a:t>sitio</a:t>
            </a:r>
            <a:r>
              <a:rPr lang="en-US" sz="2000" b="1" dirty="0" smtClean="0">
                <a:solidFill>
                  <a:srgbClr val="FFFFFF"/>
                </a:solidFill>
              </a:rPr>
              <a:t> web e</a:t>
            </a:r>
            <a:r>
              <a:rPr lang="x-none" sz="2000" b="1" dirty="0" smtClean="0">
                <a:solidFill>
                  <a:srgbClr val="FFFFFF"/>
                </a:solidFill>
              </a:rPr>
              <a:t>xclusivo para Propietarios de UnFranchise, </a:t>
            </a:r>
            <a:r>
              <a:rPr lang="en-US" sz="2000" b="1" dirty="0" err="1" smtClean="0">
                <a:solidFill>
                  <a:srgbClr val="FFFFFF"/>
                </a:solidFill>
              </a:rPr>
              <a:t>que</a:t>
            </a:r>
            <a:r>
              <a:rPr lang="en-US" sz="2000" b="1" dirty="0" smtClean="0">
                <a:solidFill>
                  <a:srgbClr val="FFFFFF"/>
                </a:solidFill>
              </a:rPr>
              <a:t> </a:t>
            </a:r>
            <a:r>
              <a:rPr lang="x-none" sz="2000" b="1" dirty="0" smtClean="0">
                <a:solidFill>
                  <a:srgbClr val="FFFFFF"/>
                </a:solidFill>
              </a:rPr>
              <a:t> provee </a:t>
            </a:r>
            <a:r>
              <a:rPr lang="en-US" sz="2000" b="1" dirty="0" smtClean="0">
                <a:solidFill>
                  <a:srgbClr val="FFFFFF"/>
                </a:solidFill>
              </a:rPr>
              <a:t> </a:t>
            </a:r>
            <a:r>
              <a:rPr lang="en-US" sz="2000" b="1" dirty="0" err="1" smtClean="0">
                <a:solidFill>
                  <a:srgbClr val="FFFFFF"/>
                </a:solidFill>
              </a:rPr>
              <a:t>todas</a:t>
            </a:r>
            <a:r>
              <a:rPr lang="en-US" sz="2000" b="1" dirty="0" smtClean="0">
                <a:solidFill>
                  <a:srgbClr val="FFFFFF"/>
                </a:solidFill>
              </a:rPr>
              <a:t> </a:t>
            </a:r>
            <a:r>
              <a:rPr lang="en-US" sz="2000" b="1" dirty="0" err="1" smtClean="0">
                <a:solidFill>
                  <a:srgbClr val="FFFFFF"/>
                </a:solidFill>
              </a:rPr>
              <a:t>las</a:t>
            </a:r>
            <a:r>
              <a:rPr lang="en-US" sz="2000" b="1" dirty="0" smtClean="0">
                <a:solidFill>
                  <a:srgbClr val="FFFFFF"/>
                </a:solidFill>
              </a:rPr>
              <a:t> </a:t>
            </a:r>
            <a:r>
              <a:rPr lang="en-US" sz="2000" b="1" dirty="0" err="1" smtClean="0">
                <a:solidFill>
                  <a:srgbClr val="FFFFFF"/>
                </a:solidFill>
              </a:rPr>
              <a:t>herramientas</a:t>
            </a:r>
            <a:r>
              <a:rPr lang="en-US" sz="2000" b="1" dirty="0" smtClean="0">
                <a:solidFill>
                  <a:srgbClr val="FFFFFF"/>
                </a:solidFill>
              </a:rPr>
              <a:t> </a:t>
            </a:r>
            <a:r>
              <a:rPr lang="en-US" sz="2000" b="1" dirty="0" err="1" smtClean="0">
                <a:solidFill>
                  <a:srgbClr val="FFFFFF"/>
                </a:solidFill>
              </a:rPr>
              <a:t>necesarias</a:t>
            </a:r>
            <a:r>
              <a:rPr lang="en-US" sz="2000" b="1" dirty="0" smtClean="0">
                <a:solidFill>
                  <a:srgbClr val="FFFFFF"/>
                </a:solidFill>
              </a:rPr>
              <a:t> para </a:t>
            </a:r>
            <a:r>
              <a:rPr lang="x-none" sz="2000" b="1" dirty="0" smtClean="0">
                <a:solidFill>
                  <a:srgbClr val="FFFFFF"/>
                </a:solidFill>
              </a:rPr>
              <a:t>para </a:t>
            </a:r>
            <a:r>
              <a:rPr lang="en-US" sz="2000" b="1" dirty="0" err="1" smtClean="0">
                <a:solidFill>
                  <a:srgbClr val="FFFFFF"/>
                </a:solidFill>
              </a:rPr>
              <a:t>medir</a:t>
            </a:r>
            <a:r>
              <a:rPr lang="en-US" sz="2000" b="1" dirty="0" smtClean="0">
                <a:solidFill>
                  <a:srgbClr val="FFFFFF"/>
                </a:solidFill>
              </a:rPr>
              <a:t>, </a:t>
            </a:r>
            <a:r>
              <a:rPr lang="x-none" sz="2000" b="1" dirty="0" smtClean="0">
                <a:solidFill>
                  <a:srgbClr val="FFFFFF"/>
                </a:solidFill>
              </a:rPr>
              <a:t>monitorear, ajustar y controlar su negocio.</a:t>
            </a:r>
            <a:r>
              <a:rPr lang="en-US" sz="2000" b="1" dirty="0" smtClean="0">
                <a:solidFill>
                  <a:srgbClr val="FFFFFF"/>
                </a:solidFill>
              </a:rPr>
              <a:t> </a:t>
            </a:r>
            <a:r>
              <a:rPr lang="en" sz="2000" dirty="0" smtClean="0">
                <a:solidFill>
                  <a:prstClr val="black"/>
                </a:solidFill>
              </a:rPr>
              <a:t/>
            </a:r>
            <a:br>
              <a:rPr lang="en" sz="2000" dirty="0" smtClean="0">
                <a:solidFill>
                  <a:prstClr val="black"/>
                </a:solidFill>
              </a:rPr>
            </a:br>
            <a:r>
              <a:rPr lang="en" sz="2000" dirty="0" smtClean="0">
                <a:solidFill>
                  <a:prstClr val="black"/>
                </a:solidFill>
              </a:rPr>
              <a:t/>
            </a:r>
            <a:br>
              <a:rPr lang="en" sz="2000" dirty="0" smtClean="0">
                <a:solidFill>
                  <a:prstClr val="black"/>
                </a:solidFill>
              </a:rPr>
            </a:br>
            <a:r>
              <a:rPr lang="x-none" sz="2000" b="1" dirty="0" smtClean="0">
                <a:solidFill>
                  <a:srgbClr val="FFFFFF"/>
                </a:solidFill>
              </a:rPr>
              <a:t>En el se encuentra</a:t>
            </a:r>
            <a:r>
              <a:rPr lang="en-US" sz="2000" b="1" dirty="0" smtClean="0">
                <a:solidFill>
                  <a:srgbClr val="FFFFFF"/>
                </a:solidFill>
              </a:rPr>
              <a:t> la </a:t>
            </a:r>
            <a:r>
              <a:rPr lang="x-none" sz="2000" b="1" dirty="0" smtClean="0">
                <a:solidFill>
                  <a:srgbClr val="FFFFFF"/>
                </a:solidFill>
              </a:rPr>
              <a:t>información sobre la cuenta, los contactos</a:t>
            </a:r>
            <a:r>
              <a:rPr lang="en-US" sz="2000" b="1" dirty="0" smtClean="0">
                <a:solidFill>
                  <a:srgbClr val="FFFFFF"/>
                </a:solidFill>
              </a:rPr>
              <a:t>,</a:t>
            </a:r>
            <a:r>
              <a:rPr lang="x-none" sz="2000" b="1" dirty="0" smtClean="0">
                <a:solidFill>
                  <a:srgbClr val="FFFFFF"/>
                </a:solidFill>
              </a:rPr>
              <a:t> los clientes, </a:t>
            </a:r>
            <a:r>
              <a:rPr lang="en-US" sz="2000" b="1" dirty="0" smtClean="0">
                <a:solidFill>
                  <a:srgbClr val="FFFFFF"/>
                </a:solidFill>
              </a:rPr>
              <a:t>los</a:t>
            </a:r>
            <a:r>
              <a:rPr lang="x-none" sz="2000" b="1" dirty="0" smtClean="0">
                <a:solidFill>
                  <a:srgbClr val="FFFFFF"/>
                </a:solidFill>
              </a:rPr>
              <a:t> pedidos</a:t>
            </a:r>
            <a:r>
              <a:rPr lang="en-US" sz="2000" b="1" dirty="0" smtClean="0">
                <a:solidFill>
                  <a:srgbClr val="FFFFFF"/>
                </a:solidFill>
              </a:rPr>
              <a:t> de </a:t>
            </a:r>
            <a:r>
              <a:rPr lang="en-US" sz="2000" b="1" dirty="0" err="1" smtClean="0">
                <a:solidFill>
                  <a:srgbClr val="FFFFFF"/>
                </a:solidFill>
              </a:rPr>
              <a:t>productos</a:t>
            </a:r>
            <a:r>
              <a:rPr lang="x-none" sz="2000" b="1" dirty="0" smtClean="0">
                <a:solidFill>
                  <a:srgbClr val="FFFFFF"/>
                </a:solidFill>
              </a:rPr>
              <a:t>,</a:t>
            </a:r>
            <a:r>
              <a:rPr lang="en-US" sz="2000" b="1" dirty="0" smtClean="0">
                <a:solidFill>
                  <a:srgbClr val="FFFFFF"/>
                </a:solidFill>
              </a:rPr>
              <a:t> los </a:t>
            </a:r>
            <a:r>
              <a:rPr lang="en-US" sz="2000" b="1" dirty="0" err="1" smtClean="0">
                <a:solidFill>
                  <a:srgbClr val="FFFFFF"/>
                </a:solidFill>
              </a:rPr>
              <a:t>informes</a:t>
            </a:r>
            <a:r>
              <a:rPr lang="en-US" sz="2000" b="1" dirty="0" smtClean="0">
                <a:solidFill>
                  <a:srgbClr val="FFFFFF"/>
                </a:solidFill>
              </a:rPr>
              <a:t> </a:t>
            </a:r>
            <a:r>
              <a:rPr lang="en-US" sz="2000" b="1" dirty="0" err="1" smtClean="0">
                <a:solidFill>
                  <a:srgbClr val="FFFFFF"/>
                </a:solidFill>
              </a:rPr>
              <a:t>administrativos</a:t>
            </a:r>
            <a:r>
              <a:rPr lang="x-none" sz="2000" b="1" dirty="0" smtClean="0">
                <a:solidFill>
                  <a:srgbClr val="FFFFFF"/>
                </a:solidFill>
              </a:rPr>
              <a:t>,</a:t>
            </a:r>
            <a:r>
              <a:rPr lang="en-US" sz="2000" b="1" dirty="0" smtClean="0">
                <a:solidFill>
                  <a:srgbClr val="FFFFFF"/>
                </a:solidFill>
              </a:rPr>
              <a:t> los </a:t>
            </a:r>
            <a:r>
              <a:rPr lang="x-none" sz="2000" b="1" dirty="0" smtClean="0">
                <a:solidFill>
                  <a:srgbClr val="FFFFFF"/>
                </a:solidFill>
              </a:rPr>
              <a:t>formularios, </a:t>
            </a:r>
            <a:r>
              <a:rPr lang="en-US" sz="2000" b="1" dirty="0" err="1" smtClean="0">
                <a:solidFill>
                  <a:srgbClr val="FFFFFF"/>
                </a:solidFill>
              </a:rPr>
              <a:t>las</a:t>
            </a:r>
            <a:r>
              <a:rPr lang="en-US" sz="2000" b="1" dirty="0" smtClean="0">
                <a:solidFill>
                  <a:srgbClr val="FFFFFF"/>
                </a:solidFill>
              </a:rPr>
              <a:t> </a:t>
            </a:r>
            <a:r>
              <a:rPr lang="en-US" sz="2000" b="1" dirty="0" err="1" smtClean="0">
                <a:solidFill>
                  <a:srgbClr val="FFFFFF"/>
                </a:solidFill>
              </a:rPr>
              <a:t>herramientas</a:t>
            </a:r>
            <a:r>
              <a:rPr lang="en-US" sz="2000" b="1" dirty="0" smtClean="0">
                <a:solidFill>
                  <a:srgbClr val="FFFFFF"/>
                </a:solidFill>
              </a:rPr>
              <a:t> de marketing, los </a:t>
            </a:r>
            <a:r>
              <a:rPr lang="x-none" sz="2000" b="1" dirty="0" smtClean="0">
                <a:solidFill>
                  <a:srgbClr val="FFFFFF"/>
                </a:solidFill>
              </a:rPr>
              <a:t>recursos de comercialización</a:t>
            </a:r>
            <a:r>
              <a:rPr lang="en-US" sz="2000" b="1" dirty="0">
                <a:solidFill>
                  <a:srgbClr val="FFFFFF"/>
                </a:solidFill>
              </a:rPr>
              <a:t> </a:t>
            </a:r>
            <a:r>
              <a:rPr lang="en-US" sz="2000" b="1" dirty="0" err="1" smtClean="0">
                <a:solidFill>
                  <a:srgbClr val="FFFFFF"/>
                </a:solidFill>
              </a:rPr>
              <a:t>así</a:t>
            </a:r>
            <a:r>
              <a:rPr lang="en-US" sz="2000" b="1" dirty="0" smtClean="0">
                <a:solidFill>
                  <a:srgbClr val="FFFFFF"/>
                </a:solidFill>
              </a:rPr>
              <a:t> </a:t>
            </a:r>
            <a:r>
              <a:rPr lang="en-US" sz="2000" b="1" dirty="0" err="1" smtClean="0">
                <a:solidFill>
                  <a:srgbClr val="FFFFFF"/>
                </a:solidFill>
              </a:rPr>
              <a:t>como</a:t>
            </a:r>
            <a:r>
              <a:rPr lang="en-US" sz="2000" b="1" dirty="0" smtClean="0">
                <a:solidFill>
                  <a:srgbClr val="FFFFFF"/>
                </a:solidFill>
              </a:rPr>
              <a:t>  </a:t>
            </a:r>
            <a:r>
              <a:rPr lang="en-US" sz="2000" b="1" dirty="0" err="1" smtClean="0">
                <a:solidFill>
                  <a:srgbClr val="FFFFFF"/>
                </a:solidFill>
              </a:rPr>
              <a:t>materiales</a:t>
            </a:r>
            <a:r>
              <a:rPr lang="en-US" sz="2000" b="1" dirty="0" smtClean="0">
                <a:solidFill>
                  <a:srgbClr val="FFFFFF"/>
                </a:solidFill>
              </a:rPr>
              <a:t> de </a:t>
            </a:r>
            <a:r>
              <a:rPr lang="x-none" sz="2000" b="1" dirty="0" smtClean="0">
                <a:solidFill>
                  <a:srgbClr val="FFFFFF"/>
                </a:solidFill>
              </a:rPr>
              <a:t>ayuda y capacitación</a:t>
            </a:r>
          </a:p>
          <a:p>
            <a:pPr defTabSz="914400"/>
            <a:r>
              <a:rPr lang="en-US" altLang="ja-JP" sz="2000" b="1" dirty="0" smtClean="0">
                <a:solidFill>
                  <a:prstClr val="white"/>
                </a:solidFill>
              </a:rPr>
              <a:t>	</a:t>
            </a:r>
            <a:endParaRPr lang="en-US" altLang="en-US" sz="2000" b="1" dirty="0" smtClean="0">
              <a:solidFill>
                <a:prstClr val="white"/>
              </a:solidFill>
            </a:endParaRPr>
          </a:p>
          <a:p>
            <a:pPr defTabSz="914400"/>
            <a:r>
              <a:rPr lang="en-US" sz="2000" b="1" dirty="0" smtClean="0">
                <a:solidFill>
                  <a:srgbClr val="FFFFFF"/>
                </a:solidFill>
              </a:rPr>
              <a:t>Para </a:t>
            </a:r>
            <a:r>
              <a:rPr lang="en-US" sz="2000" b="1" dirty="0" err="1" smtClean="0">
                <a:solidFill>
                  <a:srgbClr val="FFFFFF"/>
                </a:solidFill>
              </a:rPr>
              <a:t>acceder</a:t>
            </a:r>
            <a:r>
              <a:rPr lang="en-US" sz="2000" b="1" dirty="0" smtClean="0">
                <a:solidFill>
                  <a:srgbClr val="FFFFFF"/>
                </a:solidFill>
              </a:rPr>
              <a:t> a la </a:t>
            </a:r>
            <a:r>
              <a:rPr lang="en-US" sz="2000" b="1" dirty="0" err="1" smtClean="0">
                <a:solidFill>
                  <a:srgbClr val="FFFFFF"/>
                </a:solidFill>
              </a:rPr>
              <a:t>Cuenta</a:t>
            </a:r>
            <a:r>
              <a:rPr lang="en-US" sz="2000" b="1" dirty="0" smtClean="0">
                <a:solidFill>
                  <a:srgbClr val="FFFFFF"/>
                </a:solidFill>
              </a:rPr>
              <a:t> de </a:t>
            </a:r>
            <a:r>
              <a:rPr lang="en-US" sz="2000" b="1" dirty="0" err="1" smtClean="0">
                <a:solidFill>
                  <a:srgbClr val="FFFFFF"/>
                </a:solidFill>
              </a:rPr>
              <a:t>Negocio</a:t>
            </a:r>
            <a:r>
              <a:rPr lang="en-US" sz="2000" b="1" dirty="0" smtClean="0">
                <a:solidFill>
                  <a:srgbClr val="FFFFFF"/>
                </a:solidFill>
              </a:rPr>
              <a:t> </a:t>
            </a:r>
            <a:r>
              <a:rPr lang="en-US" sz="2000" b="1" dirty="0" err="1" smtClean="0">
                <a:solidFill>
                  <a:srgbClr val="FFFFFF"/>
                </a:solidFill>
              </a:rPr>
              <a:t>UnFranchise</a:t>
            </a:r>
            <a:r>
              <a:rPr lang="en-US" sz="2000" b="1" dirty="0" smtClean="0">
                <a:solidFill>
                  <a:srgbClr val="FFFFFF"/>
                </a:solidFill>
              </a:rPr>
              <a:t> se </a:t>
            </a:r>
            <a:r>
              <a:rPr lang="en-US" sz="2000" b="1" dirty="0" err="1" smtClean="0">
                <a:solidFill>
                  <a:srgbClr val="FFFFFF"/>
                </a:solidFill>
              </a:rPr>
              <a:t>necesita</a:t>
            </a:r>
            <a:r>
              <a:rPr lang="en-US" sz="2000" b="1" dirty="0" smtClean="0">
                <a:solidFill>
                  <a:srgbClr val="FFFFFF"/>
                </a:solidFill>
              </a:rPr>
              <a:t> </a:t>
            </a:r>
            <a:r>
              <a:rPr lang="x-none" sz="2000" b="1" dirty="0" smtClean="0">
                <a:solidFill>
                  <a:srgbClr val="FFFFFF"/>
                </a:solidFill>
              </a:rPr>
              <a:t>el Núm. de Id. de Representante de Ventas, o la dirección de correo electrónico y una contraseña</a:t>
            </a:r>
            <a:endParaRPr lang="en-US" sz="2000" b="1" dirty="0">
              <a:solidFill>
                <a:srgbClr val="FFFFFF"/>
              </a:solidFill>
            </a:endParaRPr>
          </a:p>
          <a:p>
            <a:pPr defTabSz="914400"/>
            <a:endParaRPr lang="en-US" sz="2000" b="1" dirty="0" smtClean="0">
              <a:solidFill>
                <a:srgbClr val="FFFFFF"/>
              </a:solidFill>
            </a:endParaRPr>
          </a:p>
          <a:p>
            <a:pPr defTabSz="914400"/>
            <a:endParaRPr lang="en-US" sz="2000" b="1" dirty="0">
              <a:solidFill>
                <a:srgbClr val="FFFFFF"/>
              </a:solidFill>
            </a:endParaRPr>
          </a:p>
          <a:p>
            <a:pPr defTabSz="914400"/>
            <a:endParaRPr lang="en-US" sz="2000" b="1" dirty="0" smtClean="0">
              <a:solidFill>
                <a:srgbClr val="FFFFFF"/>
              </a:solidFill>
            </a:endParaRPr>
          </a:p>
          <a:p>
            <a:pPr defTabSz="914400"/>
            <a:endParaRPr lang="en-US" sz="2000" b="1" dirty="0">
              <a:solidFill>
                <a:srgbClr val="FFFFFF"/>
              </a:solidFill>
            </a:endParaRPr>
          </a:p>
          <a:p>
            <a:pPr defTabSz="914400"/>
            <a:endParaRPr lang="x-none" sz="2000" b="1" dirty="0" smtClean="0">
              <a:solidFill>
                <a:srgbClr val="FFFFFF"/>
              </a:solidFill>
            </a:endParaRPr>
          </a:p>
        </p:txBody>
      </p:sp>
    </p:spTree>
    <p:extLst>
      <p:ext uri="{BB962C8B-B14F-4D97-AF65-F5344CB8AC3E}">
        <p14:creationId xmlns:p14="http://schemas.microsoft.com/office/powerpoint/2010/main" val="377063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3635D"/>
        </a:solidFill>
        <a:effectLst/>
      </p:bgPr>
    </p:bg>
    <p:spTree>
      <p:nvGrpSpPr>
        <p:cNvPr id="1" name=""/>
        <p:cNvGrpSpPr/>
        <p:nvPr/>
      </p:nvGrpSpPr>
      <p:grpSpPr>
        <a:xfrm>
          <a:off x="0" y="0"/>
          <a:ext cx="0" cy="0"/>
          <a:chOff x="0" y="0"/>
          <a:chExt cx="0" cy="0"/>
        </a:xfrm>
      </p:grpSpPr>
      <p:grpSp>
        <p:nvGrpSpPr>
          <p:cNvPr id="14" name="Group 13"/>
          <p:cNvGrpSpPr/>
          <p:nvPr/>
        </p:nvGrpSpPr>
        <p:grpSpPr>
          <a:xfrm>
            <a:off x="1757851" y="1807030"/>
            <a:ext cx="1926772" cy="3418114"/>
            <a:chOff x="8294914" y="1763486"/>
            <a:chExt cx="1926772" cy="3418114"/>
          </a:xfrm>
        </p:grpSpPr>
        <p:sp>
          <p:nvSpPr>
            <p:cNvPr id="16" name="Rectangle 15"/>
            <p:cNvSpPr/>
            <p:nvPr/>
          </p:nvSpPr>
          <p:spPr>
            <a:xfrm>
              <a:off x="8294914" y="1763486"/>
              <a:ext cx="1926772" cy="341811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4900" y="2939143"/>
              <a:ext cx="1066800" cy="1066800"/>
            </a:xfrm>
            <a:prstGeom prst="rect">
              <a:avLst/>
            </a:prstGeom>
          </p:spPr>
        </p:pic>
      </p:grpSp>
      <p:sp>
        <p:nvSpPr>
          <p:cNvPr id="9" name="Rectangle 8"/>
          <p:cNvSpPr/>
          <p:nvPr/>
        </p:nvSpPr>
        <p:spPr>
          <a:xfrm>
            <a:off x="6046885" y="1406140"/>
            <a:ext cx="5626347" cy="830997"/>
          </a:xfrm>
          <a:prstGeom prst="rect">
            <a:avLst/>
          </a:prstGeom>
        </p:spPr>
        <p:txBody>
          <a:bodyPr wrap="square">
            <a:spAutoFit/>
          </a:bodyPr>
          <a:lstStyle/>
          <a:p>
            <a:pPr indent="1588" defTabSz="914400"/>
            <a:r>
              <a:rPr lang="en-US" sz="2400" b="1" dirty="0" err="1" smtClean="0">
                <a:solidFill>
                  <a:srgbClr val="FFFFFF"/>
                </a:solidFill>
              </a:rPr>
              <a:t>Guarde</a:t>
            </a:r>
            <a:r>
              <a:rPr lang="en-US" sz="2400" b="1" dirty="0" smtClean="0">
                <a:solidFill>
                  <a:srgbClr val="FFFFFF"/>
                </a:solidFill>
              </a:rPr>
              <a:t> </a:t>
            </a:r>
            <a:r>
              <a:rPr lang="x-none" sz="2400" b="1" dirty="0" smtClean="0">
                <a:solidFill>
                  <a:srgbClr val="FFFFFF"/>
                </a:solidFill>
              </a:rPr>
              <a:t>esta información en su celular para </a:t>
            </a:r>
            <a:r>
              <a:rPr lang="en-US" sz="2400" b="1" dirty="0" err="1" smtClean="0">
                <a:solidFill>
                  <a:srgbClr val="FFFFFF"/>
                </a:solidFill>
              </a:rPr>
              <a:t>que</a:t>
            </a:r>
            <a:r>
              <a:rPr lang="en-US" sz="2400" b="1" dirty="0" smtClean="0">
                <a:solidFill>
                  <a:srgbClr val="FFFFFF"/>
                </a:solidFill>
              </a:rPr>
              <a:t> </a:t>
            </a:r>
            <a:r>
              <a:rPr lang="en-US" sz="2400" b="1" dirty="0" err="1" smtClean="0">
                <a:solidFill>
                  <a:srgbClr val="FFFFFF"/>
                </a:solidFill>
              </a:rPr>
              <a:t>pueda</a:t>
            </a:r>
            <a:r>
              <a:rPr lang="en-US" sz="2400" b="1" dirty="0" smtClean="0">
                <a:solidFill>
                  <a:srgbClr val="FFFFFF"/>
                </a:solidFill>
              </a:rPr>
              <a:t> ten</a:t>
            </a:r>
            <a:r>
              <a:rPr lang="x-none" sz="2400" b="1" dirty="0" smtClean="0">
                <a:solidFill>
                  <a:srgbClr val="FFFFFF"/>
                </a:solidFill>
              </a:rPr>
              <a:t>erla siempre </a:t>
            </a:r>
            <a:r>
              <a:rPr lang="en-US" sz="2400" b="1" dirty="0" smtClean="0">
                <a:solidFill>
                  <a:srgbClr val="FFFFFF"/>
                </a:solidFill>
              </a:rPr>
              <a:t>con </a:t>
            </a:r>
            <a:r>
              <a:rPr lang="en-US" sz="2400" b="1" dirty="0" err="1" smtClean="0">
                <a:solidFill>
                  <a:srgbClr val="FFFFFF"/>
                </a:solidFill>
              </a:rPr>
              <a:t>usted</a:t>
            </a:r>
            <a:r>
              <a:rPr lang="x-none" sz="2400" b="1" dirty="0" smtClean="0">
                <a:solidFill>
                  <a:srgbClr val="FFFFFF"/>
                </a:solidFill>
              </a:rPr>
              <a:t>:</a:t>
            </a:r>
          </a:p>
        </p:txBody>
      </p:sp>
      <p:sp>
        <p:nvSpPr>
          <p:cNvPr id="10" name="Rounded Rectangle 9"/>
          <p:cNvSpPr/>
          <p:nvPr/>
        </p:nvSpPr>
        <p:spPr>
          <a:xfrm>
            <a:off x="6200219" y="2407024"/>
            <a:ext cx="5082988" cy="935080"/>
          </a:xfrm>
          <a:prstGeom prst="roundRect">
            <a:avLst>
              <a:gd name="adj" fmla="val 6601"/>
            </a:avLst>
          </a:prstGeom>
          <a:solidFill>
            <a:srgbClr val="44B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smtClean="0">
                <a:solidFill>
                  <a:srgbClr val="404040"/>
                </a:solidFill>
              </a:rPr>
              <a:t>Núm. de Id. UnFranchise</a:t>
            </a:r>
          </a:p>
        </p:txBody>
      </p:sp>
      <p:sp>
        <p:nvSpPr>
          <p:cNvPr id="11" name="Rounded Rectangle 10"/>
          <p:cNvSpPr/>
          <p:nvPr/>
        </p:nvSpPr>
        <p:spPr>
          <a:xfrm>
            <a:off x="6200219" y="3453455"/>
            <a:ext cx="5082988" cy="935080"/>
          </a:xfrm>
          <a:prstGeom prst="roundRect">
            <a:avLst>
              <a:gd name="adj" fmla="val 6601"/>
            </a:avLst>
          </a:prstGeom>
          <a:solidFill>
            <a:srgbClr val="44B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smtClean="0">
                <a:solidFill>
                  <a:srgbClr val="404040"/>
                </a:solidFill>
              </a:rPr>
              <a:t>Núm. de Id. de Representante de Ventas y datos para iniciar sesión</a:t>
            </a:r>
          </a:p>
        </p:txBody>
      </p:sp>
      <p:sp>
        <p:nvSpPr>
          <p:cNvPr id="12" name="Rounded Rectangle 11"/>
          <p:cNvSpPr/>
          <p:nvPr/>
        </p:nvSpPr>
        <p:spPr>
          <a:xfrm>
            <a:off x="6200219" y="4499886"/>
            <a:ext cx="5082988" cy="935080"/>
          </a:xfrm>
          <a:prstGeom prst="roundRect">
            <a:avLst>
              <a:gd name="adj" fmla="val 6601"/>
            </a:avLst>
          </a:prstGeom>
          <a:solidFill>
            <a:srgbClr val="44B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000" b="1" dirty="0" smtClean="0">
                <a:solidFill>
                  <a:srgbClr val="404040"/>
                </a:solidFill>
              </a:rPr>
              <a:t>Información personal para iniciar sesión como CP </a:t>
            </a:r>
            <a:r>
              <a:rPr lang="en-US" sz="2000" b="1" dirty="0" smtClean="0">
                <a:solidFill>
                  <a:srgbClr val="404040"/>
                </a:solidFill>
              </a:rPr>
              <a:t>ES.SHOP.COM</a:t>
            </a:r>
            <a:endParaRPr lang="x-none" sz="2000" b="1" dirty="0" smtClean="0">
              <a:solidFill>
                <a:srgbClr val="404040"/>
              </a:solidFill>
            </a:endParaRPr>
          </a:p>
        </p:txBody>
      </p:sp>
      <p:grpSp>
        <p:nvGrpSpPr>
          <p:cNvPr id="25" name="Group 24"/>
          <p:cNvGrpSpPr/>
          <p:nvPr/>
        </p:nvGrpSpPr>
        <p:grpSpPr>
          <a:xfrm>
            <a:off x="-16456" y="794657"/>
            <a:ext cx="6063343" cy="6063343"/>
            <a:chOff x="-16520" y="794657"/>
            <a:chExt cx="6063343" cy="6063343"/>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20" y="794657"/>
              <a:ext cx="6063343" cy="6063343"/>
            </a:xfrm>
            <a:prstGeom prst="rect">
              <a:avLst/>
            </a:prstGeom>
            <a:effectLst/>
          </p:spPr>
        </p:pic>
        <p:pic>
          <p:nvPicPr>
            <p:cNvPr id="19" name="Picture 18" descr="iphone.png"/>
            <p:cNvPicPr>
              <a:picLocks noChangeAspect="1"/>
            </p:cNvPicPr>
            <p:nvPr/>
          </p:nvPicPr>
          <p:blipFill rotWithShape="1">
            <a:blip r:embed="rId4" cstate="print">
              <a:extLst>
                <a:ext uri="{28A0092B-C50C-407E-A947-70E740481C1C}">
                  <a14:useLocalDpi xmlns:a14="http://schemas.microsoft.com/office/drawing/2010/main" val="0"/>
                </a:ext>
              </a:extLst>
            </a:blip>
            <a:srcRect l="40912" t="88839" r="28520" b="1299"/>
            <a:stretch/>
          </p:blipFill>
          <p:spPr>
            <a:xfrm>
              <a:off x="2495550" y="5225145"/>
              <a:ext cx="759088" cy="508906"/>
            </a:xfrm>
            <a:prstGeom prst="rect">
              <a:avLst/>
            </a:prstGeom>
          </p:spPr>
        </p:pic>
        <p:pic>
          <p:nvPicPr>
            <p:cNvPr id="24" name="Picture 23" descr="icon_shop-ap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4485" y="2874563"/>
              <a:ext cx="1174923" cy="1174923"/>
            </a:xfrm>
            <a:prstGeom prst="rect">
              <a:avLst/>
            </a:prstGeom>
          </p:spPr>
        </p:pic>
      </p:grpSp>
    </p:spTree>
    <p:extLst>
      <p:ext uri="{BB962C8B-B14F-4D97-AF65-F5344CB8AC3E}">
        <p14:creationId xmlns:p14="http://schemas.microsoft.com/office/powerpoint/2010/main" val="129036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80" y="210311"/>
            <a:ext cx="9575622" cy="782323"/>
          </a:xfrm>
          <a:prstGeom prst="rect">
            <a:avLst/>
          </a:prstGeom>
        </p:spPr>
      </p:pic>
      <p:sp>
        <p:nvSpPr>
          <p:cNvPr id="7" name="TextBox 6"/>
          <p:cNvSpPr txBox="1"/>
          <p:nvPr/>
        </p:nvSpPr>
        <p:spPr>
          <a:xfrm>
            <a:off x="694480" y="1319514"/>
            <a:ext cx="11065397" cy="3748719"/>
          </a:xfrm>
          <a:prstGeom prst="rect">
            <a:avLst/>
          </a:prstGeom>
          <a:noFill/>
        </p:spPr>
        <p:txBody>
          <a:bodyPr wrap="square" rtlCol="0">
            <a:spAutoFit/>
          </a:bodyPr>
          <a:lstStyle/>
          <a:p>
            <a:pPr defTabSz="457200">
              <a:lnSpc>
                <a:spcPct val="90000"/>
              </a:lnSpc>
            </a:pPr>
            <a:r>
              <a:rPr lang="es-ES" sz="2400" b="1" dirty="0">
                <a:solidFill>
                  <a:srgbClr val="042555"/>
                </a:solidFill>
                <a:latin typeface="Arial"/>
                <a:cs typeface="Arial"/>
              </a:rPr>
              <a:t>Los niveles de ingresos mencionados en la siguiente presentación se proporcionan sólo con fines ilustrativos. No representan los ingresos de un Propietario de </a:t>
            </a:r>
            <a:r>
              <a:rPr lang="es-ES" sz="2400" b="1" dirty="0" err="1">
                <a:solidFill>
                  <a:srgbClr val="042555"/>
                </a:solidFill>
                <a:latin typeface="Arial"/>
                <a:cs typeface="Arial"/>
              </a:rPr>
              <a:t>UnFranchise</a:t>
            </a:r>
            <a:r>
              <a:rPr lang="es-ES" sz="2400" b="1" baseline="30000" dirty="0">
                <a:solidFill>
                  <a:srgbClr val="042555"/>
                </a:solidFill>
                <a:latin typeface="Arial"/>
                <a:cs typeface="Arial"/>
              </a:rPr>
              <a:t>®</a:t>
            </a:r>
            <a:r>
              <a:rPr lang="es-ES" sz="2400" b="1" dirty="0">
                <a:solidFill>
                  <a:srgbClr val="042555"/>
                </a:solidFill>
                <a:latin typeface="Arial"/>
                <a:cs typeface="Arial"/>
              </a:rPr>
              <a:t> Independiente típico de </a:t>
            </a:r>
            <a:r>
              <a:rPr lang="es-ES" sz="2400" b="1" dirty="0" err="1">
                <a:solidFill>
                  <a:srgbClr val="042555"/>
                </a:solidFill>
                <a:latin typeface="Arial"/>
                <a:cs typeface="Arial"/>
              </a:rPr>
              <a:t>Market</a:t>
            </a:r>
            <a:r>
              <a:rPr lang="es-ES" sz="2400" b="1" dirty="0">
                <a:solidFill>
                  <a:srgbClr val="042555"/>
                </a:solidFill>
                <a:latin typeface="Arial"/>
                <a:cs typeface="Arial"/>
              </a:rPr>
              <a:t> España, ni tampoco afirman que un Propietario de </a:t>
            </a:r>
            <a:r>
              <a:rPr lang="es-ES" sz="2400" b="1" dirty="0" err="1">
                <a:solidFill>
                  <a:srgbClr val="042555"/>
                </a:solidFill>
                <a:latin typeface="Arial"/>
                <a:cs typeface="Arial"/>
              </a:rPr>
              <a:t>UnFranchise</a:t>
            </a:r>
            <a:r>
              <a:rPr lang="es-ES" sz="2400" b="1" dirty="0">
                <a:solidFill>
                  <a:srgbClr val="042555"/>
                </a:solidFill>
                <a:latin typeface="Arial"/>
                <a:cs typeface="Arial"/>
              </a:rPr>
              <a:t> Independiente obtendrá ingresos equivalentes a estos importes.</a:t>
            </a:r>
          </a:p>
          <a:p>
            <a:pPr defTabSz="457200">
              <a:lnSpc>
                <a:spcPct val="90000"/>
              </a:lnSpc>
            </a:pPr>
            <a:endParaRPr lang="es-ES" sz="2400" b="1" dirty="0">
              <a:solidFill>
                <a:srgbClr val="042555"/>
              </a:solidFill>
              <a:latin typeface="Arial"/>
              <a:cs typeface="Arial"/>
            </a:endParaRPr>
          </a:p>
          <a:p>
            <a:pPr defTabSz="457200">
              <a:lnSpc>
                <a:spcPct val="90000"/>
              </a:lnSpc>
            </a:pPr>
            <a:r>
              <a:rPr lang="es-ES" sz="2400" b="1" dirty="0">
                <a:solidFill>
                  <a:srgbClr val="042555"/>
                </a:solidFill>
                <a:latin typeface="Arial"/>
                <a:cs typeface="Arial"/>
              </a:rPr>
              <a:t>No se deje engañar por promesas de grandes ingresos que se pueden obtener fácilmente. El éxito de cualquier Propietario de </a:t>
            </a:r>
            <a:r>
              <a:rPr lang="es-ES" sz="2400" b="1" dirty="0" err="1">
                <a:solidFill>
                  <a:srgbClr val="042555"/>
                </a:solidFill>
                <a:latin typeface="Arial"/>
                <a:cs typeface="Arial"/>
              </a:rPr>
              <a:t>UnFranchise</a:t>
            </a:r>
            <a:r>
              <a:rPr lang="es-ES" sz="2400" b="1" dirty="0">
                <a:solidFill>
                  <a:srgbClr val="042555"/>
                </a:solidFill>
                <a:latin typeface="Arial"/>
                <a:cs typeface="Arial"/>
              </a:rPr>
              <a:t> Independiente de </a:t>
            </a:r>
            <a:r>
              <a:rPr lang="es-ES" sz="2400" b="1" dirty="0" err="1">
                <a:solidFill>
                  <a:srgbClr val="042555"/>
                </a:solidFill>
                <a:latin typeface="Arial"/>
                <a:cs typeface="Arial"/>
              </a:rPr>
              <a:t>Market</a:t>
            </a:r>
            <a:r>
              <a:rPr lang="es-ES" sz="2400" b="1" dirty="0">
                <a:solidFill>
                  <a:srgbClr val="042555"/>
                </a:solidFill>
                <a:latin typeface="Arial"/>
                <a:cs typeface="Arial"/>
              </a:rPr>
              <a:t> España dependerá de la cantidad de trabajo, talento y dedicación que invierta en el desarrollo de su Negocio </a:t>
            </a:r>
            <a:r>
              <a:rPr lang="es-ES" sz="2400" b="1" dirty="0" err="1">
                <a:solidFill>
                  <a:srgbClr val="042555"/>
                </a:solidFill>
                <a:latin typeface="Arial"/>
                <a:cs typeface="Arial"/>
              </a:rPr>
              <a:t>UnFranchise</a:t>
            </a:r>
            <a:r>
              <a:rPr lang="es-ES" sz="2400" b="1" dirty="0">
                <a:solidFill>
                  <a:srgbClr val="042555"/>
                </a:solidFill>
                <a:latin typeface="Arial"/>
                <a:cs typeface="Arial"/>
              </a:rPr>
              <a:t> con </a:t>
            </a:r>
            <a:r>
              <a:rPr lang="es-ES" sz="2400" b="1" dirty="0" err="1">
                <a:solidFill>
                  <a:srgbClr val="042555"/>
                </a:solidFill>
                <a:latin typeface="Arial"/>
                <a:cs typeface="Arial"/>
              </a:rPr>
              <a:t>Market</a:t>
            </a:r>
            <a:r>
              <a:rPr lang="es-ES" sz="2400" b="1" dirty="0">
                <a:solidFill>
                  <a:srgbClr val="042555"/>
                </a:solidFill>
                <a:latin typeface="Arial"/>
                <a:cs typeface="Arial"/>
              </a:rPr>
              <a:t> España. </a:t>
            </a:r>
            <a:r>
              <a:rPr lang="en-US" sz="2400" b="1" dirty="0">
                <a:solidFill>
                  <a:srgbClr val="042555"/>
                </a:solidFill>
                <a:latin typeface="Arial"/>
                <a:cs typeface="Arial"/>
              </a:rPr>
              <a:t> </a:t>
            </a:r>
          </a:p>
        </p:txBody>
      </p:sp>
    </p:spTree>
    <p:extLst>
      <p:ext uri="{BB962C8B-B14F-4D97-AF65-F5344CB8AC3E}">
        <p14:creationId xmlns:p14="http://schemas.microsoft.com/office/powerpoint/2010/main" val="314656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50000"/>
              </a:schemeClr>
            </a:gs>
            <a:gs pos="35000">
              <a:schemeClr val="tx1">
                <a:lumMod val="50000"/>
                <a:lumOff val="50000"/>
              </a:schemeClr>
            </a:gs>
            <a:gs pos="100000">
              <a:schemeClr val="tx1">
                <a:lumMod val="75000"/>
                <a:lumOff val="2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1027" name="Picture 3" descr="T:\Field Training\Field Training\ESPAÑA\images\GSG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4322" y="0"/>
            <a:ext cx="535767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25483" y="609410"/>
            <a:ext cx="4096512" cy="584775"/>
          </a:xfrm>
          <a:prstGeom prst="rect">
            <a:avLst/>
          </a:prstGeom>
        </p:spPr>
        <p:txBody>
          <a:bodyPr wrap="square">
            <a:spAutoFit/>
          </a:bodyPr>
          <a:lstStyle/>
          <a:p>
            <a:pPr algn="ctr" defTabSz="914400"/>
            <a:r>
              <a:rPr lang="en-US" sz="3200" cap="all" dirty="0" err="1">
                <a:ln>
                  <a:solidFill>
                    <a:prstClr val="white"/>
                  </a:solidFill>
                </a:ln>
                <a:solidFill>
                  <a:prstClr val="white"/>
                </a:solidFill>
              </a:rPr>
              <a:t>Guía</a:t>
            </a:r>
            <a:r>
              <a:rPr lang="en-US" sz="3200" cap="all" dirty="0">
                <a:ln>
                  <a:solidFill>
                    <a:prstClr val="white"/>
                  </a:solidFill>
                </a:ln>
                <a:solidFill>
                  <a:prstClr val="white"/>
                </a:solidFill>
              </a:rPr>
              <a:t> de </a:t>
            </a:r>
            <a:r>
              <a:rPr lang="en-US" sz="3200" cap="all" dirty="0" err="1">
                <a:ln>
                  <a:solidFill>
                    <a:prstClr val="white"/>
                  </a:solidFill>
                </a:ln>
                <a:solidFill>
                  <a:prstClr val="white"/>
                </a:solidFill>
              </a:rPr>
              <a:t>inicio</a:t>
            </a:r>
            <a:endParaRPr lang="en-US" sz="3200" cap="all" dirty="0">
              <a:ln>
                <a:solidFill>
                  <a:prstClr val="white"/>
                </a:solidFill>
              </a:ln>
              <a:solidFill>
                <a:prstClr val="white"/>
              </a:solidFill>
            </a:endParaRPr>
          </a:p>
        </p:txBody>
      </p:sp>
      <p:grpSp>
        <p:nvGrpSpPr>
          <p:cNvPr id="5" name="Group 4"/>
          <p:cNvGrpSpPr/>
          <p:nvPr/>
        </p:nvGrpSpPr>
        <p:grpSpPr>
          <a:xfrm>
            <a:off x="1634402" y="2028159"/>
            <a:ext cx="3078679" cy="3984171"/>
            <a:chOff x="1634402" y="2028159"/>
            <a:chExt cx="3078679" cy="3984171"/>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4402" y="2028159"/>
              <a:ext cx="3078679" cy="3984171"/>
            </a:xfrm>
            <a:prstGeom prst="rect">
              <a:avLst/>
            </a:prstGeom>
            <a:scene3d>
              <a:camera prst="perspectiveRight"/>
              <a:lightRig rig="threePt" dir="t"/>
            </a:scene3d>
            <a:sp3d extrusionH="165100"/>
          </p:spPr>
        </p:pic>
        <p:pic>
          <p:nvPicPr>
            <p:cNvPr id="1026" name="Picture 2" descr="T:\Field Training\Field Training\ESPAÑA\images\GS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8873" y="3892442"/>
              <a:ext cx="2298123" cy="1641516"/>
            </a:xfrm>
            <a:prstGeom prst="rect">
              <a:avLst/>
            </a:prstGeom>
            <a:noFill/>
            <a:scene3d>
              <a:camera prst="orthographicFront">
                <a:rot lat="0" lon="20400000" rev="0"/>
              </a:camera>
              <a:lightRig rig="threePt" dir="t"/>
            </a:scene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023369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35000">
              <a:schemeClr val="bg1">
                <a:lumMod val="85000"/>
              </a:schemeClr>
            </a:gs>
            <a:gs pos="100000">
              <a:schemeClr val="bg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923" y="0"/>
            <a:ext cx="5296154"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139" y="760164"/>
            <a:ext cx="9637722" cy="148156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139" y="1602750"/>
            <a:ext cx="9641387" cy="127795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9256" y="2509964"/>
            <a:ext cx="9645605" cy="1323906"/>
          </a:xfrm>
          <a:prstGeom prst="rect">
            <a:avLst/>
          </a:prstGeom>
        </p:spPr>
      </p:pic>
    </p:spTree>
    <p:extLst>
      <p:ext uri="{BB962C8B-B14F-4D97-AF65-F5344CB8AC3E}">
        <p14:creationId xmlns:p14="http://schemas.microsoft.com/office/powerpoint/2010/main" val="153722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nodeType="clickEffect">
                                  <p:stCondLst>
                                    <p:cond delay="0"/>
                                  </p:stCondLst>
                                  <p:childTnLst>
                                    <p:animEffect transition="out" filter="fade">
                                      <p:cBhvr>
                                        <p:cTn id="26" dur="1000"/>
                                        <p:tgtEl>
                                          <p:spTgt spid="4"/>
                                        </p:tgtEl>
                                      </p:cBhvr>
                                    </p:animEffect>
                                    <p:anim calcmode="lin" valueType="num">
                                      <p:cBhvr>
                                        <p:cTn id="27" dur="1000"/>
                                        <p:tgtEl>
                                          <p:spTgt spid="4"/>
                                        </p:tgtEl>
                                        <p:attrNameLst>
                                          <p:attrName>ppt_x</p:attrName>
                                        </p:attrNameLst>
                                      </p:cBhvr>
                                      <p:tavLst>
                                        <p:tav tm="0">
                                          <p:val>
                                            <p:strVal val="ppt_x"/>
                                          </p:val>
                                        </p:tav>
                                        <p:tav tm="100000">
                                          <p:val>
                                            <p:strVal val="ppt_x"/>
                                          </p:val>
                                        </p:tav>
                                      </p:tavLst>
                                    </p:anim>
                                    <p:anim calcmode="lin" valueType="num">
                                      <p:cBhvr>
                                        <p:cTn id="28" dur="1000"/>
                                        <p:tgtEl>
                                          <p:spTgt spid="4"/>
                                        </p:tgtEl>
                                        <p:attrNameLst>
                                          <p:attrName>ppt_y</p:attrName>
                                        </p:attrNameLst>
                                      </p:cBhvr>
                                      <p:tavLst>
                                        <p:tav tm="0">
                                          <p:val>
                                            <p:strVal val="ppt_y"/>
                                          </p:val>
                                        </p:tav>
                                        <p:tav tm="100000">
                                          <p:val>
                                            <p:strVal val="ppt_y+.1"/>
                                          </p:val>
                                        </p:tav>
                                      </p:tavLst>
                                    </p:anim>
                                    <p:set>
                                      <p:cBhvr>
                                        <p:cTn id="29" dur="1" fill="hold">
                                          <p:stCondLst>
                                            <p:cond delay="999"/>
                                          </p:stCondLst>
                                        </p:cTn>
                                        <p:tgtEl>
                                          <p:spTgt spid="4"/>
                                        </p:tgtEl>
                                        <p:attrNameLst>
                                          <p:attrName>style.visibility</p:attrName>
                                        </p:attrNameLst>
                                      </p:cBhvr>
                                      <p:to>
                                        <p:strVal val="hidden"/>
                                      </p:to>
                                    </p:se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5"/>
                                        </p:tgtEl>
                                      </p:cBhvr>
                                    </p:animEffect>
                                    <p:anim calcmode="lin" valueType="num">
                                      <p:cBhvr>
                                        <p:cTn id="40" dur="1000"/>
                                        <p:tgtEl>
                                          <p:spTgt spid="5"/>
                                        </p:tgtEl>
                                        <p:attrNameLst>
                                          <p:attrName>ppt_x</p:attrName>
                                        </p:attrNameLst>
                                      </p:cBhvr>
                                      <p:tavLst>
                                        <p:tav tm="0">
                                          <p:val>
                                            <p:strVal val="ppt_x"/>
                                          </p:val>
                                        </p:tav>
                                        <p:tav tm="100000">
                                          <p:val>
                                            <p:strVal val="ppt_x"/>
                                          </p:val>
                                        </p:tav>
                                      </p:tavLst>
                                    </p:anim>
                                    <p:anim calcmode="lin" valueType="num">
                                      <p:cBhvr>
                                        <p:cTn id="41" dur="1000"/>
                                        <p:tgtEl>
                                          <p:spTgt spid="5"/>
                                        </p:tgtEl>
                                        <p:attrNameLst>
                                          <p:attrName>ppt_y</p:attrName>
                                        </p:attrNameLst>
                                      </p:cBhvr>
                                      <p:tavLst>
                                        <p:tav tm="0">
                                          <p:val>
                                            <p:strVal val="ppt_y"/>
                                          </p:val>
                                        </p:tav>
                                        <p:tav tm="100000">
                                          <p:val>
                                            <p:strVal val="ppt_y+.1"/>
                                          </p:val>
                                        </p:tav>
                                      </p:tavLst>
                                    </p:anim>
                                    <p:set>
                                      <p:cBhvr>
                                        <p:cTn id="4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302"/>
          <a:stretch/>
        </p:blipFill>
        <p:spPr>
          <a:xfrm>
            <a:off x="3531476" y="0"/>
            <a:ext cx="8886280" cy="6858000"/>
          </a:xfrm>
          <a:prstGeom prst="rect">
            <a:avLst/>
          </a:prstGeom>
        </p:spPr>
      </p:pic>
      <p:sp>
        <p:nvSpPr>
          <p:cNvPr id="3" name="TextBox 2"/>
          <p:cNvSpPr txBox="1"/>
          <p:nvPr/>
        </p:nvSpPr>
        <p:spPr>
          <a:xfrm>
            <a:off x="280569" y="1642446"/>
            <a:ext cx="2836979" cy="3046988"/>
          </a:xfrm>
          <a:prstGeom prst="rect">
            <a:avLst/>
          </a:prstGeom>
          <a:noFill/>
          <a:ln>
            <a:noFill/>
          </a:ln>
        </p:spPr>
        <p:txBody>
          <a:bodyPr wrap="square" rtlCol="0">
            <a:spAutoFit/>
          </a:bodyPr>
          <a:lstStyle/>
          <a:p>
            <a:pPr algn="ctr" defTabSz="914400"/>
            <a:r>
              <a:rPr lang="en-US" sz="3200" b="1" cap="all" dirty="0" err="1" smtClean="0">
                <a:solidFill>
                  <a:srgbClr val="FFFFFF"/>
                </a:solidFill>
              </a:rPr>
              <a:t>Acerca</a:t>
            </a:r>
            <a:r>
              <a:rPr lang="en-US" sz="3200" b="1" cap="all" dirty="0" smtClean="0">
                <a:solidFill>
                  <a:srgbClr val="FFFFFF"/>
                </a:solidFill>
              </a:rPr>
              <a:t> de market </a:t>
            </a:r>
            <a:r>
              <a:rPr lang="en-US" sz="3200" b="1" cap="all" dirty="0" err="1" smtClean="0">
                <a:solidFill>
                  <a:srgbClr val="FFFFFF"/>
                </a:solidFill>
              </a:rPr>
              <a:t>España</a:t>
            </a:r>
            <a:r>
              <a:rPr lang="en-US" sz="3200" b="1" cap="all" dirty="0" smtClean="0">
                <a:solidFill>
                  <a:srgbClr val="FFFFFF"/>
                </a:solidFill>
              </a:rPr>
              <a:t> </a:t>
            </a:r>
          </a:p>
          <a:p>
            <a:pPr algn="ctr" defTabSz="914400"/>
            <a:r>
              <a:rPr lang="en-US" sz="3200" b="1" cap="all" dirty="0" smtClean="0">
                <a:solidFill>
                  <a:srgbClr val="FFFFFF"/>
                </a:solidFill>
              </a:rPr>
              <a:t>y</a:t>
            </a:r>
          </a:p>
          <a:p>
            <a:pPr algn="ctr" defTabSz="914400"/>
            <a:r>
              <a:rPr lang="en-US" sz="3200" b="1" cap="all" dirty="0" smtClean="0">
                <a:solidFill>
                  <a:srgbClr val="FFFFFF"/>
                </a:solidFill>
              </a:rPr>
              <a:t>la </a:t>
            </a:r>
            <a:r>
              <a:rPr lang="en-US" sz="3200" b="1" cap="all" dirty="0" err="1" smtClean="0">
                <a:solidFill>
                  <a:srgbClr val="FFFFFF"/>
                </a:solidFill>
              </a:rPr>
              <a:t>Guía</a:t>
            </a:r>
            <a:r>
              <a:rPr lang="en-US" sz="3200" b="1" cap="all" dirty="0" smtClean="0">
                <a:solidFill>
                  <a:srgbClr val="FFFFFF"/>
                </a:solidFill>
              </a:rPr>
              <a:t> de </a:t>
            </a:r>
            <a:r>
              <a:rPr lang="en-US" sz="3200" b="1" cap="all" dirty="0" err="1" smtClean="0">
                <a:solidFill>
                  <a:srgbClr val="FFFFFF"/>
                </a:solidFill>
              </a:rPr>
              <a:t>inicio</a:t>
            </a:r>
            <a:endParaRPr lang="en-US" sz="3200" b="1" cap="all" dirty="0">
              <a:solidFill>
                <a:srgbClr val="FFFF00"/>
              </a:solidFill>
            </a:endParaRPr>
          </a:p>
        </p:txBody>
      </p:sp>
      <p:sp>
        <p:nvSpPr>
          <p:cNvPr id="4" name="Rounded Rectangle 3"/>
          <p:cNvSpPr/>
          <p:nvPr/>
        </p:nvSpPr>
        <p:spPr bwMode="auto">
          <a:xfrm>
            <a:off x="7851228" y="1529255"/>
            <a:ext cx="1381424" cy="283780"/>
          </a:xfrm>
          <a:prstGeom prst="roundRect">
            <a:avLst>
              <a:gd name="adj" fmla="val 29060"/>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5" name="Rounded Rectangle 4"/>
          <p:cNvSpPr/>
          <p:nvPr/>
        </p:nvSpPr>
        <p:spPr bwMode="auto">
          <a:xfrm>
            <a:off x="4170700" y="2787582"/>
            <a:ext cx="3378391" cy="624365"/>
          </a:xfrm>
          <a:prstGeom prst="roundRect">
            <a:avLst>
              <a:gd name="adj" fmla="val 32867"/>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7" name="Rounded Rectangle 6"/>
          <p:cNvSpPr/>
          <p:nvPr/>
        </p:nvSpPr>
        <p:spPr bwMode="auto">
          <a:xfrm>
            <a:off x="4170700" y="5914904"/>
            <a:ext cx="3378391" cy="397761"/>
          </a:xfrm>
          <a:prstGeom prst="roundRect">
            <a:avLst>
              <a:gd name="adj" fmla="val 7019"/>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8153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0000"/>
            <a:lum/>
            <a:extLst>
              <a:ext uri="{BEBA8EAE-BF5A-486C-A8C5-ECC9F3942E4B}">
                <a14:imgProps xmlns:a14="http://schemas.microsoft.com/office/drawing/2010/main">
                  <a14:imgLayer r:embed="rId4">
                    <a14:imgEffect>
                      <a14:sharpenSoften amount="-10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1130300" y="1030704"/>
            <a:ext cx="9982200" cy="850251"/>
          </a:xfrm>
          <a:prstGeom prst="rect">
            <a:avLst/>
          </a:prstGeom>
          <a:ln>
            <a:noFill/>
          </a:ln>
          <a:effectLst>
            <a:glow rad="63500">
              <a:schemeClr val="accent6">
                <a:satMod val="175000"/>
                <a:alpha val="40000"/>
              </a:schemeClr>
            </a:glow>
          </a:effectLst>
          <a:scene3d>
            <a:camera prst="orthographicFront">
              <a:rot lat="0" lon="0" rev="0"/>
            </a:camera>
            <a:lightRig rig="balanced" dir="t">
              <a:rot lat="0" lon="0" rev="8700000"/>
            </a:lightRig>
          </a:scene3d>
          <a:sp3d>
            <a:bevelT w="190500" h="38100"/>
          </a:sp3d>
        </p:spPr>
        <p:txBody>
          <a:bodyPr lIns="91400" tIns="45718" rIns="91400" bIns="45718">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sz="3200" b="1" i="0" cap="all" dirty="0" smtClean="0">
                <a:solidFill>
                  <a:srgbClr val="443988"/>
                </a:solidFill>
              </a:rPr>
              <a:t>Programa de Propietario Experto de UnFranchise</a:t>
            </a:r>
          </a:p>
        </p:txBody>
      </p:sp>
      <p:grpSp>
        <p:nvGrpSpPr>
          <p:cNvPr id="3" name="Group 2"/>
          <p:cNvGrpSpPr>
            <a:grpSpLocks noChangeAspect="1"/>
          </p:cNvGrpSpPr>
          <p:nvPr/>
        </p:nvGrpSpPr>
        <p:grpSpPr>
          <a:xfrm>
            <a:off x="4632020" y="2439409"/>
            <a:ext cx="2978917" cy="2029881"/>
            <a:chOff x="3352800" y="2478063"/>
            <a:chExt cx="2870200" cy="1955800"/>
          </a:xfrm>
          <a:effectLst>
            <a:outerShdw blurRad="139700" dist="38100" dir="5400000" sx="103000" sy="103000" algn="t" rotWithShape="0">
              <a:prstClr val="black">
                <a:alpha val="33000"/>
              </a:prstClr>
            </a:outerShdw>
          </a:effectLst>
        </p:grpSpPr>
        <p:pic>
          <p:nvPicPr>
            <p:cNvPr id="4" name="Picture 9" descr="UFOPIN_06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2800" y="2478063"/>
              <a:ext cx="2870200" cy="19558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07763" dir="2700000" algn="ctr" rotWithShape="0">
                      <a:schemeClr val="tx1">
                        <a:alpha val="50000"/>
                      </a:schemeClr>
                    </a:outerShdw>
                  </a:effectLst>
                </a14:hiddenEffects>
              </a:ext>
            </a:extLst>
          </p:spPr>
        </p:pic>
        <p:pic>
          <p:nvPicPr>
            <p:cNvPr id="5" name="Picture 4"/>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3810000" y="3855720"/>
              <a:ext cx="182880" cy="182880"/>
            </a:xfrm>
            <a:prstGeom prst="flowChartConnector">
              <a:avLst/>
            </a:prstGeom>
            <a:ln>
              <a:noFill/>
            </a:ln>
            <a:effectLst/>
            <a:extLst>
              <a:ext uri="{53640926-AAD7-44D8-BBD7-CCE9431645EC}">
                <a14:shadowObscured xmlns:a14="http://schemas.microsoft.com/office/drawing/2010/main"/>
              </a:ext>
            </a:extLst>
          </p:spPr>
        </p:pic>
        <p:pic>
          <p:nvPicPr>
            <p:cNvPr id="6" name="Picture 5"/>
            <p:cNvPicPr/>
            <p:nvPr/>
          </p:nvPicPr>
          <p:blipFill rotWithShape="1">
            <a:blip r:embed="rId8"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3581400" y="3703320"/>
              <a:ext cx="182880" cy="182880"/>
            </a:xfrm>
            <a:prstGeom prst="flowChartConnector">
              <a:avLst/>
            </a:prstGeom>
            <a:ln>
              <a:noFill/>
            </a:ln>
            <a:effectLst/>
            <a:extLst>
              <a:ext uri="{53640926-AAD7-44D8-BBD7-CCE9431645EC}">
                <a14:shadowObscured xmlns:a14="http://schemas.microsoft.com/office/drawing/2010/main"/>
              </a:ext>
            </a:extLst>
          </p:spPr>
        </p:pic>
        <p:pic>
          <p:nvPicPr>
            <p:cNvPr id="7" name="Picture 6"/>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3474720" y="3474720"/>
              <a:ext cx="182880" cy="182880"/>
            </a:xfrm>
            <a:prstGeom prst="flowChartConnector">
              <a:avLst/>
            </a:prstGeom>
            <a:ln>
              <a:noFill/>
            </a:ln>
            <a:effectLst/>
            <a:extLst>
              <a:ext uri="{53640926-AAD7-44D8-BBD7-CCE9431645EC}">
                <a14:shadowObscured xmlns:a14="http://schemas.microsoft.com/office/drawing/2010/main"/>
              </a:ext>
            </a:extLst>
          </p:spPr>
        </p:pic>
        <p:pic>
          <p:nvPicPr>
            <p:cNvPr id="8" name="Picture 7"/>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3441007" y="3246120"/>
              <a:ext cx="182880" cy="182880"/>
            </a:xfrm>
            <a:prstGeom prst="flowChartConnector">
              <a:avLst/>
            </a:prstGeom>
            <a:ln>
              <a:noFill/>
            </a:ln>
            <a:effectLst/>
            <a:extLst>
              <a:ext uri="{53640926-AAD7-44D8-BBD7-CCE9431645EC}">
                <a14:shadowObscured xmlns:a14="http://schemas.microsoft.com/office/drawing/2010/main"/>
              </a:ext>
            </a:extLst>
          </p:spPr>
        </p:pic>
        <p:pic>
          <p:nvPicPr>
            <p:cNvPr id="9" name="Picture 8"/>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3550920" y="3017520"/>
              <a:ext cx="182880" cy="182880"/>
            </a:xfrm>
            <a:prstGeom prst="flowChartConnector">
              <a:avLst/>
            </a:prstGeom>
            <a:ln>
              <a:noFill/>
            </a:ln>
            <a:effectLst/>
            <a:extLst>
              <a:ext uri="{53640926-AAD7-44D8-BBD7-CCE9431645EC}">
                <a14:shadowObscured xmlns:a14="http://schemas.microsoft.com/office/drawing/2010/main"/>
              </a:ext>
            </a:extLst>
          </p:spPr>
        </p:pic>
        <p:pic>
          <p:nvPicPr>
            <p:cNvPr id="10" name="Picture 9"/>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3962400" y="2712720"/>
              <a:ext cx="182880" cy="182880"/>
            </a:xfrm>
            <a:prstGeom prst="flowChartConnector">
              <a:avLst/>
            </a:prstGeom>
            <a:ln>
              <a:noFill/>
            </a:ln>
            <a:effectLst/>
            <a:extLst>
              <a:ext uri="{53640926-AAD7-44D8-BBD7-CCE9431645EC}">
                <a14:shadowObscured xmlns:a14="http://schemas.microsoft.com/office/drawing/2010/main"/>
              </a:ext>
            </a:extLst>
          </p:spPr>
        </p:pic>
        <p:pic>
          <p:nvPicPr>
            <p:cNvPr id="11" name="Picture 10"/>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4441190" y="2604183"/>
              <a:ext cx="182880" cy="182880"/>
            </a:xfrm>
            <a:prstGeom prst="flowChartConnector">
              <a:avLst/>
            </a:prstGeom>
            <a:ln>
              <a:noFill/>
            </a:ln>
            <a:effectLst/>
            <a:extLst>
              <a:ext uri="{53640926-AAD7-44D8-BBD7-CCE9431645EC}">
                <a14:shadowObscured xmlns:a14="http://schemas.microsoft.com/office/drawing/2010/main"/>
              </a:ext>
            </a:extLst>
          </p:spPr>
        </p:pic>
        <p:pic>
          <p:nvPicPr>
            <p:cNvPr id="12" name="Picture 11"/>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4998720" y="2590800"/>
              <a:ext cx="182880" cy="182880"/>
            </a:xfrm>
            <a:prstGeom prst="flowChartConnector">
              <a:avLst/>
            </a:prstGeom>
            <a:ln>
              <a:noFill/>
            </a:ln>
            <a:effectLst/>
            <a:extLst>
              <a:ext uri="{53640926-AAD7-44D8-BBD7-CCE9431645EC}">
                <a14:shadowObscured xmlns:a14="http://schemas.microsoft.com/office/drawing/2010/main"/>
              </a:ext>
            </a:extLst>
          </p:spPr>
        </p:pic>
        <p:pic>
          <p:nvPicPr>
            <p:cNvPr id="13" name="Picture 12"/>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5486400" y="2788920"/>
              <a:ext cx="182880" cy="182880"/>
            </a:xfrm>
            <a:prstGeom prst="flowChartConnector">
              <a:avLst/>
            </a:prstGeom>
            <a:ln>
              <a:noFill/>
            </a:ln>
            <a:effectLst/>
            <a:extLst>
              <a:ext uri="{53640926-AAD7-44D8-BBD7-CCE9431645EC}">
                <a14:shadowObscured xmlns:a14="http://schemas.microsoft.com/office/drawing/2010/main"/>
              </a:ext>
            </a:extLst>
          </p:spPr>
        </p:pic>
        <p:pic>
          <p:nvPicPr>
            <p:cNvPr id="14" name="Picture 13"/>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5715000" y="2971800"/>
              <a:ext cx="182880" cy="182880"/>
            </a:xfrm>
            <a:prstGeom prst="flowChartConnector">
              <a:avLst/>
            </a:prstGeom>
            <a:ln>
              <a:noFill/>
            </a:ln>
            <a:effectLst/>
            <a:extLst>
              <a:ext uri="{53640926-AAD7-44D8-BBD7-CCE9431645EC}">
                <a14:shadowObscured xmlns:a14="http://schemas.microsoft.com/office/drawing/2010/main"/>
              </a:ext>
            </a:extLst>
          </p:spPr>
        </p:pic>
        <p:pic>
          <p:nvPicPr>
            <p:cNvPr id="15" name="Picture 14"/>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5836920" y="3218180"/>
              <a:ext cx="182880" cy="182880"/>
            </a:xfrm>
            <a:prstGeom prst="flowChartConnector">
              <a:avLst/>
            </a:prstGeom>
            <a:ln>
              <a:noFill/>
            </a:ln>
            <a:effectLst/>
            <a:extLst>
              <a:ext uri="{53640926-AAD7-44D8-BBD7-CCE9431645EC}">
                <a14:shadowObscured xmlns:a14="http://schemas.microsoft.com/office/drawing/2010/main"/>
              </a:ext>
            </a:extLst>
          </p:spPr>
        </p:pic>
        <p:pic>
          <p:nvPicPr>
            <p:cNvPr id="16" name="Picture 15"/>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5836920" y="3505200"/>
              <a:ext cx="182880" cy="182880"/>
            </a:xfrm>
            <a:prstGeom prst="flowChartConnector">
              <a:avLst/>
            </a:prstGeom>
            <a:ln>
              <a:noFill/>
            </a:ln>
            <a:effectLst/>
            <a:extLst>
              <a:ext uri="{53640926-AAD7-44D8-BBD7-CCE9431645EC}">
                <a14:shadowObscured xmlns:a14="http://schemas.microsoft.com/office/drawing/2010/main"/>
              </a:ext>
            </a:extLst>
          </p:spPr>
        </p:pic>
        <p:pic>
          <p:nvPicPr>
            <p:cNvPr id="17" name="Picture 16"/>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5715000" y="3703320"/>
              <a:ext cx="182880" cy="182880"/>
            </a:xfrm>
            <a:prstGeom prst="flowChartConnector">
              <a:avLst/>
            </a:prstGeom>
            <a:ln>
              <a:noFill/>
            </a:ln>
            <a:effectLst/>
            <a:extLst>
              <a:ext uri="{53640926-AAD7-44D8-BBD7-CCE9431645EC}">
                <a14:shadowObscured xmlns:a14="http://schemas.microsoft.com/office/drawing/2010/main"/>
              </a:ext>
            </a:extLst>
          </p:spPr>
        </p:pic>
        <p:pic>
          <p:nvPicPr>
            <p:cNvPr id="18" name="Picture 17"/>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5532120" y="3855720"/>
              <a:ext cx="182880" cy="182880"/>
            </a:xfrm>
            <a:prstGeom prst="flowChartConnector">
              <a:avLst/>
            </a:prstGeom>
            <a:ln>
              <a:noFill/>
            </a:ln>
            <a:effectLst/>
            <a:extLst>
              <a:ext uri="{53640926-AAD7-44D8-BBD7-CCE9431645EC}">
                <a14:shadowObscured xmlns:a14="http://schemas.microsoft.com/office/drawing/2010/main"/>
              </a:ext>
            </a:extLst>
          </p:spPr>
        </p:pic>
        <p:pic>
          <p:nvPicPr>
            <p:cNvPr id="19" name="Picture 18"/>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5303520" y="3962400"/>
              <a:ext cx="182880" cy="182880"/>
            </a:xfrm>
            <a:prstGeom prst="flowChartConnector">
              <a:avLst/>
            </a:prstGeom>
            <a:ln>
              <a:noFill/>
            </a:ln>
            <a:effectLst/>
            <a:extLst>
              <a:ext uri="{53640926-AAD7-44D8-BBD7-CCE9431645EC}">
                <a14:shadowObscured xmlns:a14="http://schemas.microsoft.com/office/drawing/2010/main"/>
              </a:ext>
            </a:extLst>
          </p:spPr>
        </p:pic>
        <p:pic>
          <p:nvPicPr>
            <p:cNvPr id="20" name="Picture 19"/>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4038600" y="3962400"/>
              <a:ext cx="182880" cy="182880"/>
            </a:xfrm>
            <a:prstGeom prst="flowChartConnector">
              <a:avLst/>
            </a:prstGeom>
            <a:ln>
              <a:noFill/>
            </a:ln>
            <a:effectLst/>
            <a:extLst>
              <a:ext uri="{53640926-AAD7-44D8-BBD7-CCE9431645EC}">
                <a14:shadowObscured xmlns:a14="http://schemas.microsoft.com/office/drawing/2010/main"/>
              </a:ext>
            </a:extLst>
          </p:spPr>
        </p:pic>
        <p:pic>
          <p:nvPicPr>
            <p:cNvPr id="21" name="Picture 20"/>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4998720" y="4038600"/>
              <a:ext cx="182880" cy="182880"/>
            </a:xfrm>
            <a:prstGeom prst="flowChartConnector">
              <a:avLst/>
            </a:prstGeom>
            <a:ln>
              <a:noFill/>
            </a:ln>
            <a:effectLst/>
            <a:extLst>
              <a:ext uri="{53640926-AAD7-44D8-BBD7-CCE9431645EC}">
                <a14:shadowObscured xmlns:a14="http://schemas.microsoft.com/office/drawing/2010/main"/>
              </a:ext>
            </a:extLst>
          </p:spPr>
        </p:pic>
        <p:pic>
          <p:nvPicPr>
            <p:cNvPr id="22" name="Picture 21"/>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4312920" y="4038600"/>
              <a:ext cx="182880" cy="182880"/>
            </a:xfrm>
            <a:prstGeom prst="flowChartConnector">
              <a:avLst/>
            </a:prstGeom>
            <a:ln>
              <a:noFill/>
            </a:ln>
            <a:effectLst/>
            <a:extLst>
              <a:ext uri="{53640926-AAD7-44D8-BBD7-CCE9431645EC}">
                <a14:shadowObscured xmlns:a14="http://schemas.microsoft.com/office/drawing/2010/main"/>
              </a:ext>
            </a:extLst>
          </p:spPr>
        </p:pic>
        <p:pic>
          <p:nvPicPr>
            <p:cNvPr id="23" name="Picture 22"/>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3733800" y="2865120"/>
              <a:ext cx="182880" cy="182880"/>
            </a:xfrm>
            <a:prstGeom prst="flowChartConnector">
              <a:avLst/>
            </a:prstGeom>
            <a:ln>
              <a:noFill/>
            </a:ln>
            <a:effectLst/>
            <a:extLst>
              <a:ext uri="{53640926-AAD7-44D8-BBD7-CCE9431645EC}">
                <a14:shadowObscured xmlns:a14="http://schemas.microsoft.com/office/drawing/2010/main"/>
              </a:ext>
            </a:extLst>
          </p:spPr>
        </p:pic>
        <p:pic>
          <p:nvPicPr>
            <p:cNvPr id="24" name="Picture 23"/>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4191000" y="2636520"/>
              <a:ext cx="182880" cy="182880"/>
            </a:xfrm>
            <a:prstGeom prst="flowChartConnector">
              <a:avLst/>
            </a:prstGeom>
            <a:ln>
              <a:noFill/>
            </a:ln>
            <a:effectLst/>
            <a:extLst>
              <a:ext uri="{53640926-AAD7-44D8-BBD7-CCE9431645EC}">
                <a14:shadowObscured xmlns:a14="http://schemas.microsoft.com/office/drawing/2010/main"/>
              </a:ext>
            </a:extLst>
          </p:spPr>
        </p:pic>
        <p:pic>
          <p:nvPicPr>
            <p:cNvPr id="25" name="Picture 24"/>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4724400" y="2560320"/>
              <a:ext cx="182880" cy="182880"/>
            </a:xfrm>
            <a:prstGeom prst="flowChartConnector">
              <a:avLst/>
            </a:prstGeom>
            <a:ln>
              <a:noFill/>
            </a:ln>
            <a:effectLst/>
            <a:extLst>
              <a:ext uri="{53640926-AAD7-44D8-BBD7-CCE9431645EC}">
                <a14:shadowObscured xmlns:a14="http://schemas.microsoft.com/office/drawing/2010/main"/>
              </a:ext>
            </a:extLst>
          </p:spPr>
        </p:pic>
        <p:pic>
          <p:nvPicPr>
            <p:cNvPr id="26" name="Picture 25"/>
            <p:cNvPicPr/>
            <p:nvPr/>
          </p:nvPicPr>
          <p:blipFill rotWithShape="1">
            <a:blip r:embed="rId6" cstate="print">
              <a:extLst>
                <a:ext uri="{BEBA8EAE-BF5A-486C-A8C5-ECC9F3942E4B}">
                  <a14:imgProps xmlns:a14="http://schemas.microsoft.com/office/drawing/2010/main">
                    <a14:imgLayer r:embed="rId7">
                      <a14:imgEffect>
                        <a14:artisticPencilGrayscale/>
                      </a14:imgEffect>
                    </a14:imgLayer>
                  </a14:imgProps>
                </a:ext>
              </a:extLst>
            </a:blip>
            <a:srcRect l="29532" t="52722" r="52381" b="24000"/>
            <a:stretch/>
          </p:blipFill>
          <p:spPr bwMode="auto">
            <a:xfrm>
              <a:off x="5257800" y="2667000"/>
              <a:ext cx="182880" cy="182880"/>
            </a:xfrm>
            <a:prstGeom prst="flowChartConnector">
              <a:avLst/>
            </a:prstGeom>
            <a:ln>
              <a:noFill/>
            </a:ln>
            <a:effectLst/>
            <a:extLst>
              <a:ext uri="{53640926-AAD7-44D8-BBD7-CCE9431645EC}">
                <a14:shadowObscured xmlns:a14="http://schemas.microsoft.com/office/drawing/2010/main"/>
              </a:ext>
            </a:extLst>
          </p:spPr>
        </p:pic>
      </p:grpSp>
      <p:sp>
        <p:nvSpPr>
          <p:cNvPr id="27" name="Rectangle 26"/>
          <p:cNvSpPr/>
          <p:nvPr/>
        </p:nvSpPr>
        <p:spPr>
          <a:xfrm>
            <a:off x="1254072" y="4881087"/>
            <a:ext cx="9356511" cy="954103"/>
          </a:xfrm>
          <a:prstGeom prst="rect">
            <a:avLst/>
          </a:prstGeom>
        </p:spPr>
        <p:txBody>
          <a:bodyPr wrap="square" lIns="91400" tIns="45718" rIns="91400" bIns="45718">
            <a:spAutoFit/>
          </a:bodyPr>
          <a:lstStyle/>
          <a:p>
            <a:pPr algn="ctr"/>
            <a:r>
              <a:rPr lang="x-none" sz="2800" b="0" i="0" dirty="0" smtClean="0">
                <a:solidFill>
                  <a:srgbClr val="595959"/>
                </a:solidFill>
              </a:rPr>
              <a:t>Un Sistema Estructurado </a:t>
            </a:r>
            <a:r>
              <a:rPr lang="en-US" sz="2800" b="0" i="0" dirty="0" smtClean="0">
                <a:solidFill>
                  <a:srgbClr val="595959"/>
                </a:solidFill>
              </a:rPr>
              <a:t>para</a:t>
            </a:r>
            <a:r>
              <a:rPr lang="x-none" sz="2800" b="0" i="0" dirty="0" smtClean="0">
                <a:solidFill>
                  <a:srgbClr val="595959"/>
                </a:solidFill>
              </a:rPr>
              <a:t> el Éxito </a:t>
            </a:r>
            <a:r>
              <a:rPr lang="en-US" sz="2800" b="0" i="0" dirty="0" smtClean="0">
                <a:solidFill>
                  <a:srgbClr val="595959"/>
                </a:solidFill>
              </a:rPr>
              <a:t>de los </a:t>
            </a:r>
            <a:r>
              <a:rPr lang="x-none" sz="2800" b="0" i="0" dirty="0" smtClean="0">
                <a:solidFill>
                  <a:srgbClr val="595959"/>
                </a:solidFill>
              </a:rPr>
              <a:t>Propietarios </a:t>
            </a:r>
            <a:r>
              <a:rPr lang="x-none" sz="2800" dirty="0" smtClean="0">
                <a:solidFill>
                  <a:srgbClr val="595959"/>
                </a:solidFill>
              </a:rPr>
              <a:t>Independientes</a:t>
            </a:r>
            <a:r>
              <a:rPr lang="en-US" sz="2800" dirty="0" smtClean="0">
                <a:solidFill>
                  <a:srgbClr val="595959"/>
                </a:solidFill>
              </a:rPr>
              <a:t> de </a:t>
            </a:r>
            <a:r>
              <a:rPr lang="x-none" sz="2800" dirty="0">
                <a:solidFill>
                  <a:srgbClr val="595959"/>
                </a:solidFill>
              </a:rPr>
              <a:t>UnFranchise</a:t>
            </a:r>
            <a:endParaRPr lang="x-none" sz="2800" b="0" i="0" dirty="0" smtClean="0">
              <a:solidFill>
                <a:srgbClr val="595959"/>
              </a:solidFill>
            </a:endParaRPr>
          </a:p>
        </p:txBody>
      </p:sp>
    </p:spTree>
    <p:extLst>
      <p:ext uri="{BB962C8B-B14F-4D97-AF65-F5344CB8AC3E}">
        <p14:creationId xmlns:p14="http://schemas.microsoft.com/office/powerpoint/2010/main" val="7808400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 y="0"/>
            <a:ext cx="6646985" cy="6858000"/>
          </a:xfrm>
          <a:prstGeom prst="rect">
            <a:avLst/>
          </a:prstGeom>
        </p:spPr>
      </p:pic>
      <p:sp>
        <p:nvSpPr>
          <p:cNvPr id="2" name="Rectangle 1"/>
          <p:cNvSpPr/>
          <p:nvPr/>
        </p:nvSpPr>
        <p:spPr>
          <a:xfrm>
            <a:off x="7391403" y="1443864"/>
            <a:ext cx="4305300" cy="3257170"/>
          </a:xfrm>
          <a:prstGeom prst="rect">
            <a:avLst/>
          </a:prstGeom>
        </p:spPr>
        <p:txBody>
          <a:bodyPr wrap="square" lIns="91400" tIns="45718" rIns="91400" bIns="45718">
            <a:spAutoFit/>
          </a:bodyPr>
          <a:lstStyle/>
          <a:p>
            <a:pPr algn="ctr">
              <a:lnSpc>
                <a:spcPct val="150000"/>
              </a:lnSpc>
            </a:pPr>
            <a:r>
              <a:rPr lang="es-ES" sz="2800" dirty="0">
                <a:ln w="3175">
                  <a:solidFill>
                    <a:prstClr val="white"/>
                  </a:solidFill>
                </a:ln>
                <a:solidFill>
                  <a:prstClr val="white"/>
                </a:solidFill>
              </a:rPr>
              <a:t>Una evaluación integral sobre qué tan bien usted y su organización de ventas  implementan las prácticas fundamentales del negocio</a:t>
            </a:r>
            <a:endParaRPr lang="x-none" sz="2400" b="0" i="0" dirty="0" smtClean="0">
              <a:solidFill>
                <a:srgbClr val="FFFFFF"/>
              </a:solidFill>
            </a:endParaRPr>
          </a:p>
        </p:txBody>
      </p:sp>
      <p:sp>
        <p:nvSpPr>
          <p:cNvPr id="3" name="Rectangle 2"/>
          <p:cNvSpPr/>
          <p:nvPr/>
        </p:nvSpPr>
        <p:spPr>
          <a:xfrm>
            <a:off x="-29026" y="2601854"/>
            <a:ext cx="6676011" cy="4256315"/>
          </a:xfrm>
          <a:prstGeom prst="rect">
            <a:avLst/>
          </a:prstGeom>
          <a:gradFill>
            <a:gsLst>
              <a:gs pos="0">
                <a:schemeClr val="tx1">
                  <a:alpha val="0"/>
                </a:schemeClr>
              </a:gs>
              <a:gs pos="4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endParaRPr lang="en-US">
              <a:solidFill>
                <a:prstClr val="white"/>
              </a:solidFill>
            </a:endParaRPr>
          </a:p>
        </p:txBody>
      </p:sp>
      <p:sp>
        <p:nvSpPr>
          <p:cNvPr id="5" name="Rectangle 4"/>
          <p:cNvSpPr/>
          <p:nvPr/>
        </p:nvSpPr>
        <p:spPr>
          <a:xfrm>
            <a:off x="0" y="4730176"/>
            <a:ext cx="6636190" cy="523216"/>
          </a:xfrm>
          <a:prstGeom prst="rect">
            <a:avLst/>
          </a:prstGeom>
        </p:spPr>
        <p:txBody>
          <a:bodyPr wrap="square" lIns="91400" tIns="45718" rIns="91400" bIns="45718">
            <a:spAutoFit/>
          </a:bodyPr>
          <a:lstStyle/>
          <a:p>
            <a:pPr algn="ctr"/>
            <a:r>
              <a:rPr lang="x-none" sz="2800" b="0" i="0" cap="all" dirty="0" smtClean="0">
                <a:solidFill>
                  <a:srgbClr val="00A9FC"/>
                </a:solidFill>
              </a:rPr>
              <a:t>Examen de Diagnóstico de los Cinco Fundamentos</a:t>
            </a:r>
          </a:p>
        </p:txBody>
      </p:sp>
    </p:spTree>
    <p:extLst>
      <p:ext uri="{BB962C8B-B14F-4D97-AF65-F5344CB8AC3E}">
        <p14:creationId xmlns:p14="http://schemas.microsoft.com/office/powerpoint/2010/main" val="182291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838" y="-35211"/>
            <a:ext cx="9448780" cy="6893211"/>
          </a:xfrm>
          <a:prstGeom prst="rect">
            <a:avLst/>
          </a:prstGeom>
        </p:spPr>
      </p:pic>
      <p:sp>
        <p:nvSpPr>
          <p:cNvPr id="3" name="Rounded Rectangle 2"/>
          <p:cNvSpPr/>
          <p:nvPr/>
        </p:nvSpPr>
        <p:spPr bwMode="auto">
          <a:xfrm>
            <a:off x="3778221" y="1484793"/>
            <a:ext cx="2241464" cy="305907"/>
          </a:xfrm>
          <a:prstGeom prst="roundRect">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4" name="Rounded Rectangle 3"/>
          <p:cNvSpPr/>
          <p:nvPr/>
        </p:nvSpPr>
        <p:spPr bwMode="auto">
          <a:xfrm>
            <a:off x="752607" y="2686428"/>
            <a:ext cx="3422328" cy="658152"/>
          </a:xfrm>
          <a:prstGeom prst="roundRect">
            <a:avLst>
              <a:gd name="adj" fmla="val 7019"/>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5" name="Rounded Rectangle 4"/>
          <p:cNvSpPr/>
          <p:nvPr/>
        </p:nvSpPr>
        <p:spPr bwMode="auto">
          <a:xfrm>
            <a:off x="752607" y="5018790"/>
            <a:ext cx="5551615" cy="850605"/>
          </a:xfrm>
          <a:prstGeom prst="roundRect">
            <a:avLst>
              <a:gd name="adj" fmla="val 7019"/>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6" name="TextBox 5"/>
          <p:cNvSpPr txBox="1"/>
          <p:nvPr/>
        </p:nvSpPr>
        <p:spPr>
          <a:xfrm>
            <a:off x="9058942" y="1052624"/>
            <a:ext cx="2881423" cy="5016758"/>
          </a:xfrm>
          <a:prstGeom prst="rect">
            <a:avLst/>
          </a:prstGeom>
          <a:noFill/>
        </p:spPr>
        <p:txBody>
          <a:bodyPr wrap="square" rtlCol="0">
            <a:spAutoFit/>
          </a:bodyPr>
          <a:lstStyle/>
          <a:p>
            <a:pPr algn="ctr" defTabSz="914400"/>
            <a:r>
              <a:rPr lang="en-US" sz="3200" cap="all" dirty="0" err="1">
                <a:ln w="3175">
                  <a:solidFill>
                    <a:prstClr val="white"/>
                  </a:solidFill>
                </a:ln>
                <a:solidFill>
                  <a:srgbClr val="FFFFFF"/>
                </a:solidFill>
              </a:rPr>
              <a:t>Programa</a:t>
            </a:r>
            <a:r>
              <a:rPr lang="en-US" sz="3200" cap="all" dirty="0">
                <a:ln w="3175">
                  <a:solidFill>
                    <a:prstClr val="white"/>
                  </a:solidFill>
                </a:ln>
                <a:solidFill>
                  <a:srgbClr val="FFFFFF"/>
                </a:solidFill>
              </a:rPr>
              <a:t> </a:t>
            </a:r>
            <a:r>
              <a:rPr lang="en-US" sz="3200" cap="all" dirty="0" smtClean="0">
                <a:ln w="3175">
                  <a:solidFill>
                    <a:prstClr val="white"/>
                  </a:solidFill>
                </a:ln>
                <a:solidFill>
                  <a:srgbClr val="FFFFFF"/>
                </a:solidFill>
              </a:rPr>
              <a:t>para </a:t>
            </a:r>
            <a:endParaRPr lang="en-US" sz="3200" cap="all" dirty="0">
              <a:ln w="3175">
                <a:solidFill>
                  <a:prstClr val="white"/>
                </a:solidFill>
              </a:ln>
              <a:solidFill>
                <a:srgbClr val="FFFFFF"/>
              </a:solidFill>
            </a:endParaRPr>
          </a:p>
          <a:p>
            <a:pPr algn="ctr" defTabSz="914400"/>
            <a:r>
              <a:rPr lang="en-US" sz="3200" cap="all" dirty="0" err="1" smtClean="0">
                <a:ln w="3175">
                  <a:solidFill>
                    <a:prstClr val="white"/>
                  </a:solidFill>
                </a:ln>
                <a:solidFill>
                  <a:srgbClr val="FFFFFF"/>
                </a:solidFill>
              </a:rPr>
              <a:t>Propietario</a:t>
            </a:r>
            <a:r>
              <a:rPr lang="en-US" sz="3200" cap="all" dirty="0" smtClean="0">
                <a:ln w="3175">
                  <a:solidFill>
                    <a:prstClr val="white"/>
                  </a:solidFill>
                </a:ln>
                <a:solidFill>
                  <a:srgbClr val="FFFFFF"/>
                </a:solidFill>
              </a:rPr>
              <a:t> </a:t>
            </a:r>
            <a:r>
              <a:rPr lang="en-US" sz="3200" cap="all" dirty="0" err="1" smtClean="0">
                <a:ln w="3175">
                  <a:solidFill>
                    <a:prstClr val="white"/>
                  </a:solidFill>
                </a:ln>
                <a:solidFill>
                  <a:srgbClr val="FFFFFF"/>
                </a:solidFill>
              </a:rPr>
              <a:t>experto</a:t>
            </a:r>
            <a:r>
              <a:rPr lang="en-US" sz="3200" cap="all" dirty="0" smtClean="0">
                <a:ln w="3175">
                  <a:solidFill>
                    <a:prstClr val="white"/>
                  </a:solidFill>
                </a:ln>
                <a:solidFill>
                  <a:srgbClr val="FFFFFF"/>
                </a:solidFill>
              </a:rPr>
              <a:t> de  </a:t>
            </a:r>
            <a:r>
              <a:rPr lang="en-US" sz="3200" cap="all" dirty="0" err="1" smtClean="0">
                <a:ln w="3175">
                  <a:solidFill>
                    <a:prstClr val="white"/>
                  </a:solidFill>
                </a:ln>
                <a:solidFill>
                  <a:srgbClr val="FFFFFF"/>
                </a:solidFill>
              </a:rPr>
              <a:t>unfranchise</a:t>
            </a:r>
            <a:r>
              <a:rPr lang="en-US" sz="3200" cap="all" dirty="0" smtClean="0">
                <a:ln w="3175">
                  <a:solidFill>
                    <a:prstClr val="white"/>
                  </a:solidFill>
                </a:ln>
                <a:solidFill>
                  <a:srgbClr val="FFFFFF"/>
                </a:solidFill>
              </a:rPr>
              <a:t> </a:t>
            </a:r>
          </a:p>
          <a:p>
            <a:pPr algn="ctr" defTabSz="914400"/>
            <a:r>
              <a:rPr lang="en-US" sz="3200" cap="all" dirty="0" smtClean="0">
                <a:ln w="3175">
                  <a:solidFill>
                    <a:prstClr val="white"/>
                  </a:solidFill>
                </a:ln>
                <a:solidFill>
                  <a:srgbClr val="FFFFFF"/>
                </a:solidFill>
              </a:rPr>
              <a:t>y </a:t>
            </a:r>
          </a:p>
          <a:p>
            <a:pPr algn="ctr" defTabSz="914400"/>
            <a:r>
              <a:rPr lang="en-US" sz="3200" cap="all" dirty="0" smtClean="0">
                <a:ln w="3175">
                  <a:solidFill>
                    <a:prstClr val="white"/>
                  </a:solidFill>
                </a:ln>
                <a:solidFill>
                  <a:srgbClr val="FFFFFF"/>
                </a:solidFill>
              </a:rPr>
              <a:t>B5 </a:t>
            </a:r>
          </a:p>
          <a:p>
            <a:pPr algn="ctr" defTabSz="914400"/>
            <a:r>
              <a:rPr lang="en-US" sz="3200" cap="all" dirty="0" smtClean="0">
                <a:ln w="3175">
                  <a:solidFill>
                    <a:prstClr val="white"/>
                  </a:solidFill>
                </a:ln>
                <a:solidFill>
                  <a:srgbClr val="FFFFFF"/>
                </a:solidFill>
              </a:rPr>
              <a:t>EXAMEN </a:t>
            </a:r>
            <a:r>
              <a:rPr lang="en-US" sz="3200" cap="all" dirty="0">
                <a:ln w="3175">
                  <a:solidFill>
                    <a:prstClr val="white"/>
                  </a:solidFill>
                </a:ln>
                <a:solidFill>
                  <a:srgbClr val="FFFFFF"/>
                </a:solidFill>
              </a:rPr>
              <a:t>DE DIAGNÓSTICO DE </a:t>
            </a:r>
            <a:r>
              <a:rPr lang="en-US" sz="3200" cap="all" dirty="0" smtClean="0">
                <a:ln w="3175">
                  <a:solidFill>
                    <a:prstClr val="white"/>
                  </a:solidFill>
                </a:ln>
                <a:solidFill>
                  <a:srgbClr val="FFFFFF"/>
                </a:solidFill>
              </a:rPr>
              <a:t>EFICIENCIA </a:t>
            </a:r>
            <a:endParaRPr lang="en-US" sz="3200" cap="all" dirty="0">
              <a:ln w="3175">
                <a:solidFill>
                  <a:prstClr val="white"/>
                </a:solidFill>
              </a:ln>
              <a:solidFill>
                <a:srgbClr val="FFFF00"/>
              </a:solidFill>
            </a:endParaRPr>
          </a:p>
        </p:txBody>
      </p:sp>
    </p:spTree>
    <p:extLst>
      <p:ext uri="{BB962C8B-B14F-4D97-AF65-F5344CB8AC3E}">
        <p14:creationId xmlns:p14="http://schemas.microsoft.com/office/powerpoint/2010/main" val="373209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13F5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4703" y="0"/>
            <a:ext cx="9476370" cy="6858000"/>
          </a:xfrm>
          <a:prstGeom prst="rect">
            <a:avLst/>
          </a:prstGeom>
        </p:spPr>
      </p:pic>
      <p:sp>
        <p:nvSpPr>
          <p:cNvPr id="3" name="Rounded Rectangle 2"/>
          <p:cNvSpPr/>
          <p:nvPr/>
        </p:nvSpPr>
        <p:spPr bwMode="auto">
          <a:xfrm>
            <a:off x="6727767" y="1470368"/>
            <a:ext cx="2872157" cy="343192"/>
          </a:xfrm>
          <a:prstGeom prst="roundRect">
            <a:avLst/>
          </a:prstGeom>
          <a:noFill/>
          <a:ln w="34925" cap="rnd"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5" name="Rectangle 4"/>
          <p:cNvSpPr/>
          <p:nvPr/>
        </p:nvSpPr>
        <p:spPr>
          <a:xfrm>
            <a:off x="0" y="3009877"/>
            <a:ext cx="3284703" cy="1754326"/>
          </a:xfrm>
          <a:prstGeom prst="rect">
            <a:avLst/>
          </a:prstGeom>
        </p:spPr>
        <p:txBody>
          <a:bodyPr wrap="square">
            <a:spAutoFit/>
          </a:bodyPr>
          <a:lstStyle/>
          <a:p>
            <a:pPr algn="ctr" defTabSz="914400"/>
            <a:r>
              <a:rPr lang="en-US" sz="3600" cap="all" dirty="0" err="1">
                <a:ln w="3175">
                  <a:solidFill>
                    <a:prstClr val="white"/>
                  </a:solidFill>
                </a:ln>
                <a:solidFill>
                  <a:srgbClr val="FFFFFF"/>
                </a:solidFill>
              </a:rPr>
              <a:t>Descargas</a:t>
            </a:r>
            <a:r>
              <a:rPr lang="en-US" sz="3600" cap="all" dirty="0">
                <a:ln w="3175">
                  <a:solidFill>
                    <a:prstClr val="white"/>
                  </a:solidFill>
                </a:ln>
                <a:solidFill>
                  <a:srgbClr val="FFFFFF"/>
                </a:solidFill>
              </a:rPr>
              <a:t> con </a:t>
            </a:r>
          </a:p>
          <a:p>
            <a:pPr algn="ctr" defTabSz="914400"/>
            <a:r>
              <a:rPr lang="en-US" sz="3600" cap="all" dirty="0">
                <a:ln w="3175">
                  <a:solidFill>
                    <a:prstClr val="white"/>
                  </a:solidFill>
                </a:ln>
                <a:solidFill>
                  <a:srgbClr val="FFFFFF"/>
                </a:solidFill>
              </a:rPr>
              <a:t>audios</a:t>
            </a:r>
            <a:endParaRPr lang="en-US" sz="3600" cap="all" dirty="0">
              <a:ln w="3175">
                <a:solidFill>
                  <a:prstClr val="white"/>
                </a:solidFill>
              </a:ln>
              <a:solidFill>
                <a:srgbClr val="FFFF00"/>
              </a:solidFill>
            </a:endParaRPr>
          </a:p>
        </p:txBody>
      </p:sp>
    </p:spTree>
    <p:extLst>
      <p:ext uri="{BB962C8B-B14F-4D97-AF65-F5344CB8AC3E}">
        <p14:creationId xmlns:p14="http://schemas.microsoft.com/office/powerpoint/2010/main" val="392217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1049867" y="641624"/>
            <a:ext cx="4460548" cy="2899842"/>
          </a:xfrm>
          <a:prstGeom prst="rect">
            <a:avLst/>
          </a:prstGeom>
        </p:spPr>
      </p:pic>
      <p:grpSp>
        <p:nvGrpSpPr>
          <p:cNvPr id="2" name="Group 1"/>
          <p:cNvGrpSpPr/>
          <p:nvPr/>
        </p:nvGrpSpPr>
        <p:grpSpPr>
          <a:xfrm>
            <a:off x="1055209" y="241897"/>
            <a:ext cx="9432169" cy="6134015"/>
            <a:chOff x="-1502353" y="275764"/>
            <a:chExt cx="8968535" cy="6134015"/>
          </a:xfrm>
        </p:grpSpPr>
        <p:pic>
          <p:nvPicPr>
            <p:cNvPr id="19" name="Picture 2" descr="T:\Field Training\Field Training\North America\NA_ENGLISH\B5 update\images\Global.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011"/>
            <a:stretch/>
          </p:blipFill>
          <p:spPr bwMode="auto">
            <a:xfrm>
              <a:off x="2872656" y="3630191"/>
              <a:ext cx="4593526" cy="277958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502353" y="275764"/>
              <a:ext cx="3971576" cy="338550"/>
            </a:xfrm>
            <a:prstGeom prst="rect">
              <a:avLst/>
            </a:prstGeom>
          </p:spPr>
          <p:txBody>
            <a:bodyPr wrap="square" lIns="91400" tIns="45718" rIns="91400" bIns="45718">
              <a:spAutoFit/>
            </a:bodyPr>
            <a:lstStyle/>
            <a:p>
              <a:pPr algn="ctr"/>
              <a:r>
                <a:rPr lang="x-none" sz="1600" b="0" i="0" dirty="0" smtClean="0">
                  <a:solidFill>
                    <a:srgbClr val="FFFFFF"/>
                  </a:solidFill>
                </a:rPr>
                <a:t>Market</a:t>
              </a:r>
              <a:r>
                <a:rPr lang="en-US" sz="1600" b="0" i="0" dirty="0" err="1" smtClean="0">
                  <a:solidFill>
                    <a:srgbClr val="FFFFFF"/>
                  </a:solidFill>
                </a:rPr>
                <a:t>españa</a:t>
              </a:r>
              <a:r>
                <a:rPr lang="en-US" sz="1600" b="0" i="0" dirty="0" smtClean="0">
                  <a:solidFill>
                    <a:srgbClr val="FFFFFF"/>
                  </a:solidFill>
                </a:rPr>
                <a:t>.</a:t>
              </a:r>
              <a:r>
                <a:rPr lang="x-none" sz="1600" b="0" i="0" dirty="0" smtClean="0">
                  <a:solidFill>
                    <a:srgbClr val="FFFFFF"/>
                  </a:solidFill>
                </a:rPr>
                <a:t>com/</a:t>
              </a:r>
              <a:r>
                <a:rPr lang="x-none" sz="1600" b="0" i="0" dirty="0" smtClean="0">
                  <a:solidFill>
                    <a:srgbClr val="00A9FC"/>
                  </a:solidFill>
                </a:rPr>
                <a:t>nombredesusitio</a:t>
              </a:r>
            </a:p>
          </p:txBody>
        </p:sp>
        <p:sp>
          <p:nvSpPr>
            <p:cNvPr id="18" name="Rectangle 17"/>
            <p:cNvSpPr/>
            <p:nvPr/>
          </p:nvSpPr>
          <p:spPr>
            <a:xfrm>
              <a:off x="2252628" y="6071229"/>
              <a:ext cx="175574" cy="338550"/>
            </a:xfrm>
            <a:prstGeom prst="rect">
              <a:avLst/>
            </a:prstGeom>
          </p:spPr>
          <p:txBody>
            <a:bodyPr wrap="none" lIns="91400" tIns="45718" rIns="91400" bIns="45718">
              <a:spAutoFit/>
            </a:bodyPr>
            <a:lstStyle/>
            <a:p>
              <a:pPr algn="ctr"/>
              <a:endParaRPr lang="x-none" sz="1600" b="0" i="0" dirty="0" smtClean="0">
                <a:solidFill>
                  <a:srgbClr val="00A9FC"/>
                </a:solidFill>
              </a:endParaRPr>
            </a:p>
          </p:txBody>
        </p:sp>
      </p:grpSp>
      <p:pic>
        <p:nvPicPr>
          <p:cNvPr id="6" name="Picture 5"/>
          <p:cNvPicPr>
            <a:picLocks noChangeAspect="1"/>
          </p:cNvPicPr>
          <p:nvPr/>
        </p:nvPicPr>
        <p:blipFill>
          <a:blip r:embed="rId4"/>
          <a:stretch>
            <a:fillRect/>
          </a:stretch>
        </p:blipFill>
        <p:spPr>
          <a:xfrm>
            <a:off x="6538382" y="3011522"/>
            <a:ext cx="3292125" cy="426757"/>
          </a:xfrm>
          <a:prstGeom prst="rect">
            <a:avLst/>
          </a:prstGeom>
        </p:spPr>
      </p:pic>
    </p:spTree>
    <p:extLst>
      <p:ext uri="{BB962C8B-B14F-4D97-AF65-F5344CB8AC3E}">
        <p14:creationId xmlns:p14="http://schemas.microsoft.com/office/powerpoint/2010/main" val="7809300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5" name="Picture 2" descr="T:\Field Training\Field Training\North America\NA_ENGLISH\B5 update\Youtub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6615" b="567"/>
          <a:stretch/>
        </p:blipFill>
        <p:spPr bwMode="auto">
          <a:xfrm>
            <a:off x="4341393" y="3599009"/>
            <a:ext cx="3505201" cy="22846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Field Training\Field Training\North America\NA_ENGLISH\B5 update\Meeton.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79" t="-224" r="4879" b="224"/>
          <a:stretch/>
        </p:blipFill>
        <p:spPr bwMode="auto">
          <a:xfrm>
            <a:off x="8094939" y="961465"/>
            <a:ext cx="3505201" cy="229772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T:\Field Training\Field Training\North America\NA_ENGLISH\B5 update\UF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35" r="1851"/>
          <a:stretch/>
        </p:blipFill>
        <p:spPr bwMode="auto">
          <a:xfrm>
            <a:off x="4341367" y="961469"/>
            <a:ext cx="3505200" cy="229772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6" cstate="print"/>
          <a:srcRect l="8681" t="3231" r="7185" b="7020"/>
          <a:stretch/>
        </p:blipFill>
        <p:spPr>
          <a:xfrm>
            <a:off x="587903" y="961469"/>
            <a:ext cx="3505199" cy="2297723"/>
          </a:xfrm>
          <a:prstGeom prst="rect">
            <a:avLst/>
          </a:prstGeom>
        </p:spPr>
      </p:pic>
      <p:grpSp>
        <p:nvGrpSpPr>
          <p:cNvPr id="3" name="Group 2"/>
          <p:cNvGrpSpPr/>
          <p:nvPr/>
        </p:nvGrpSpPr>
        <p:grpSpPr>
          <a:xfrm>
            <a:off x="4341371" y="421980"/>
            <a:ext cx="3505200" cy="5987256"/>
            <a:chOff x="4343400" y="421980"/>
            <a:chExt cx="3505200" cy="5987256"/>
          </a:xfrm>
        </p:grpSpPr>
        <p:sp>
          <p:nvSpPr>
            <p:cNvPr id="11" name="Rectangle 10"/>
            <p:cNvSpPr/>
            <p:nvPr/>
          </p:nvSpPr>
          <p:spPr>
            <a:xfrm>
              <a:off x="4343400" y="421980"/>
              <a:ext cx="3505200" cy="338550"/>
            </a:xfrm>
            <a:prstGeom prst="rect">
              <a:avLst/>
            </a:prstGeom>
          </p:spPr>
          <p:txBody>
            <a:bodyPr wrap="square" lIns="91400" tIns="45718" rIns="91400" bIns="45718">
              <a:spAutoFit/>
            </a:bodyPr>
            <a:lstStyle/>
            <a:p>
              <a:pPr algn="ctr"/>
              <a:r>
                <a:rPr lang="x-none" sz="1600" b="0" i="0" dirty="0" smtClean="0">
                  <a:solidFill>
                    <a:srgbClr val="FFFFFF"/>
                  </a:solidFill>
                </a:rPr>
                <a:t>www.UnFranchiseTraining.com</a:t>
              </a:r>
            </a:p>
          </p:txBody>
        </p:sp>
        <p:sp>
          <p:nvSpPr>
            <p:cNvPr id="13" name="Rectangle 12"/>
            <p:cNvSpPr/>
            <p:nvPr/>
          </p:nvSpPr>
          <p:spPr>
            <a:xfrm>
              <a:off x="4532456" y="6070686"/>
              <a:ext cx="3127122" cy="338550"/>
            </a:xfrm>
            <a:prstGeom prst="rect">
              <a:avLst/>
            </a:prstGeom>
          </p:spPr>
          <p:txBody>
            <a:bodyPr wrap="none" lIns="91400" tIns="45718" rIns="91400" bIns="45718">
              <a:spAutoFit/>
            </a:bodyPr>
            <a:lstStyle/>
            <a:p>
              <a:pPr algn="ctr"/>
              <a:r>
                <a:rPr lang="x-none" sz="1600" b="0" i="0" dirty="0" smtClean="0">
                  <a:solidFill>
                    <a:srgbClr val="FFFFFF"/>
                  </a:solidFill>
                </a:rPr>
                <a:t>www.YouTube.com/MarketAmerica</a:t>
              </a:r>
            </a:p>
          </p:txBody>
        </p:sp>
      </p:grpSp>
      <p:grpSp>
        <p:nvGrpSpPr>
          <p:cNvPr id="4" name="Group 3"/>
          <p:cNvGrpSpPr/>
          <p:nvPr/>
        </p:nvGrpSpPr>
        <p:grpSpPr>
          <a:xfrm>
            <a:off x="8094797" y="421976"/>
            <a:ext cx="3505200" cy="5987260"/>
            <a:chOff x="8094797" y="421976"/>
            <a:chExt cx="3505200" cy="5987260"/>
          </a:xfrm>
        </p:grpSpPr>
        <p:pic>
          <p:nvPicPr>
            <p:cNvPr id="10" name="Picture 2" descr="T:\Field Training\Field Training\North America\NA_ENGLISH\B5 update\TLSslim.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8094797" y="3599009"/>
              <a:ext cx="3505200" cy="229772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664582" y="421976"/>
              <a:ext cx="2365631" cy="338550"/>
            </a:xfrm>
            <a:prstGeom prst="rect">
              <a:avLst/>
            </a:prstGeom>
          </p:spPr>
          <p:txBody>
            <a:bodyPr wrap="none" lIns="91400" tIns="45718" rIns="91400" bIns="45718">
              <a:spAutoFit/>
            </a:bodyPr>
            <a:lstStyle/>
            <a:p>
              <a:pPr algn="ctr"/>
              <a:r>
                <a:rPr lang="x-none" sz="1600" b="0" i="0" dirty="0" smtClean="0">
                  <a:solidFill>
                    <a:srgbClr val="FFFFFF"/>
                  </a:solidFill>
                </a:rPr>
                <a:t>UnFranchise.MeetOn.com</a:t>
              </a:r>
            </a:p>
          </p:txBody>
        </p:sp>
        <p:sp>
          <p:nvSpPr>
            <p:cNvPr id="14" name="Rectangle 13"/>
            <p:cNvSpPr/>
            <p:nvPr/>
          </p:nvSpPr>
          <p:spPr>
            <a:xfrm>
              <a:off x="8623415" y="6070686"/>
              <a:ext cx="2447962" cy="338550"/>
            </a:xfrm>
            <a:prstGeom prst="rect">
              <a:avLst/>
            </a:prstGeom>
          </p:spPr>
          <p:txBody>
            <a:bodyPr wrap="none" lIns="91400" tIns="45718" rIns="91400" bIns="45718">
              <a:spAutoFit/>
            </a:bodyPr>
            <a:lstStyle/>
            <a:p>
              <a:pPr algn="ctr"/>
              <a:r>
                <a:rPr lang="x-none" sz="1600" b="0" i="0" dirty="0" smtClean="0">
                  <a:solidFill>
                    <a:srgbClr val="FFFFFF"/>
                  </a:solidFill>
                </a:rPr>
                <a:t>www.shoppingannuity.com</a:t>
              </a:r>
            </a:p>
          </p:txBody>
        </p:sp>
      </p:grpSp>
      <p:grpSp>
        <p:nvGrpSpPr>
          <p:cNvPr id="2" name="Group 1"/>
          <p:cNvGrpSpPr/>
          <p:nvPr/>
        </p:nvGrpSpPr>
        <p:grpSpPr>
          <a:xfrm>
            <a:off x="587815" y="422519"/>
            <a:ext cx="3505200" cy="5987260"/>
            <a:chOff x="587814" y="422519"/>
            <a:chExt cx="3505200" cy="5987260"/>
          </a:xfrm>
        </p:grpSpPr>
        <p:pic>
          <p:nvPicPr>
            <p:cNvPr id="19" name="Picture 2" descr="T:\Field Training\Field Training\North America\NA_ENGLISH\B5 update\images\Global.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18011"/>
            <a:stretch/>
          </p:blipFill>
          <p:spPr bwMode="auto">
            <a:xfrm>
              <a:off x="587814" y="3599553"/>
              <a:ext cx="3505200" cy="22971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901409" y="422519"/>
              <a:ext cx="2878015" cy="338550"/>
            </a:xfrm>
            <a:prstGeom prst="rect">
              <a:avLst/>
            </a:prstGeom>
          </p:spPr>
          <p:txBody>
            <a:bodyPr wrap="none" lIns="91400" tIns="45718" rIns="91400" bIns="45718">
              <a:spAutoFit/>
            </a:bodyPr>
            <a:lstStyle/>
            <a:p>
              <a:pPr algn="ctr"/>
              <a:r>
                <a:rPr lang="x-none" sz="1600" b="0" i="0" dirty="0" smtClean="0">
                  <a:solidFill>
                    <a:srgbClr val="FFFFFF"/>
                  </a:solidFill>
                </a:rPr>
                <a:t>www.marketamericaevents.com</a:t>
              </a:r>
            </a:p>
          </p:txBody>
        </p:sp>
        <p:sp>
          <p:nvSpPr>
            <p:cNvPr id="18" name="Rectangle 17"/>
            <p:cNvSpPr/>
            <p:nvPr/>
          </p:nvSpPr>
          <p:spPr>
            <a:xfrm>
              <a:off x="868641" y="6071229"/>
              <a:ext cx="2943546" cy="338550"/>
            </a:xfrm>
            <a:prstGeom prst="rect">
              <a:avLst/>
            </a:prstGeom>
          </p:spPr>
          <p:txBody>
            <a:bodyPr wrap="none" lIns="91400" tIns="45718" rIns="91400" bIns="45718">
              <a:spAutoFit/>
            </a:bodyPr>
            <a:lstStyle/>
            <a:p>
              <a:pPr algn="ctr"/>
              <a:r>
                <a:rPr lang="x-none" sz="1600" b="0" i="0" dirty="0" smtClean="0">
                  <a:solidFill>
                    <a:srgbClr val="FFFFFF"/>
                  </a:solidFill>
                </a:rPr>
                <a:t>www.UnFranchiseManifesto.com</a:t>
              </a:r>
            </a:p>
          </p:txBody>
        </p:sp>
      </p:grpSp>
      <p:pic>
        <p:nvPicPr>
          <p:cNvPr id="23" name="Picture 2" descr="T:\Field Training\Field Training\North America\NA_ENGLISH\B5 update\Manifesto.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655" r="6955"/>
          <a:stretch/>
        </p:blipFill>
        <p:spPr bwMode="auto">
          <a:xfrm>
            <a:off x="575555" y="3599175"/>
            <a:ext cx="3517460" cy="22977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Field Training\Field Training\North America\NA_ENGLISH\B5 update\images\shoppingAnnuity2.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899" r="6899" b="21019"/>
          <a:stretch/>
        </p:blipFill>
        <p:spPr bwMode="auto">
          <a:xfrm>
            <a:off x="8094940" y="3599010"/>
            <a:ext cx="3505199" cy="2284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7106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BEBA8EAE-BF5A-486C-A8C5-ECC9F3942E4B}">
                <a14:imgProps xmlns:a14="http://schemas.microsoft.com/office/drawing/2010/main">
                  <a14:imgLayer r:embed="rId4">
                    <a14:imgEffect>
                      <a14:sharpenSoften amount="-100000"/>
                    </a14:imgEffect>
                    <a14:imgEffect>
                      <a14:brightnessContrast bright="-80000"/>
                    </a14:imgEffect>
                  </a14:imgLayer>
                </a14:imgProps>
              </a:ext>
            </a:extLst>
          </a:blip>
          <a:srcRect/>
          <a:stretch>
            <a:fillRect l="-5000" t="-18000" b="-9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24075" y="298037"/>
            <a:ext cx="9144000" cy="12112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sz="3200" b="1" i="0" cap="all" dirty="0" smtClean="0">
              <a:solidFill>
                <a:srgbClr val="FFFFFF"/>
              </a:solidFill>
            </a:endParaRPr>
          </a:p>
          <a:p>
            <a:pPr algn="ctr">
              <a:defRPr/>
            </a:pPr>
            <a:r>
              <a:rPr lang="x-none" sz="3200" b="1" i="0" cap="all" dirty="0" smtClean="0">
                <a:solidFill>
                  <a:srgbClr val="FFFFFF"/>
                </a:solidFill>
              </a:rPr>
              <a:t>Otros recursos en línea</a:t>
            </a:r>
          </a:p>
        </p:txBody>
      </p:sp>
      <p:grpSp>
        <p:nvGrpSpPr>
          <p:cNvPr id="7" name="Group 6"/>
          <p:cNvGrpSpPr/>
          <p:nvPr/>
        </p:nvGrpSpPr>
        <p:grpSpPr>
          <a:xfrm>
            <a:off x="1074388" y="1950834"/>
            <a:ext cx="10047545" cy="1390048"/>
            <a:chOff x="867508" y="2813538"/>
            <a:chExt cx="2567354" cy="1863970"/>
          </a:xfrm>
        </p:grpSpPr>
        <p:sp>
          <p:nvSpPr>
            <p:cNvPr id="5" name="Rectangle 4"/>
            <p:cNvSpPr/>
            <p:nvPr/>
          </p:nvSpPr>
          <p:spPr>
            <a:xfrm>
              <a:off x="867508" y="2813538"/>
              <a:ext cx="2567354" cy="69166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200" b="0" i="0" dirty="0" smtClean="0">
                  <a:solidFill>
                    <a:srgbClr val="FFFFFF"/>
                  </a:solidFill>
                </a:rPr>
                <a:t>WebCenter:</a:t>
              </a:r>
            </a:p>
          </p:txBody>
        </p:sp>
        <p:sp>
          <p:nvSpPr>
            <p:cNvPr id="6" name="Rectangle 5"/>
            <p:cNvSpPr/>
            <p:nvPr/>
          </p:nvSpPr>
          <p:spPr>
            <a:xfrm>
              <a:off x="867508" y="3505200"/>
              <a:ext cx="2567354" cy="117230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200" b="0" i="0" dirty="0" smtClean="0">
                  <a:solidFill>
                    <a:srgbClr val="FFFFFF"/>
                  </a:solidFill>
                </a:rPr>
                <a:t>www.mawc411.com </a:t>
              </a:r>
              <a:r>
                <a:rPr lang="en" sz="2200" dirty="0" smtClean="0"/>
                <a:t/>
              </a:r>
              <a:br>
                <a:rPr lang="en" sz="2200" dirty="0" smtClean="0"/>
              </a:br>
              <a:r>
                <a:rPr lang="x-none" sz="2200" b="0" i="0" dirty="0" smtClean="0">
                  <a:solidFill>
                    <a:srgbClr val="FFFFFF"/>
                  </a:solidFill>
                </a:rPr>
                <a:t>www.mawebcenters.com</a:t>
              </a:r>
            </a:p>
          </p:txBody>
        </p:sp>
      </p:grpSp>
      <p:grpSp>
        <p:nvGrpSpPr>
          <p:cNvPr id="11" name="Group 10"/>
          <p:cNvGrpSpPr/>
          <p:nvPr/>
        </p:nvGrpSpPr>
        <p:grpSpPr>
          <a:xfrm>
            <a:off x="1073331" y="4103596"/>
            <a:ext cx="10045488" cy="1077567"/>
            <a:chOff x="867508" y="2813537"/>
            <a:chExt cx="2567354" cy="1360943"/>
          </a:xfrm>
        </p:grpSpPr>
        <p:sp>
          <p:nvSpPr>
            <p:cNvPr id="12" name="Rectangle 11"/>
            <p:cNvSpPr/>
            <p:nvPr/>
          </p:nvSpPr>
          <p:spPr>
            <a:xfrm>
              <a:off x="867508" y="2813537"/>
              <a:ext cx="2567354" cy="6916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200" dirty="0" smtClean="0">
                  <a:solidFill>
                    <a:srgbClr val="FFFFFF"/>
                  </a:solidFill>
                </a:rPr>
                <a:t>Market </a:t>
              </a:r>
              <a:r>
                <a:rPr lang="en-US" sz="2200" dirty="0" err="1" smtClean="0">
                  <a:solidFill>
                    <a:srgbClr val="FFFFFF"/>
                  </a:solidFill>
                </a:rPr>
                <a:t>España</a:t>
              </a:r>
              <a:r>
                <a:rPr lang="en-US" sz="2200" dirty="0" smtClean="0">
                  <a:solidFill>
                    <a:srgbClr val="FFFFFF"/>
                  </a:solidFill>
                </a:rPr>
                <a:t> </a:t>
              </a:r>
              <a:r>
                <a:rPr lang="en-US" sz="2200" dirty="0" err="1" smtClean="0">
                  <a:solidFill>
                    <a:srgbClr val="FFFFFF"/>
                  </a:solidFill>
                </a:rPr>
                <a:t>en</a:t>
              </a:r>
              <a:r>
                <a:rPr lang="en-US" sz="2200" dirty="0" smtClean="0">
                  <a:solidFill>
                    <a:srgbClr val="FFFFFF"/>
                  </a:solidFill>
                </a:rPr>
                <a:t> Facebook</a:t>
              </a:r>
              <a:endParaRPr lang="es-ES" sz="2200" dirty="0">
                <a:solidFill>
                  <a:srgbClr val="FFFFFF"/>
                </a:solidFill>
              </a:endParaRPr>
            </a:p>
          </p:txBody>
        </p:sp>
        <p:sp>
          <p:nvSpPr>
            <p:cNvPr id="13" name="Rectangle 12"/>
            <p:cNvSpPr/>
            <p:nvPr/>
          </p:nvSpPr>
          <p:spPr>
            <a:xfrm>
              <a:off x="867508" y="3505199"/>
              <a:ext cx="2567354" cy="669281"/>
            </a:xfrm>
            <a:prstGeom prst="rect">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2200" b="0" i="0" dirty="0" smtClean="0">
                  <a:solidFill>
                    <a:srgbClr val="FFFFFF"/>
                  </a:solidFill>
                </a:rPr>
                <a:t>www.</a:t>
              </a:r>
              <a:r>
                <a:rPr lang="en-US" sz="2200" b="0" i="0" dirty="0" smtClean="0">
                  <a:solidFill>
                    <a:srgbClr val="FFFFFF"/>
                  </a:solidFill>
                </a:rPr>
                <a:t>facebook.com/pages/Market-</a:t>
              </a:r>
              <a:r>
                <a:rPr lang="en-US" sz="2200" b="0" i="0" dirty="0" err="1" smtClean="0">
                  <a:solidFill>
                    <a:srgbClr val="FFFFFF"/>
                  </a:solidFill>
                </a:rPr>
                <a:t>España</a:t>
              </a:r>
              <a:r>
                <a:rPr lang="x-none" sz="2200" b="0" i="0" dirty="0" smtClean="0">
                  <a:solidFill>
                    <a:srgbClr val="FFFFFF"/>
                  </a:solidFill>
                </a:rPr>
                <a:t>/</a:t>
              </a:r>
              <a:r>
                <a:rPr lang="en-US" sz="2200" b="0" i="0" dirty="0" smtClean="0">
                  <a:solidFill>
                    <a:srgbClr val="FFFFFF"/>
                  </a:solidFill>
                </a:rPr>
                <a:t>388524584662662?fref=</a:t>
              </a:r>
              <a:r>
                <a:rPr lang="en-US" sz="2200" b="0" i="0" dirty="0" err="1" smtClean="0">
                  <a:solidFill>
                    <a:srgbClr val="FFFFFF"/>
                  </a:solidFill>
                </a:rPr>
                <a:t>ts</a:t>
              </a:r>
              <a:endParaRPr lang="x-none" sz="2200" b="0" i="0" dirty="0" smtClean="0">
                <a:solidFill>
                  <a:srgbClr val="FFFFFF"/>
                </a:solidFill>
              </a:endParaRPr>
            </a:p>
          </p:txBody>
        </p:sp>
      </p:grpSp>
    </p:spTree>
    <p:extLst>
      <p:ext uri="{BB962C8B-B14F-4D97-AF65-F5344CB8AC3E}">
        <p14:creationId xmlns:p14="http://schemas.microsoft.com/office/powerpoint/2010/main" val="86628712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56771" y="395776"/>
            <a:ext cx="6118115" cy="594294"/>
          </a:xfrm>
          <a:prstGeom prst="rect">
            <a:avLst/>
          </a:prstGeom>
        </p:spPr>
      </p:pic>
      <p:sp>
        <p:nvSpPr>
          <p:cNvPr id="3" name="Rectangle 2"/>
          <p:cNvSpPr/>
          <p:nvPr/>
        </p:nvSpPr>
        <p:spPr>
          <a:xfrm>
            <a:off x="6096093" y="1267068"/>
            <a:ext cx="6096001" cy="5590932"/>
          </a:xfrm>
          <a:prstGeom prst="rect">
            <a:avLst/>
          </a:prstGeo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 name="Rectangle 1"/>
          <p:cNvSpPr/>
          <p:nvPr/>
        </p:nvSpPr>
        <p:spPr>
          <a:xfrm>
            <a:off x="79" y="1267068"/>
            <a:ext cx="6096001" cy="5590932"/>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22" name="Title 1"/>
          <p:cNvSpPr txBox="1">
            <a:spLocks/>
          </p:cNvSpPr>
          <p:nvPr/>
        </p:nvSpPr>
        <p:spPr>
          <a:xfrm>
            <a:off x="7754871" y="185199"/>
            <a:ext cx="3917737" cy="12670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x-none" sz="3600" b="1" i="0" dirty="0" smtClean="0">
                <a:solidFill>
                  <a:srgbClr val="4DC3DB"/>
                </a:solidFill>
              </a:rPr>
              <a:t>Acrónimos</a:t>
            </a:r>
            <a:r>
              <a:rPr lang="en-US" sz="4000" b="1" i="0" dirty="0" smtClean="0">
                <a:solidFill>
                  <a:srgbClr val="4DC3DB"/>
                </a:solidFill>
              </a:rPr>
              <a:t> </a:t>
            </a:r>
          </a:p>
          <a:p>
            <a:pPr algn="ctr"/>
            <a:r>
              <a:rPr lang="en-US" sz="2400" b="1" i="0" dirty="0" smtClean="0">
                <a:solidFill>
                  <a:srgbClr val="4DC3DB"/>
                </a:solidFill>
              </a:rPr>
              <a:t>(</a:t>
            </a:r>
            <a:r>
              <a:rPr lang="en-US" sz="2400" b="1" i="0" dirty="0" err="1" smtClean="0">
                <a:solidFill>
                  <a:srgbClr val="4DC3DB"/>
                </a:solidFill>
              </a:rPr>
              <a:t>por</a:t>
            </a:r>
            <a:r>
              <a:rPr lang="en-US" sz="2400" b="1" i="0" dirty="0" smtClean="0">
                <a:solidFill>
                  <a:srgbClr val="4DC3DB"/>
                </a:solidFill>
              </a:rPr>
              <a:t> </a:t>
            </a:r>
            <a:r>
              <a:rPr lang="en-US" sz="2400" b="1" i="0" dirty="0" err="1" smtClean="0">
                <a:solidFill>
                  <a:srgbClr val="4DC3DB"/>
                </a:solidFill>
              </a:rPr>
              <a:t>sus</a:t>
            </a:r>
            <a:r>
              <a:rPr lang="en-US" sz="2400" b="1" i="0" dirty="0" smtClean="0">
                <a:solidFill>
                  <a:srgbClr val="4DC3DB"/>
                </a:solidFill>
              </a:rPr>
              <a:t> </a:t>
            </a:r>
            <a:r>
              <a:rPr lang="en-US" sz="2400" b="1" i="0" dirty="0" err="1" smtClean="0">
                <a:solidFill>
                  <a:srgbClr val="4DC3DB"/>
                </a:solidFill>
              </a:rPr>
              <a:t>siglas</a:t>
            </a:r>
            <a:r>
              <a:rPr lang="en-US" sz="2400" b="1" i="0" dirty="0" smtClean="0">
                <a:solidFill>
                  <a:srgbClr val="4DC3DB"/>
                </a:solidFill>
              </a:rPr>
              <a:t> </a:t>
            </a:r>
            <a:r>
              <a:rPr lang="en-US" sz="2400" b="1" i="0" dirty="0" err="1" smtClean="0">
                <a:solidFill>
                  <a:srgbClr val="4DC3DB"/>
                </a:solidFill>
              </a:rPr>
              <a:t>en</a:t>
            </a:r>
            <a:r>
              <a:rPr lang="en-US" sz="2400" b="1" i="0" dirty="0" smtClean="0">
                <a:solidFill>
                  <a:srgbClr val="4DC3DB"/>
                </a:solidFill>
              </a:rPr>
              <a:t> </a:t>
            </a:r>
            <a:r>
              <a:rPr lang="en-US" sz="2400" b="1" i="0" dirty="0" err="1" smtClean="0">
                <a:solidFill>
                  <a:srgbClr val="4DC3DB"/>
                </a:solidFill>
              </a:rPr>
              <a:t>Inglés</a:t>
            </a:r>
            <a:r>
              <a:rPr lang="en-US" sz="2400" b="1" i="0" dirty="0" smtClean="0">
                <a:solidFill>
                  <a:srgbClr val="4DC3DB"/>
                </a:solidFill>
              </a:rPr>
              <a:t>)</a:t>
            </a:r>
            <a:endParaRPr lang="x-none" sz="2400" b="1" i="0" dirty="0" smtClean="0">
              <a:solidFill>
                <a:srgbClr val="4DC3DB"/>
              </a:solidFill>
            </a:endParaRPr>
          </a:p>
        </p:txBody>
      </p:sp>
      <p:grpSp>
        <p:nvGrpSpPr>
          <p:cNvPr id="8" name="Group 7"/>
          <p:cNvGrpSpPr/>
          <p:nvPr/>
        </p:nvGrpSpPr>
        <p:grpSpPr>
          <a:xfrm>
            <a:off x="-179933" y="1683750"/>
            <a:ext cx="6140150" cy="4379480"/>
            <a:chOff x="-179932" y="1683751"/>
            <a:chExt cx="6140149" cy="4379480"/>
          </a:xfrm>
        </p:grpSpPr>
        <p:sp>
          <p:nvSpPr>
            <p:cNvPr id="13" name="Rectangle 12"/>
            <p:cNvSpPr/>
            <p:nvPr/>
          </p:nvSpPr>
          <p:spPr>
            <a:xfrm>
              <a:off x="-179932" y="1683751"/>
              <a:ext cx="1211959" cy="3816429"/>
            </a:xfrm>
            <a:prstGeom prst="rect">
              <a:avLst/>
            </a:prstGeom>
          </p:spPr>
          <p:txBody>
            <a:bodyPr wrap="square">
              <a:spAutoFit/>
            </a:bodyPr>
            <a:lstStyle/>
            <a:p>
              <a:pPr algn="r" defTabSz="914400">
                <a:spcAft>
                  <a:spcPts val="1200"/>
                </a:spcAft>
              </a:pPr>
              <a:r>
                <a:rPr lang="x-none" sz="1800" b="0" i="0" dirty="0" smtClean="0">
                  <a:solidFill>
                    <a:srgbClr val="FFFFFF"/>
                  </a:solidFill>
                </a:rPr>
                <a:t>UFO –</a:t>
              </a:r>
            </a:p>
            <a:p>
              <a:pPr algn="r" defTabSz="914400">
                <a:spcAft>
                  <a:spcPts val="1200"/>
                </a:spcAft>
              </a:pPr>
              <a:r>
                <a:rPr lang="x-none" sz="1800" b="0" i="0" dirty="0" smtClean="0">
                  <a:solidFill>
                    <a:srgbClr val="FFFFFF"/>
                  </a:solidFill>
                </a:rPr>
                <a:t>CP –</a:t>
              </a:r>
            </a:p>
            <a:p>
              <a:pPr algn="r" defTabSz="914400">
                <a:spcAft>
                  <a:spcPts val="1200"/>
                </a:spcAft>
              </a:pPr>
              <a:r>
                <a:rPr lang="x-none" sz="1800" b="0" i="0" dirty="0" smtClean="0">
                  <a:solidFill>
                    <a:srgbClr val="FFFFFF"/>
                  </a:solidFill>
                </a:rPr>
                <a:t>BV –</a:t>
              </a:r>
            </a:p>
            <a:p>
              <a:pPr algn="r" defTabSz="914400">
                <a:spcAft>
                  <a:spcPts val="1200"/>
                </a:spcAft>
              </a:pPr>
              <a:r>
                <a:rPr lang="x-none" sz="1800" b="0" i="0" dirty="0" smtClean="0">
                  <a:solidFill>
                    <a:srgbClr val="FFFFFF"/>
                  </a:solidFill>
                </a:rPr>
                <a:t>IBV –</a:t>
              </a:r>
            </a:p>
            <a:p>
              <a:pPr algn="r" defTabSz="914400">
                <a:spcAft>
                  <a:spcPts val="1200"/>
                </a:spcAft>
              </a:pPr>
              <a:r>
                <a:rPr lang="x-none" sz="1800" b="0" i="0" dirty="0" smtClean="0">
                  <a:solidFill>
                    <a:srgbClr val="FFFFFF"/>
                  </a:solidFill>
                </a:rPr>
                <a:t>BDC –</a:t>
              </a:r>
            </a:p>
            <a:p>
              <a:pPr algn="r" defTabSz="914400">
                <a:spcAft>
                  <a:spcPts val="1200"/>
                </a:spcAft>
              </a:pPr>
              <a:r>
                <a:rPr lang="x-none" sz="1800" b="0" i="0" dirty="0" smtClean="0">
                  <a:solidFill>
                    <a:srgbClr val="FFFFFF"/>
                  </a:solidFill>
                </a:rPr>
                <a:t>IBDC –</a:t>
              </a:r>
            </a:p>
            <a:p>
              <a:pPr algn="r" defTabSz="914400">
                <a:spcAft>
                  <a:spcPts val="1200"/>
                </a:spcAft>
              </a:pPr>
              <a:r>
                <a:rPr lang="x-none" sz="1800" b="0" i="0" dirty="0" smtClean="0">
                  <a:solidFill>
                    <a:srgbClr val="FFFFFF"/>
                  </a:solidFill>
                </a:rPr>
                <a:t>MPCP –</a:t>
              </a:r>
            </a:p>
            <a:p>
              <a:pPr algn="r" defTabSz="914400">
                <a:spcAft>
                  <a:spcPts val="1200"/>
                </a:spcAft>
              </a:pPr>
              <a:endParaRPr lang="en-US" sz="900" b="0" i="0" dirty="0" smtClean="0">
                <a:solidFill>
                  <a:srgbClr val="FFFFFF"/>
                </a:solidFill>
              </a:endParaRPr>
            </a:p>
            <a:p>
              <a:pPr algn="r" defTabSz="914400">
                <a:spcAft>
                  <a:spcPts val="1200"/>
                </a:spcAft>
              </a:pPr>
              <a:r>
                <a:rPr lang="x-none" sz="1800" b="0" i="0" dirty="0" smtClean="0">
                  <a:solidFill>
                    <a:srgbClr val="FFFFFF"/>
                  </a:solidFill>
                </a:rPr>
                <a:t>SABP –</a:t>
              </a:r>
            </a:p>
          </p:txBody>
        </p:sp>
        <p:sp>
          <p:nvSpPr>
            <p:cNvPr id="24" name="Rectangle 23"/>
            <p:cNvSpPr/>
            <p:nvPr/>
          </p:nvSpPr>
          <p:spPr>
            <a:xfrm>
              <a:off x="991771" y="1692804"/>
              <a:ext cx="4968446" cy="4370427"/>
            </a:xfrm>
            <a:prstGeom prst="rect">
              <a:avLst/>
            </a:prstGeom>
          </p:spPr>
          <p:txBody>
            <a:bodyPr wrap="square">
              <a:spAutoFit/>
            </a:bodyPr>
            <a:lstStyle/>
            <a:p>
              <a:pPr defTabSz="914400">
                <a:spcAft>
                  <a:spcPts val="1200"/>
                </a:spcAft>
              </a:pPr>
              <a:r>
                <a:rPr lang="x-none" sz="1800" b="0" i="0" dirty="0" smtClean="0">
                  <a:solidFill>
                    <a:srgbClr val="FFFFFF"/>
                  </a:solidFill>
                </a:rPr>
                <a:t>Propietario de UnFranchise®</a:t>
              </a:r>
            </a:p>
            <a:p>
              <a:pPr defTabSz="914400">
                <a:spcAft>
                  <a:spcPts val="1200"/>
                </a:spcAft>
              </a:pPr>
              <a:r>
                <a:rPr lang="x-none" sz="1800" b="0" i="0" dirty="0" smtClean="0">
                  <a:solidFill>
                    <a:srgbClr val="FFFFFF"/>
                  </a:solidFill>
                </a:rPr>
                <a:t>Cliente Preferencial</a:t>
              </a:r>
            </a:p>
            <a:p>
              <a:pPr defTabSz="914400">
                <a:spcAft>
                  <a:spcPts val="1200"/>
                </a:spcAft>
              </a:pPr>
              <a:r>
                <a:rPr lang="x-none" sz="1800" b="0" i="0" dirty="0" smtClean="0">
                  <a:solidFill>
                    <a:srgbClr val="FFFFFF"/>
                  </a:solidFill>
                </a:rPr>
                <a:t>Volumen de Negocio</a:t>
              </a:r>
            </a:p>
            <a:p>
              <a:pPr defTabSz="914400">
                <a:spcAft>
                  <a:spcPts val="1200"/>
                </a:spcAft>
              </a:pPr>
              <a:r>
                <a:rPr lang="x-none" sz="1800" b="0" i="0" dirty="0" smtClean="0">
                  <a:solidFill>
                    <a:srgbClr val="FFFFFF"/>
                  </a:solidFill>
                </a:rPr>
                <a:t>Volumen de Negocio de Internet</a:t>
              </a:r>
            </a:p>
            <a:p>
              <a:pPr defTabSz="914400">
                <a:spcAft>
                  <a:spcPts val="1200"/>
                </a:spcAft>
              </a:pPr>
              <a:r>
                <a:rPr lang="x-none" sz="1800" b="0" i="0" dirty="0" smtClean="0">
                  <a:solidFill>
                    <a:srgbClr val="FFFFFF"/>
                  </a:solidFill>
                </a:rPr>
                <a:t>Centro de Desarrollo de Negocio</a:t>
              </a:r>
            </a:p>
            <a:p>
              <a:pPr defTabSz="914400">
                <a:spcAft>
                  <a:spcPts val="1200"/>
                </a:spcAft>
              </a:pPr>
              <a:r>
                <a:rPr lang="x-none" sz="1800" b="0" i="0" dirty="0" smtClean="0">
                  <a:solidFill>
                    <a:srgbClr val="FFFFFF"/>
                  </a:solidFill>
                </a:rPr>
                <a:t>Centro de Desarrollo de Negocio de Internet</a:t>
              </a:r>
            </a:p>
            <a:p>
              <a:pPr defTabSz="914400">
                <a:spcAft>
                  <a:spcPts val="1200"/>
                </a:spcAft>
              </a:pPr>
              <a:r>
                <a:rPr lang="x-none" sz="1800" b="0" i="0" dirty="0" smtClean="0">
                  <a:solidFill>
                    <a:srgbClr val="FFFFFF"/>
                  </a:solidFill>
                </a:rPr>
                <a:t>Plan de Compensación por Desempeño Administrativo</a:t>
              </a:r>
            </a:p>
            <a:p>
              <a:pPr defTabSz="914400">
                <a:spcAft>
                  <a:spcPts val="1200"/>
                </a:spcAft>
              </a:pPr>
              <a:r>
                <a:rPr lang="en-US" sz="1800" b="0" i="0" dirty="0" smtClean="0">
                  <a:solidFill>
                    <a:srgbClr val="FFFFFF"/>
                  </a:solidFill>
                </a:rPr>
                <a:t>Plan de </a:t>
              </a:r>
              <a:r>
                <a:rPr lang="x-none" sz="1800" b="0" i="0" dirty="0" smtClean="0">
                  <a:solidFill>
                    <a:srgbClr val="FFFFFF"/>
                  </a:solidFill>
                </a:rPr>
                <a:t>Bonificación </a:t>
              </a:r>
              <a:r>
                <a:rPr lang="x-none" sz="1800" b="0" i="0" dirty="0" smtClean="0">
                  <a:solidFill>
                    <a:srgbClr val="FFFFFF"/>
                  </a:solidFill>
                </a:rPr>
                <a:t>del Programa Shopping Annuity</a:t>
              </a:r>
              <a:r>
                <a:rPr lang="en-US" sz="1800" b="1" dirty="0">
                  <a:solidFill>
                    <a:srgbClr val="FFFFFF"/>
                  </a:solidFill>
                </a:rPr>
                <a:t>®</a:t>
              </a:r>
              <a:endParaRPr lang="x-none" sz="1800" b="1" dirty="0">
                <a:solidFill>
                  <a:srgbClr val="FFFFFF"/>
                </a:solidFill>
              </a:endParaRPr>
            </a:p>
            <a:p>
              <a:pPr defTabSz="914400">
                <a:spcAft>
                  <a:spcPts val="1200"/>
                </a:spcAft>
              </a:pPr>
              <a:endParaRPr lang="x-none" sz="1800" b="0" i="0" dirty="0" smtClean="0">
                <a:solidFill>
                  <a:srgbClr val="FFFFFF"/>
                </a:solidFill>
              </a:endParaRPr>
            </a:p>
          </p:txBody>
        </p:sp>
      </p:grpSp>
      <p:grpSp>
        <p:nvGrpSpPr>
          <p:cNvPr id="26" name="Group 25"/>
          <p:cNvGrpSpPr/>
          <p:nvPr/>
        </p:nvGrpSpPr>
        <p:grpSpPr>
          <a:xfrm>
            <a:off x="5715818" y="1692803"/>
            <a:ext cx="6243810" cy="4062651"/>
            <a:chOff x="5715755" y="1692803"/>
            <a:chExt cx="5884091" cy="4062651"/>
          </a:xfrm>
        </p:grpSpPr>
        <p:sp>
          <p:nvSpPr>
            <p:cNvPr id="25" name="Rectangle 24"/>
            <p:cNvSpPr/>
            <p:nvPr/>
          </p:nvSpPr>
          <p:spPr>
            <a:xfrm>
              <a:off x="7094521" y="1692803"/>
              <a:ext cx="4505325" cy="4062651"/>
            </a:xfrm>
            <a:prstGeom prst="rect">
              <a:avLst/>
            </a:prstGeom>
          </p:spPr>
          <p:txBody>
            <a:bodyPr wrap="square">
              <a:spAutoFit/>
            </a:bodyPr>
            <a:lstStyle/>
            <a:p>
              <a:pPr defTabSz="914400">
                <a:spcAft>
                  <a:spcPts val="1200"/>
                </a:spcAft>
              </a:pPr>
              <a:r>
                <a:rPr lang="x-none" sz="1800" b="0" i="0" dirty="0" smtClean="0">
                  <a:solidFill>
                    <a:srgbClr val="FFFFFF"/>
                  </a:solidFill>
                </a:rPr>
                <a:t>Sistema Administrativo UnFranchise</a:t>
              </a:r>
            </a:p>
            <a:p>
              <a:pPr defTabSz="914400">
                <a:spcAft>
                  <a:spcPts val="1200"/>
                </a:spcAft>
              </a:pPr>
              <a:r>
                <a:rPr lang="x-none" sz="1800" b="0" i="0" dirty="0" smtClean="0">
                  <a:solidFill>
                    <a:srgbClr val="FFFFFF"/>
                  </a:solidFill>
                </a:rPr>
                <a:t>Sistema Nacional de Reuniones, Capacitaciones y Seminarios</a:t>
              </a:r>
            </a:p>
            <a:p>
              <a:pPr defTabSz="914400">
                <a:spcAft>
                  <a:spcPts val="1200"/>
                </a:spcAft>
              </a:pPr>
              <a:r>
                <a:rPr lang="x-none" sz="1800" b="0" i="0" dirty="0" smtClean="0">
                  <a:solidFill>
                    <a:srgbClr val="FFFFFF"/>
                  </a:solidFill>
                </a:rPr>
                <a:t>Capacitación para </a:t>
              </a:r>
              <a:r>
                <a:rPr lang="es-ES" sz="1800" b="0" i="0" dirty="0" smtClean="0">
                  <a:solidFill>
                    <a:srgbClr val="FFFFFF"/>
                  </a:solidFill>
                </a:rPr>
                <a:t>los </a:t>
              </a:r>
              <a:r>
                <a:rPr lang="es-ES" sz="1800" b="0" i="0" dirty="0" err="1" smtClean="0">
                  <a:solidFill>
                    <a:srgbClr val="FFFFFF"/>
                  </a:solidFill>
                </a:rPr>
                <a:t>los</a:t>
              </a:r>
              <a:r>
                <a:rPr lang="es-ES" sz="1800" b="0" i="0" dirty="0" smtClean="0">
                  <a:solidFill>
                    <a:srgbClr val="FFFFFF"/>
                  </a:solidFill>
                </a:rPr>
                <a:t> Nuevos Propietarios de </a:t>
              </a:r>
              <a:r>
                <a:rPr lang="es-ES" sz="1800" b="0" i="0" dirty="0" err="1" smtClean="0">
                  <a:solidFill>
                    <a:srgbClr val="FFFFFF"/>
                  </a:solidFill>
                </a:rPr>
                <a:t>UnFranchise</a:t>
              </a:r>
              <a:r>
                <a:rPr lang="es-ES" sz="1800" b="0" i="0" dirty="0" smtClean="0">
                  <a:solidFill>
                    <a:srgbClr val="FFFFFF"/>
                  </a:solidFill>
                </a:rPr>
                <a:t>®</a:t>
              </a:r>
              <a:endParaRPr lang="x-none" sz="1800" b="0" i="0" dirty="0" smtClean="0">
                <a:solidFill>
                  <a:srgbClr val="FFFFFF"/>
                </a:solidFill>
              </a:endParaRPr>
            </a:p>
            <a:p>
              <a:pPr defTabSz="914400">
                <a:spcAft>
                  <a:spcPts val="1200"/>
                </a:spcAft>
              </a:pPr>
              <a:r>
                <a:rPr lang="x-none" sz="1800" b="0" i="0" dirty="0" smtClean="0">
                  <a:solidFill>
                    <a:srgbClr val="FFFFFF"/>
                  </a:solidFill>
                </a:rPr>
                <a:t>Los 5 Fundamentos</a:t>
              </a:r>
            </a:p>
            <a:p>
              <a:pPr defTabSz="914400">
                <a:spcAft>
                  <a:spcPts val="1200"/>
                </a:spcAft>
              </a:pPr>
              <a:r>
                <a:rPr lang="x-none" sz="1800" b="0" i="0" dirty="0" smtClean="0">
                  <a:solidFill>
                    <a:srgbClr val="FFFFFF"/>
                  </a:solidFill>
                </a:rPr>
                <a:t>Capacitación para Certificación como Coordinador Ejecutivo</a:t>
              </a:r>
            </a:p>
            <a:p>
              <a:pPr defTabSz="914400">
                <a:spcAft>
                  <a:spcPts val="1200"/>
                </a:spcAft>
              </a:pPr>
              <a:r>
                <a:rPr lang="x-none" sz="1800" b="0" i="0" dirty="0" smtClean="0">
                  <a:solidFill>
                    <a:srgbClr val="FFFFFF"/>
                  </a:solidFill>
                </a:rPr>
                <a:t>Presentación del Negocio en Casa </a:t>
              </a:r>
            </a:p>
            <a:p>
              <a:pPr defTabSz="914400">
                <a:spcAft>
                  <a:spcPts val="1200"/>
                </a:spcAft>
              </a:pPr>
              <a:r>
                <a:rPr lang="x-none" sz="1800" b="0" i="0" dirty="0" smtClean="0">
                  <a:solidFill>
                    <a:srgbClr val="FFFFFF"/>
                  </a:solidFill>
                </a:rPr>
                <a:t>Presentación del Negocio UnFranchise (en reunión aprobada por el NMTSS)</a:t>
              </a:r>
            </a:p>
          </p:txBody>
        </p:sp>
        <p:sp>
          <p:nvSpPr>
            <p:cNvPr id="23" name="Rectangle 22"/>
            <p:cNvSpPr/>
            <p:nvPr/>
          </p:nvSpPr>
          <p:spPr>
            <a:xfrm>
              <a:off x="5715755" y="1692803"/>
              <a:ext cx="1438275" cy="3785652"/>
            </a:xfrm>
            <a:prstGeom prst="rect">
              <a:avLst/>
            </a:prstGeom>
          </p:spPr>
          <p:txBody>
            <a:bodyPr wrap="square">
              <a:spAutoFit/>
            </a:bodyPr>
            <a:lstStyle/>
            <a:p>
              <a:pPr marL="977900" indent="-977900" algn="r" defTabSz="914400">
                <a:spcAft>
                  <a:spcPts val="1200"/>
                </a:spcAft>
              </a:pPr>
              <a:r>
                <a:rPr lang="x-none" sz="1800" b="0" i="0" dirty="0" smtClean="0">
                  <a:solidFill>
                    <a:srgbClr val="FFFFFF"/>
                  </a:solidFill>
                </a:rPr>
                <a:t>UFMS –</a:t>
              </a:r>
            </a:p>
            <a:p>
              <a:pPr marL="977900" indent="-977900" algn="r" defTabSz="914400">
                <a:spcAft>
                  <a:spcPts val="1200"/>
                </a:spcAft>
              </a:pPr>
              <a:r>
                <a:rPr lang="x-none" sz="1800" b="0" i="0" dirty="0" smtClean="0">
                  <a:solidFill>
                    <a:srgbClr val="FFFFFF"/>
                  </a:solidFill>
                </a:rPr>
                <a:t>NMTSS –</a:t>
              </a:r>
              <a:r>
                <a:rPr lang="en-US" sz="1800" b="0" i="0" dirty="0" smtClean="0">
                  <a:solidFill>
                    <a:srgbClr val="FFFFFF"/>
                  </a:solidFill>
                </a:rPr>
                <a:t/>
              </a:r>
              <a:br>
                <a:rPr lang="en-US" sz="1800" b="0" i="0" dirty="0" smtClean="0">
                  <a:solidFill>
                    <a:srgbClr val="FFFFFF"/>
                  </a:solidFill>
                </a:rPr>
              </a:br>
              <a:r>
                <a:rPr lang="en-US" sz="1800" b="0" i="0" dirty="0" smtClean="0">
                  <a:solidFill>
                    <a:srgbClr val="FFFFFF"/>
                  </a:solidFill>
                </a:rPr>
                <a:t> </a:t>
              </a:r>
              <a:endParaRPr lang="en-US" altLang="en-US" sz="1000" dirty="0" smtClean="0">
                <a:ln w="3175">
                  <a:solidFill>
                    <a:prstClr val="white"/>
                  </a:solidFill>
                </a:ln>
                <a:solidFill>
                  <a:prstClr val="white"/>
                </a:solidFill>
              </a:endParaRPr>
            </a:p>
            <a:p>
              <a:pPr marL="977900" indent="-977900" algn="r" defTabSz="914400">
                <a:spcAft>
                  <a:spcPts val="1200"/>
                </a:spcAft>
              </a:pPr>
              <a:r>
                <a:rPr lang="x-none" sz="1800" b="0" i="0" dirty="0" smtClean="0">
                  <a:solidFill>
                    <a:srgbClr val="FFFFFF"/>
                  </a:solidFill>
                </a:rPr>
                <a:t>NUOT–</a:t>
              </a:r>
              <a:r>
                <a:rPr lang="en-US" sz="1800" dirty="0" smtClean="0">
                  <a:solidFill>
                    <a:srgbClr val="FFFFFF"/>
                  </a:solidFill>
                </a:rPr>
                <a:t/>
              </a:r>
              <a:br>
                <a:rPr lang="en-US" sz="1800" dirty="0" smtClean="0">
                  <a:solidFill>
                    <a:srgbClr val="FFFFFF"/>
                  </a:solidFill>
                </a:rPr>
              </a:br>
              <a:r>
                <a:rPr lang="en-US" sz="1800" dirty="0" smtClean="0">
                  <a:solidFill>
                    <a:srgbClr val="FFFFFF"/>
                  </a:solidFill>
                </a:rPr>
                <a:t> </a:t>
              </a:r>
              <a:endParaRPr lang="en-US" sz="1000" dirty="0">
                <a:solidFill>
                  <a:srgbClr val="FFFFFF"/>
                </a:solidFill>
              </a:endParaRPr>
            </a:p>
            <a:p>
              <a:pPr marL="977900" indent="-977900" algn="r" defTabSz="914400">
                <a:spcAft>
                  <a:spcPts val="1200"/>
                </a:spcAft>
              </a:pPr>
              <a:r>
                <a:rPr lang="x-none" sz="1800" b="0" i="0" dirty="0" smtClean="0">
                  <a:solidFill>
                    <a:srgbClr val="FFFFFF"/>
                  </a:solidFill>
                </a:rPr>
                <a:t>B5 –</a:t>
              </a:r>
            </a:p>
            <a:p>
              <a:pPr marL="914400" indent="-914400" algn="r" defTabSz="914400">
                <a:spcAft>
                  <a:spcPts val="1200"/>
                </a:spcAft>
              </a:pPr>
              <a:r>
                <a:rPr lang="x-none" sz="1800" b="0" i="0" dirty="0" smtClean="0">
                  <a:solidFill>
                    <a:srgbClr val="FFFFFF"/>
                  </a:solidFill>
                </a:rPr>
                <a:t>ECCT –</a:t>
              </a:r>
              <a:r>
                <a:rPr lang="en-US" sz="1800" b="0" i="0" dirty="0" smtClean="0">
                  <a:solidFill>
                    <a:srgbClr val="FFFFFF"/>
                  </a:solidFill>
                </a:rPr>
                <a:t/>
              </a:r>
              <a:br>
                <a:rPr lang="en-US" sz="1800" b="0" i="0" dirty="0" smtClean="0">
                  <a:solidFill>
                    <a:srgbClr val="FFFFFF"/>
                  </a:solidFill>
                </a:rPr>
              </a:br>
              <a:r>
                <a:rPr lang="en-US" sz="1800" b="0" i="0" dirty="0" smtClean="0">
                  <a:solidFill>
                    <a:srgbClr val="FFFFFF"/>
                  </a:solidFill>
                </a:rPr>
                <a:t> </a:t>
              </a:r>
              <a:endParaRPr lang="en-US" altLang="en-US" sz="800" dirty="0" smtClean="0">
                <a:ln w="3175">
                  <a:solidFill>
                    <a:prstClr val="white"/>
                  </a:solidFill>
                </a:ln>
                <a:solidFill>
                  <a:prstClr val="white"/>
                </a:solidFill>
              </a:endParaRPr>
            </a:p>
            <a:p>
              <a:pPr marL="914400" indent="-914400" algn="r" defTabSz="914400">
                <a:spcAft>
                  <a:spcPts val="1200"/>
                </a:spcAft>
              </a:pPr>
              <a:r>
                <a:rPr lang="x-none" sz="1800" b="0" i="0" dirty="0" smtClean="0">
                  <a:solidFill>
                    <a:srgbClr val="FFFFFF"/>
                  </a:solidFill>
                </a:rPr>
                <a:t>HBP –</a:t>
              </a:r>
            </a:p>
            <a:p>
              <a:pPr marL="914400" indent="-914400" algn="r" defTabSz="914400">
                <a:spcAft>
                  <a:spcPts val="1200"/>
                </a:spcAft>
              </a:pPr>
              <a:r>
                <a:rPr lang="x-none" sz="1800" b="0" i="0" dirty="0" smtClean="0">
                  <a:solidFill>
                    <a:srgbClr val="FFFFFF"/>
                  </a:solidFill>
                </a:rPr>
                <a:t>UBP –</a:t>
              </a:r>
            </a:p>
          </p:txBody>
        </p:sp>
      </p:grpSp>
    </p:spTree>
    <p:extLst>
      <p:ext uri="{BB962C8B-B14F-4D97-AF65-F5344CB8AC3E}">
        <p14:creationId xmlns:p14="http://schemas.microsoft.com/office/powerpoint/2010/main" val="397877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Rectangle 2"/>
          <p:cNvSpPr/>
          <p:nvPr/>
        </p:nvSpPr>
        <p:spPr>
          <a:xfrm>
            <a:off x="75" y="0"/>
            <a:ext cx="12192000" cy="6858000"/>
          </a:xfrm>
          <a:prstGeom prst="rect">
            <a:avLst/>
          </a:prstGeom>
        </p:spPr>
        <p:style>
          <a:lnRef idx="1">
            <a:schemeClr val="accent1"/>
          </a:lnRef>
          <a:fillRef idx="3">
            <a:schemeClr val="accent1"/>
          </a:fillRef>
          <a:effectRef idx="2">
            <a:schemeClr val="accent1"/>
          </a:effectRef>
          <a:fontRef idx="minor">
            <a:schemeClr val="lt1"/>
          </a:fontRef>
        </p:style>
        <p:txBody>
          <a:bodyPr lIns="91400" tIns="45718" rIns="91400" bIns="45718" rtlCol="0" anchor="ctr"/>
          <a:lstStyle/>
          <a:p>
            <a:pPr algn="ctr"/>
            <a:endParaRPr lang="en-US">
              <a:solidFill>
                <a:prstClr val="white"/>
              </a:solidFill>
            </a:endParaRPr>
          </a:p>
        </p:txBody>
      </p:sp>
      <p:sp>
        <p:nvSpPr>
          <p:cNvPr id="2" name="TextBox 1"/>
          <p:cNvSpPr txBox="1"/>
          <p:nvPr/>
        </p:nvSpPr>
        <p:spPr>
          <a:xfrm>
            <a:off x="-1" y="2921193"/>
            <a:ext cx="12192001" cy="830993"/>
          </a:xfrm>
          <a:prstGeom prst="rect">
            <a:avLst/>
          </a:prstGeom>
          <a:noFill/>
        </p:spPr>
        <p:txBody>
          <a:bodyPr wrap="square" lIns="91400" tIns="45718" rIns="91400" bIns="45718" rtlCol="0">
            <a:spAutoFit/>
          </a:bodyPr>
          <a:lstStyle/>
          <a:p>
            <a:pPr algn="ctr"/>
            <a:r>
              <a:rPr lang="x-none" sz="4800" b="0" i="0" cap="all" dirty="0" smtClean="0">
                <a:solidFill>
                  <a:srgbClr val="FFFFFF"/>
                </a:solidFill>
              </a:rPr>
              <a:t>Definiciones</a:t>
            </a:r>
            <a:r>
              <a:rPr lang="en-US" sz="4800" b="0" i="0" cap="all" dirty="0" smtClean="0">
                <a:solidFill>
                  <a:srgbClr val="FFFFFF"/>
                </a:solidFill>
              </a:rPr>
              <a:t> y </a:t>
            </a:r>
            <a:r>
              <a:rPr lang="x-none" sz="4800" cap="all" dirty="0">
                <a:solidFill>
                  <a:srgbClr val="FFFFFF"/>
                </a:solidFill>
              </a:rPr>
              <a:t>Términos </a:t>
            </a:r>
            <a:r>
              <a:rPr lang="x-none" sz="4800" b="0" i="0" cap="all" dirty="0" smtClean="0">
                <a:solidFill>
                  <a:srgbClr val="FFFFFF"/>
                </a:solidFill>
              </a:rPr>
              <a:t>Clave</a:t>
            </a:r>
            <a:r>
              <a:rPr lang="en-US" sz="4800" b="0" i="0" cap="all" dirty="0" smtClean="0">
                <a:solidFill>
                  <a:srgbClr val="FFFFFF"/>
                </a:solidFill>
              </a:rPr>
              <a:t>s</a:t>
            </a:r>
            <a:endParaRPr lang="x-none" sz="4800" b="0" i="0" cap="all" dirty="0" smtClean="0">
              <a:solidFill>
                <a:srgbClr val="FFFFFF"/>
              </a:solidFill>
            </a:endParaRPr>
          </a:p>
        </p:txBody>
      </p:sp>
    </p:spTree>
    <p:extLst>
      <p:ext uri="{BB962C8B-B14F-4D97-AF65-F5344CB8AC3E}">
        <p14:creationId xmlns:p14="http://schemas.microsoft.com/office/powerpoint/2010/main" val="5162997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19538" y="1638938"/>
            <a:ext cx="5069262" cy="320067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298" y="366842"/>
            <a:ext cx="10822513" cy="1086083"/>
          </a:xfrm>
          <a:prstGeom prst="rect">
            <a:avLst/>
          </a:prstGeom>
        </p:spPr>
      </p:pic>
      <p:sp>
        <p:nvSpPr>
          <p:cNvPr id="10" name="TextBox 9"/>
          <p:cNvSpPr txBox="1"/>
          <p:nvPr/>
        </p:nvSpPr>
        <p:spPr>
          <a:xfrm>
            <a:off x="349820" y="1517507"/>
            <a:ext cx="6503653" cy="1646601"/>
          </a:xfrm>
          <a:prstGeom prst="rect">
            <a:avLst/>
          </a:prstGeom>
          <a:noFill/>
        </p:spPr>
        <p:txBody>
          <a:bodyPr wrap="square" lIns="91400" tIns="45718" rIns="91400" bIns="45718" rtlCol="0">
            <a:spAutoFit/>
          </a:bodyPr>
          <a:lstStyle/>
          <a:p>
            <a:pPr defTabSz="456963">
              <a:lnSpc>
                <a:spcPct val="110000"/>
              </a:lnSpc>
              <a:tabLst>
                <a:tab pos="114246" algn="l"/>
              </a:tabLst>
            </a:pPr>
            <a:r>
              <a:rPr lang="x-none" sz="1600" b="1" i="0" u="sng" dirty="0" smtClean="0">
                <a:solidFill>
                  <a:srgbClr val="042555"/>
                </a:solidFill>
                <a:latin typeface="Arial" pitchFamily="18" charset="0"/>
              </a:rPr>
              <a:t>REPRESENTANTE DE VENTAS</a:t>
            </a:r>
          </a:p>
          <a:p>
            <a:pPr marL="171370" indent="-171370" defTabSz="456963">
              <a:lnSpc>
                <a:spcPct val="110000"/>
              </a:lnSpc>
              <a:buClr>
                <a:srgbClr val="042555"/>
              </a:buClr>
              <a:buFont typeface="Wingdings" charset="2"/>
              <a:buChar char=""/>
              <a:tabLst>
                <a:tab pos="114246" algn="l"/>
              </a:tabLst>
            </a:pPr>
            <a:endParaRPr lang="en-US" sz="600" dirty="0">
              <a:solidFill>
                <a:srgbClr val="042555"/>
              </a:solidFill>
              <a:latin typeface="Arial"/>
              <a:ea typeface="MS PGothic" pitchFamily="34" charset="-128"/>
              <a:cs typeface="Arial"/>
            </a:endParaRPr>
          </a:p>
          <a:p>
            <a:pPr marL="177720" indent="-177720" defTabSz="456963">
              <a:lnSpc>
                <a:spcPct val="120000"/>
              </a:lnSpc>
              <a:buClr>
                <a:srgbClr val="042555"/>
              </a:buClr>
              <a:buFont typeface="Arial"/>
              <a:buChar char="•"/>
            </a:pPr>
            <a:r>
              <a:rPr lang="x-none" sz="1600" b="1" i="0" dirty="0" smtClean="0">
                <a:solidFill>
                  <a:srgbClr val="042555"/>
                </a:solidFill>
                <a:latin typeface="Arial" pitchFamily="18" charset="0"/>
              </a:rPr>
              <a:t>Sin </a:t>
            </a:r>
            <a:r>
              <a:rPr lang="en-US" sz="1600" b="1" i="0" dirty="0" err="1" smtClean="0">
                <a:solidFill>
                  <a:srgbClr val="042555"/>
                </a:solidFill>
                <a:latin typeface="Arial" pitchFamily="18" charset="0"/>
              </a:rPr>
              <a:t>coste</a:t>
            </a:r>
            <a:r>
              <a:rPr lang="x-none" sz="1600" b="1" i="0" dirty="0" smtClean="0">
                <a:solidFill>
                  <a:srgbClr val="042555"/>
                </a:solidFill>
                <a:latin typeface="Arial" pitchFamily="18" charset="0"/>
              </a:rPr>
              <a:t> </a:t>
            </a:r>
          </a:p>
          <a:p>
            <a:pPr marL="177720" indent="-177720" defTabSz="456963">
              <a:lnSpc>
                <a:spcPct val="120000"/>
              </a:lnSpc>
              <a:buClr>
                <a:srgbClr val="042555"/>
              </a:buClr>
              <a:buFont typeface="Arial"/>
              <a:buChar char="•"/>
            </a:pPr>
            <a:r>
              <a:rPr lang="x-none" sz="1600" b="1" i="0" dirty="0" smtClean="0">
                <a:solidFill>
                  <a:srgbClr val="042555"/>
                </a:solidFill>
                <a:latin typeface="Arial" pitchFamily="18" charset="0"/>
              </a:rPr>
              <a:t>Compre a </a:t>
            </a:r>
            <a:r>
              <a:rPr lang="en-US" sz="1600" b="1" i="0" dirty="0" err="1" smtClean="0">
                <a:solidFill>
                  <a:srgbClr val="042555"/>
                </a:solidFill>
                <a:latin typeface="Arial" pitchFamily="18" charset="0"/>
              </a:rPr>
              <a:t>coste</a:t>
            </a:r>
            <a:r>
              <a:rPr lang="x-none" sz="1600" b="1" i="0" dirty="0" smtClean="0">
                <a:solidFill>
                  <a:srgbClr val="042555"/>
                </a:solidFill>
                <a:latin typeface="Arial" pitchFamily="18" charset="0"/>
              </a:rPr>
              <a:t> UnFranchise</a:t>
            </a:r>
            <a:r>
              <a:rPr lang="x-none" sz="1600" b="0" i="0" dirty="0" smtClean="0">
                <a:solidFill>
                  <a:srgbClr val="042555"/>
                </a:solidFill>
              </a:rPr>
              <a:t>®</a:t>
            </a:r>
            <a:r>
              <a:rPr lang="x-none" sz="1600" b="1" i="0" dirty="0" smtClean="0">
                <a:solidFill>
                  <a:srgbClr val="042555"/>
                </a:solidFill>
                <a:latin typeface="Arial" pitchFamily="18" charset="0"/>
              </a:rPr>
              <a:t> y obtenga ganancia bruta por ventas al por menor</a:t>
            </a:r>
          </a:p>
          <a:p>
            <a:pPr marL="177720" indent="-177720" defTabSz="456963">
              <a:lnSpc>
                <a:spcPct val="120000"/>
              </a:lnSpc>
              <a:buClr>
                <a:srgbClr val="042555"/>
              </a:buClr>
              <a:buFont typeface="Arial"/>
              <a:buChar char="•"/>
            </a:pPr>
            <a:r>
              <a:rPr lang="x-none" sz="1600" b="1" i="0" dirty="0" smtClean="0">
                <a:solidFill>
                  <a:srgbClr val="139FC9"/>
                </a:solidFill>
                <a:latin typeface="Arial" pitchFamily="18" charset="0"/>
              </a:rPr>
              <a:t>Requisitos trimestrales</a:t>
            </a:r>
          </a:p>
        </p:txBody>
      </p:sp>
      <p:sp>
        <p:nvSpPr>
          <p:cNvPr id="8" name="TextBox 7"/>
          <p:cNvSpPr txBox="1"/>
          <p:nvPr/>
        </p:nvSpPr>
        <p:spPr>
          <a:xfrm>
            <a:off x="349883" y="3676880"/>
            <a:ext cx="6558981" cy="2246765"/>
          </a:xfrm>
          <a:prstGeom prst="rect">
            <a:avLst/>
          </a:prstGeom>
          <a:noFill/>
        </p:spPr>
        <p:txBody>
          <a:bodyPr wrap="square" lIns="91400" tIns="45718" rIns="91400" bIns="45718" rtlCol="0">
            <a:spAutoFit/>
          </a:bodyPr>
          <a:lstStyle/>
          <a:p>
            <a:pPr defTabSz="456963">
              <a:lnSpc>
                <a:spcPct val="110000"/>
              </a:lnSpc>
              <a:tabLst>
                <a:tab pos="114246" algn="l"/>
              </a:tabLst>
            </a:pPr>
            <a:r>
              <a:rPr lang="x-none" sz="1600" b="1" u="sng" dirty="0" smtClean="0">
                <a:solidFill>
                  <a:srgbClr val="042555"/>
                </a:solidFill>
                <a:latin typeface="Arial"/>
                <a:ea typeface="MS PGothic" pitchFamily="34" charset="-128"/>
                <a:cs typeface="Arial"/>
              </a:rPr>
              <a:t>PROPIETARIO DE UNFRANCHISE</a:t>
            </a:r>
          </a:p>
          <a:p>
            <a:pPr defTabSz="456963">
              <a:lnSpc>
                <a:spcPct val="120000"/>
              </a:lnSpc>
              <a:tabLst>
                <a:tab pos="114246" algn="l"/>
              </a:tabLst>
            </a:pPr>
            <a:endParaRPr lang="en-US" sz="600" b="1" u="sng" dirty="0">
              <a:solidFill>
                <a:srgbClr val="042555"/>
              </a:solidFill>
              <a:latin typeface="Arial"/>
              <a:ea typeface="MS PGothic" pitchFamily="34" charset="-128"/>
              <a:cs typeface="Arial"/>
            </a:endParaRPr>
          </a:p>
          <a:p>
            <a:pPr marL="177720" indent="-177720" defTabSz="456963">
              <a:lnSpc>
                <a:spcPct val="120000"/>
              </a:lnSpc>
              <a:buClr>
                <a:srgbClr val="042555"/>
              </a:buClr>
              <a:buFont typeface="Arial"/>
              <a:buChar char="•"/>
            </a:pPr>
            <a:r>
              <a:rPr lang="x-none" sz="1600" b="1" i="0" dirty="0" smtClean="0">
                <a:solidFill>
                  <a:srgbClr val="042555"/>
                </a:solidFill>
                <a:latin typeface="Arial" pitchFamily="18" charset="0"/>
              </a:rPr>
              <a:t>Tarifa de suscripción: </a:t>
            </a:r>
            <a:r>
              <a:rPr lang="x-none" sz="1600" b="1" dirty="0">
                <a:solidFill>
                  <a:srgbClr val="042555"/>
                </a:solidFill>
                <a:latin typeface="Arial" pitchFamily="18" charset="0"/>
              </a:rPr>
              <a:t>98,50 € </a:t>
            </a:r>
            <a:r>
              <a:rPr lang="x-none" sz="1600" b="1" i="0" dirty="0" smtClean="0">
                <a:solidFill>
                  <a:srgbClr val="139FC9"/>
                </a:solidFill>
                <a:latin typeface="Arial" pitchFamily="18" charset="0"/>
              </a:rPr>
              <a:t>(Kit de Inicio Rápido incluido)</a:t>
            </a:r>
          </a:p>
          <a:p>
            <a:pPr marL="177720" indent="-177720" defTabSz="456963">
              <a:lnSpc>
                <a:spcPct val="120000"/>
              </a:lnSpc>
              <a:buClr>
                <a:srgbClr val="042555"/>
              </a:buClr>
              <a:buFont typeface="Arial"/>
              <a:buChar char="•"/>
            </a:pPr>
            <a:r>
              <a:rPr lang="x-none" sz="1600" b="1" i="0" dirty="0" smtClean="0">
                <a:solidFill>
                  <a:srgbClr val="042555"/>
                </a:solidFill>
                <a:latin typeface="Arial" pitchFamily="18" charset="0"/>
              </a:rPr>
              <a:t>Compre a </a:t>
            </a:r>
            <a:r>
              <a:rPr lang="en-US" sz="1600" b="1" i="0" dirty="0" err="1" smtClean="0">
                <a:solidFill>
                  <a:srgbClr val="042555"/>
                </a:solidFill>
                <a:latin typeface="Arial" pitchFamily="18" charset="0"/>
              </a:rPr>
              <a:t>coste</a:t>
            </a:r>
            <a:r>
              <a:rPr lang="x-none" sz="1600" b="1" i="0" dirty="0" smtClean="0">
                <a:solidFill>
                  <a:srgbClr val="042555"/>
                </a:solidFill>
                <a:latin typeface="Arial" pitchFamily="18" charset="0"/>
              </a:rPr>
              <a:t> UnFranchise y obtenga ganancia bruta por ventas al por menor</a:t>
            </a:r>
          </a:p>
          <a:p>
            <a:pPr marL="177720" indent="-177720" defTabSz="456963">
              <a:lnSpc>
                <a:spcPct val="120000"/>
              </a:lnSpc>
              <a:buClr>
                <a:srgbClr val="042555"/>
              </a:buClr>
              <a:buFont typeface="Arial"/>
              <a:buChar char="•"/>
            </a:pPr>
            <a:r>
              <a:rPr lang="x-none" sz="1600" b="1" i="0" dirty="0" smtClean="0">
                <a:solidFill>
                  <a:srgbClr val="042555"/>
                </a:solidFill>
                <a:latin typeface="Arial" pitchFamily="18" charset="0"/>
              </a:rPr>
              <a:t>Participe en el Plan de Compensación por Desempeño Administrativo y gane comisiones</a:t>
            </a:r>
          </a:p>
          <a:p>
            <a:pPr marL="177720" indent="-177720" defTabSz="456963">
              <a:lnSpc>
                <a:spcPct val="120000"/>
              </a:lnSpc>
              <a:buClr>
                <a:srgbClr val="042555"/>
              </a:buClr>
              <a:buFont typeface="Arial"/>
              <a:buChar char="•"/>
            </a:pPr>
            <a:r>
              <a:rPr lang="x-none" sz="1600" b="1" i="0" dirty="0" smtClean="0">
                <a:solidFill>
                  <a:srgbClr val="139FC9"/>
                </a:solidFill>
                <a:latin typeface="Arial" pitchFamily="18" charset="0"/>
              </a:rPr>
              <a:t>Requisitos trimestrales</a:t>
            </a:r>
          </a:p>
        </p:txBody>
      </p:sp>
      <p:sp>
        <p:nvSpPr>
          <p:cNvPr id="4" name="TextBox 3"/>
          <p:cNvSpPr txBox="1"/>
          <p:nvPr/>
        </p:nvSpPr>
        <p:spPr>
          <a:xfrm>
            <a:off x="4876800" y="6553641"/>
            <a:ext cx="7112000" cy="261608"/>
          </a:xfrm>
          <a:prstGeom prst="rect">
            <a:avLst/>
          </a:prstGeom>
          <a:noFill/>
        </p:spPr>
        <p:txBody>
          <a:bodyPr wrap="square" lIns="91400" tIns="45718" rIns="91400" bIns="45718" rtlCol="0">
            <a:spAutoFit/>
          </a:bodyPr>
          <a:lstStyle/>
          <a:p>
            <a:pPr algn="r" defTabSz="456963"/>
            <a:r>
              <a:rPr lang="x-none" sz="1100" b="0" i="1" dirty="0" smtClean="0">
                <a:solidFill>
                  <a:srgbClr val="042555"/>
                </a:solidFill>
                <a:latin typeface="Arial" pitchFamily="18" charset="0"/>
              </a:rPr>
              <a:t>*BDC: Centro de Desarrollo de Negocio </a:t>
            </a:r>
          </a:p>
        </p:txBody>
      </p:sp>
    </p:spTree>
    <p:extLst>
      <p:ext uri="{BB962C8B-B14F-4D97-AF65-F5344CB8AC3E}">
        <p14:creationId xmlns:p14="http://schemas.microsoft.com/office/powerpoint/2010/main" val="52877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298" y="366842"/>
            <a:ext cx="10822513" cy="1086083"/>
          </a:xfrm>
          <a:prstGeom prst="rect">
            <a:avLst/>
          </a:prstGeom>
        </p:spPr>
      </p:pic>
      <p:sp>
        <p:nvSpPr>
          <p:cNvPr id="104452" name="TextBox 3"/>
          <p:cNvSpPr txBox="1">
            <a:spLocks noChangeArrowheads="1"/>
          </p:cNvSpPr>
          <p:nvPr>
            <p:custDataLst>
              <p:tags r:id="rId1"/>
            </p:custDataLst>
          </p:nvPr>
        </p:nvSpPr>
        <p:spPr bwMode="auto">
          <a:xfrm>
            <a:off x="4876800" y="6553625"/>
            <a:ext cx="7112000" cy="261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Bef>
                <a:spcPct val="0"/>
              </a:spcBef>
              <a:spcAft>
                <a:spcPct val="0"/>
              </a:spcAft>
              <a:buFontTx/>
              <a:buNone/>
            </a:pPr>
            <a:r>
              <a:rPr lang="x-none" sz="1100" b="0" i="1" dirty="0" smtClean="0">
                <a:solidFill>
                  <a:srgbClr val="042555"/>
                </a:solidFill>
                <a:latin typeface="Arial" pitchFamily="18" charset="0"/>
              </a:rPr>
              <a:t>*BDC: Centro de Desarrollo de Negocio </a:t>
            </a:r>
          </a:p>
        </p:txBody>
      </p:sp>
      <p:sp>
        <p:nvSpPr>
          <p:cNvPr id="104453" name="TextBox 6"/>
          <p:cNvSpPr txBox="1">
            <a:spLocks noChangeArrowheads="1"/>
          </p:cNvSpPr>
          <p:nvPr>
            <p:custDataLst>
              <p:tags r:id="rId2"/>
            </p:custDataLst>
          </p:nvPr>
        </p:nvSpPr>
        <p:spPr bwMode="auto">
          <a:xfrm>
            <a:off x="495300" y="1581163"/>
            <a:ext cx="4876800" cy="4171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tabLst>
                <a:tab pos="114300" algn="l"/>
              </a:tabLst>
              <a:defRPr sz="3200">
                <a:solidFill>
                  <a:schemeClr val="tx1"/>
                </a:solidFill>
                <a:latin typeface="Calibri" pitchFamily="34" charset="0"/>
              </a:defRPr>
            </a:lvl1pPr>
            <a:lvl2pPr marL="742950" indent="-285750" algn="l" defTabSz="457200">
              <a:spcBef>
                <a:spcPct val="20000"/>
              </a:spcBef>
              <a:buFont typeface="Arial" pitchFamily="34" charset="0"/>
              <a:buChar char="–"/>
              <a:tabLst>
                <a:tab pos="114300" algn="l"/>
              </a:tabLst>
              <a:defRPr sz="2800">
                <a:solidFill>
                  <a:schemeClr val="tx1"/>
                </a:solidFill>
                <a:latin typeface="Calibri" pitchFamily="34" charset="0"/>
              </a:defRPr>
            </a:lvl2pPr>
            <a:lvl3pPr marL="1143000" indent="-228600" algn="l" defTabSz="457200">
              <a:spcBef>
                <a:spcPct val="20000"/>
              </a:spcBef>
              <a:buFont typeface="Arial" pitchFamily="34" charset="0"/>
              <a:buChar char="•"/>
              <a:tabLst>
                <a:tab pos="114300" algn="l"/>
              </a:tabLst>
              <a:defRPr sz="2400">
                <a:solidFill>
                  <a:schemeClr val="tx1"/>
                </a:solidFill>
                <a:latin typeface="Calibri" pitchFamily="34" charset="0"/>
              </a:defRPr>
            </a:lvl3pPr>
            <a:lvl4pPr marL="1600200" indent="-228600" algn="l" defTabSz="457200">
              <a:spcBef>
                <a:spcPct val="20000"/>
              </a:spcBef>
              <a:buFont typeface="Arial" pitchFamily="34" charset="0"/>
              <a:buChar char="–"/>
              <a:tabLst>
                <a:tab pos="114300" algn="l"/>
              </a:tabLst>
              <a:defRPr sz="2000">
                <a:solidFill>
                  <a:schemeClr val="tx1"/>
                </a:solidFill>
                <a:latin typeface="Calibri" pitchFamily="34" charset="0"/>
              </a:defRPr>
            </a:lvl4pPr>
            <a:lvl5pPr marL="2057400" indent="-228600" algn="l" defTabSz="457200">
              <a:spcBef>
                <a:spcPct val="20000"/>
              </a:spcBef>
              <a:buFont typeface="Arial" pitchFamily="34" charset="0"/>
              <a:buChar char="»"/>
              <a:tabLst>
                <a:tab pos="114300" algn="l"/>
              </a:tabLst>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tabLst>
                <a:tab pos="114300" algn="l"/>
              </a:tabLst>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tabLst>
                <a:tab pos="114300" algn="l"/>
              </a:tabLst>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tabLst>
                <a:tab pos="114300" algn="l"/>
              </a:tabLst>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tabLst>
                <a:tab pos="114300" algn="l"/>
              </a:tabLst>
              <a:defRPr sz="2000">
                <a:solidFill>
                  <a:schemeClr val="tx1"/>
                </a:solidFill>
                <a:latin typeface="Calibri" pitchFamily="34" charset="0"/>
              </a:defRPr>
            </a:lvl9pPr>
          </a:lstStyle>
          <a:p>
            <a:pPr fontAlgn="base">
              <a:lnSpc>
                <a:spcPct val="110000"/>
              </a:lnSpc>
              <a:spcBef>
                <a:spcPct val="0"/>
              </a:spcBef>
              <a:spcAft>
                <a:spcPct val="0"/>
              </a:spcAft>
              <a:buFontTx/>
              <a:buNone/>
            </a:pPr>
            <a:r>
              <a:rPr lang="x-none" sz="1800" b="1" i="0" u="sng" dirty="0" smtClean="0">
                <a:solidFill>
                  <a:srgbClr val="042555"/>
                </a:solidFill>
                <a:latin typeface="Arial" pitchFamily="18" charset="0"/>
              </a:rPr>
              <a:t>Centro de Desarrollo de Negocios (BDC) </a:t>
            </a:r>
          </a:p>
          <a:p>
            <a:pPr fontAlgn="base">
              <a:lnSpc>
                <a:spcPct val="110000"/>
              </a:lnSpc>
              <a:spcBef>
                <a:spcPct val="0"/>
              </a:spcBef>
              <a:spcAft>
                <a:spcPct val="0"/>
              </a:spcAft>
              <a:buFontTx/>
              <a:buNone/>
            </a:pPr>
            <a:endParaRPr lang="en-US" altLang="en-US" sz="1800" b="1" u="sng" dirty="0">
              <a:solidFill>
                <a:srgbClr val="042555"/>
              </a:solidFill>
              <a:latin typeface="Arial" pitchFamily="34" charset="0"/>
              <a:ea typeface="MS PGothic" pitchFamily="34" charset="-128"/>
            </a:endParaRPr>
          </a:p>
          <a:p>
            <a:pPr marL="177720" indent="-177720" fontAlgn="base">
              <a:lnSpc>
                <a:spcPct val="110000"/>
              </a:lnSpc>
              <a:spcBef>
                <a:spcPct val="0"/>
              </a:spcBef>
              <a:spcAft>
                <a:spcPct val="0"/>
              </a:spcAft>
              <a:tabLst>
                <a:tab pos="177720" algn="l"/>
              </a:tabLst>
            </a:pPr>
            <a:r>
              <a:rPr lang="x-none" sz="1800" b="1" i="0" dirty="0" smtClean="0">
                <a:solidFill>
                  <a:srgbClr val="042555"/>
                </a:solidFill>
                <a:latin typeface="Arial" pitchFamily="18" charset="0"/>
              </a:rPr>
              <a:t>La sede de su negocio en el sistema de cómputo de Market </a:t>
            </a:r>
            <a:r>
              <a:rPr lang="en-US" sz="1800" b="1" i="0" dirty="0" err="1" smtClean="0">
                <a:solidFill>
                  <a:srgbClr val="042555"/>
                </a:solidFill>
                <a:latin typeface="Arial" pitchFamily="18" charset="0"/>
              </a:rPr>
              <a:t>España</a:t>
            </a:r>
            <a:endParaRPr lang="x-none" sz="1800" b="1" i="0" dirty="0" smtClean="0">
              <a:solidFill>
                <a:srgbClr val="042555"/>
              </a:solidFill>
              <a:latin typeface="Arial" pitchFamily="18" charset="0"/>
            </a:endParaRPr>
          </a:p>
          <a:p>
            <a:pPr marL="177720" indent="-177720" fontAlgn="base">
              <a:lnSpc>
                <a:spcPct val="110000"/>
              </a:lnSpc>
              <a:spcBef>
                <a:spcPct val="0"/>
              </a:spcBef>
              <a:spcAft>
                <a:spcPct val="0"/>
              </a:spcAft>
              <a:tabLst>
                <a:tab pos="177720" algn="l"/>
              </a:tabLst>
            </a:pPr>
            <a:endParaRPr lang="en-US" altLang="en-US" sz="1800" b="1" dirty="0">
              <a:solidFill>
                <a:srgbClr val="042555"/>
              </a:solidFill>
              <a:latin typeface="Arial" pitchFamily="34" charset="0"/>
              <a:ea typeface="MS PGothic" pitchFamily="34" charset="-128"/>
            </a:endParaRPr>
          </a:p>
          <a:p>
            <a:pPr marL="177720" indent="-177720" fontAlgn="base">
              <a:lnSpc>
                <a:spcPct val="110000"/>
              </a:lnSpc>
              <a:spcBef>
                <a:spcPct val="0"/>
              </a:spcBef>
              <a:spcAft>
                <a:spcPct val="0"/>
              </a:spcAft>
              <a:tabLst>
                <a:tab pos="177720" algn="l"/>
              </a:tabLst>
            </a:pPr>
            <a:r>
              <a:rPr lang="x-none" sz="1800" b="1" i="0" dirty="0" smtClean="0">
                <a:solidFill>
                  <a:srgbClr val="042555"/>
                </a:solidFill>
                <a:latin typeface="Arial" pitchFamily="18" charset="0"/>
              </a:rPr>
              <a:t>Se identifica con los nueve dígitos de su Núm. de Id. UnFranchise</a:t>
            </a:r>
            <a:r>
              <a:rPr lang="x-none" sz="1800" b="0" i="0" dirty="0" smtClean="0">
                <a:solidFill>
                  <a:srgbClr val="042555"/>
                </a:solidFill>
              </a:rPr>
              <a:t>®</a:t>
            </a:r>
            <a:r>
              <a:rPr lang="x-none" sz="1800" b="1" i="0" dirty="0" smtClean="0">
                <a:solidFill>
                  <a:srgbClr val="042555"/>
                </a:solidFill>
                <a:latin typeface="Arial" pitchFamily="18" charset="0"/>
              </a:rPr>
              <a:t> seguido de una extensión de tres dígitos</a:t>
            </a:r>
          </a:p>
          <a:p>
            <a:pPr marL="171450" indent="-171450" fontAlgn="base">
              <a:lnSpc>
                <a:spcPct val="110000"/>
              </a:lnSpc>
              <a:spcBef>
                <a:spcPct val="0"/>
              </a:spcBef>
              <a:spcAft>
                <a:spcPct val="0"/>
              </a:spcAft>
              <a:buNone/>
              <a:tabLst>
                <a:tab pos="177720" algn="l"/>
              </a:tabLst>
            </a:pPr>
            <a:r>
              <a:rPr lang="en" sz="700" dirty="0" smtClean="0"/>
              <a:t/>
            </a:r>
            <a:br>
              <a:rPr lang="en" sz="700" dirty="0" smtClean="0"/>
            </a:br>
            <a:r>
              <a:rPr lang="x-none" sz="1800" b="1" i="0" dirty="0" smtClean="0">
                <a:solidFill>
                  <a:srgbClr val="042555"/>
                </a:solidFill>
                <a:latin typeface="Arial" pitchFamily="18" charset="0"/>
              </a:rPr>
              <a:t>Ejemplo: 123456789-001</a:t>
            </a:r>
          </a:p>
          <a:p>
            <a:pPr marL="177720" indent="-177720" fontAlgn="base">
              <a:lnSpc>
                <a:spcPct val="110000"/>
              </a:lnSpc>
              <a:spcBef>
                <a:spcPct val="0"/>
              </a:spcBef>
              <a:spcAft>
                <a:spcPct val="0"/>
              </a:spcAft>
              <a:tabLst>
                <a:tab pos="177720" algn="l"/>
              </a:tabLst>
            </a:pPr>
            <a:endParaRPr lang="en-US" altLang="en-US" sz="1800" b="1" dirty="0" smtClean="0">
              <a:solidFill>
                <a:srgbClr val="042555"/>
              </a:solidFill>
              <a:latin typeface="Arial" pitchFamily="34" charset="0"/>
              <a:ea typeface="MS PGothic" pitchFamily="34" charset="-128"/>
            </a:endParaRPr>
          </a:p>
          <a:p>
            <a:pPr marL="177720" indent="-177720" fontAlgn="base">
              <a:lnSpc>
                <a:spcPct val="110000"/>
              </a:lnSpc>
              <a:spcBef>
                <a:spcPct val="0"/>
              </a:spcBef>
              <a:spcAft>
                <a:spcPct val="0"/>
              </a:spcAft>
              <a:tabLst>
                <a:tab pos="177720" algn="l"/>
              </a:tabLst>
            </a:pPr>
            <a:endParaRPr lang="en-US" altLang="en-US" sz="1800" b="1" dirty="0">
              <a:solidFill>
                <a:srgbClr val="042555"/>
              </a:solidFill>
              <a:latin typeface="Arial" pitchFamily="34" charset="0"/>
              <a:ea typeface="MS PGothic" pitchFamily="34" charset="-128"/>
            </a:endParaRPr>
          </a:p>
          <a:p>
            <a:pPr marL="177720" indent="-177720" fontAlgn="base">
              <a:lnSpc>
                <a:spcPct val="110000"/>
              </a:lnSpc>
              <a:spcBef>
                <a:spcPct val="0"/>
              </a:spcBef>
              <a:spcAft>
                <a:spcPct val="0"/>
              </a:spcAft>
              <a:tabLst>
                <a:tab pos="177720" algn="l"/>
              </a:tabLst>
            </a:pPr>
            <a:r>
              <a:rPr lang="x-none" sz="1800" b="1" i="0" dirty="0" smtClean="0">
                <a:solidFill>
                  <a:srgbClr val="042555"/>
                </a:solidFill>
                <a:latin typeface="Arial" pitchFamily="18" charset="0"/>
              </a:rPr>
              <a:t>Aquí se encuentran sus bancos de BV e IBV</a:t>
            </a:r>
          </a:p>
        </p:txBody>
      </p:sp>
      <p:grpSp>
        <p:nvGrpSpPr>
          <p:cNvPr id="6" name="Group 5"/>
          <p:cNvGrpSpPr/>
          <p:nvPr/>
        </p:nvGrpSpPr>
        <p:grpSpPr>
          <a:xfrm>
            <a:off x="5149516" y="1581163"/>
            <a:ext cx="6839284" cy="3658476"/>
            <a:chOff x="4678722" y="1581163"/>
            <a:chExt cx="7583128" cy="3658476"/>
          </a:xfrm>
        </p:grpSpPr>
        <p:grpSp>
          <p:nvGrpSpPr>
            <p:cNvPr id="2" name="Group 1"/>
            <p:cNvGrpSpPr/>
            <p:nvPr/>
          </p:nvGrpSpPr>
          <p:grpSpPr>
            <a:xfrm>
              <a:off x="4678722" y="1581163"/>
              <a:ext cx="7583128" cy="3658476"/>
              <a:chOff x="4552951" y="1564058"/>
              <a:chExt cx="7583128" cy="3658476"/>
            </a:xfrm>
          </p:grpSpPr>
          <p:pic>
            <p:nvPicPr>
              <p:cNvPr id="104451" name="Picture 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06266" y="1564058"/>
                <a:ext cx="5913967"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NewYouBDC_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92450" y="1852999"/>
                <a:ext cx="5584337" cy="1607323"/>
              </a:xfrm>
              <a:prstGeom prst="rect">
                <a:avLst/>
              </a:prstGeom>
            </p:spPr>
          </p:pic>
          <p:sp>
            <p:nvSpPr>
              <p:cNvPr id="104454" name="TextBox 1"/>
              <p:cNvSpPr txBox="1">
                <a:spLocks noChangeArrowheads="1"/>
              </p:cNvSpPr>
              <p:nvPr>
                <p:custDataLst>
                  <p:tags r:id="rId3"/>
                </p:custDataLst>
              </p:nvPr>
            </p:nvSpPr>
            <p:spPr bwMode="auto">
              <a:xfrm>
                <a:off x="7735530" y="3429025"/>
                <a:ext cx="1255391"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x-none" sz="1200" b="1" i="0" dirty="0" smtClean="0">
                    <a:solidFill>
                      <a:srgbClr val="042555"/>
                    </a:solidFill>
                    <a:latin typeface="Arial" pitchFamily="18" charset="0"/>
                  </a:rPr>
                  <a:t>123456789-001</a:t>
                </a:r>
              </a:p>
            </p:txBody>
          </p:sp>
          <p:sp>
            <p:nvSpPr>
              <p:cNvPr id="104455" name="TextBox 6"/>
              <p:cNvSpPr txBox="1">
                <a:spLocks noChangeArrowheads="1"/>
              </p:cNvSpPr>
              <p:nvPr>
                <p:custDataLst>
                  <p:tags r:id="rId4"/>
                </p:custDataLst>
              </p:nvPr>
            </p:nvSpPr>
            <p:spPr bwMode="auto">
              <a:xfrm>
                <a:off x="5581822" y="4945539"/>
                <a:ext cx="1255391"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x-none" sz="1200" b="1" i="0" dirty="0" smtClean="0">
                    <a:solidFill>
                      <a:srgbClr val="042555"/>
                    </a:solidFill>
                    <a:latin typeface="Arial" pitchFamily="18" charset="0"/>
                  </a:rPr>
                  <a:t>123456789-002</a:t>
                </a:r>
              </a:p>
            </p:txBody>
          </p:sp>
          <p:sp>
            <p:nvSpPr>
              <p:cNvPr id="104456" name="TextBox 7"/>
              <p:cNvSpPr txBox="1">
                <a:spLocks noChangeArrowheads="1"/>
              </p:cNvSpPr>
              <p:nvPr>
                <p:custDataLst>
                  <p:tags r:id="rId5"/>
                </p:custDataLst>
              </p:nvPr>
            </p:nvSpPr>
            <p:spPr bwMode="auto">
              <a:xfrm>
                <a:off x="9855370" y="4945539"/>
                <a:ext cx="1255391" cy="27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x-none" sz="1200" b="1" i="0" dirty="0" smtClean="0">
                    <a:solidFill>
                      <a:srgbClr val="042555"/>
                    </a:solidFill>
                    <a:latin typeface="Arial" pitchFamily="18" charset="0"/>
                  </a:rPr>
                  <a:t>123456789-003</a:t>
                </a:r>
              </a:p>
            </p:txBody>
          </p:sp>
          <p:pic>
            <p:nvPicPr>
              <p:cNvPr id="13" name="Picture 12" descr="NewYouBDC_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52951" y="3985996"/>
                <a:ext cx="3333749" cy="959543"/>
              </a:xfrm>
              <a:prstGeom prst="rect">
                <a:avLst/>
              </a:prstGeom>
            </p:spPr>
          </p:pic>
          <p:pic>
            <p:nvPicPr>
              <p:cNvPr id="14" name="Picture 13" descr="NewYouBDC_2.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02330" y="3995521"/>
                <a:ext cx="3333749" cy="959543"/>
              </a:xfrm>
              <a:prstGeom prst="rect">
                <a:avLst/>
              </a:prstGeom>
            </p:spPr>
          </p:pic>
        </p:gr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5200" y="1641824"/>
              <a:ext cx="1295400" cy="312225"/>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75090" y="3784328"/>
              <a:ext cx="1208044" cy="233815"/>
            </a:xfrm>
            <a:prstGeom prst="rect">
              <a:avLst/>
            </a:prstGeom>
          </p:spPr>
        </p:pic>
        <p:pic>
          <p:nvPicPr>
            <p:cNvPr id="5" name="Picture 4"/>
            <p:cNvPicPr>
              <a:picLocks noChangeAspect="1"/>
            </p:cNvPicPr>
            <p:nvPr/>
          </p:nvPicPr>
          <p:blipFill>
            <a:blip r:embed="rId11"/>
            <a:stretch>
              <a:fillRect/>
            </a:stretch>
          </p:blipFill>
          <p:spPr>
            <a:xfrm>
              <a:off x="9452737" y="3784673"/>
              <a:ext cx="1207113" cy="237765"/>
            </a:xfrm>
            <a:prstGeom prst="rect">
              <a:avLst/>
            </a:prstGeom>
          </p:spPr>
        </p:pic>
      </p:grpSp>
    </p:spTree>
    <p:extLst>
      <p:ext uri="{BB962C8B-B14F-4D97-AF65-F5344CB8AC3E}">
        <p14:creationId xmlns:p14="http://schemas.microsoft.com/office/powerpoint/2010/main" val="2102468670"/>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6064624" y="0"/>
            <a:ext cx="6127376"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3" name="Rectangle 2"/>
          <p:cNvSpPr/>
          <p:nvPr/>
        </p:nvSpPr>
        <p:spPr>
          <a:xfrm>
            <a:off x="47" y="671547"/>
            <a:ext cx="6064623" cy="923330"/>
          </a:xfrm>
          <a:prstGeom prst="rect">
            <a:avLst/>
          </a:prstGeom>
        </p:spPr>
        <p:txBody>
          <a:bodyPr wrap="square">
            <a:spAutoFit/>
          </a:bodyPr>
          <a:lstStyle/>
          <a:p>
            <a:pPr indent="1588" algn="ctr" defTabSz="914400"/>
            <a:r>
              <a:rPr lang="x-none" sz="5400" b="0" i="0" cap="all" dirty="0" smtClean="0">
                <a:solidFill>
                  <a:srgbClr val="FFFFFF"/>
                </a:solidFill>
              </a:rPr>
              <a:t>Patrocinador</a:t>
            </a:r>
          </a:p>
        </p:txBody>
      </p:sp>
      <p:sp>
        <p:nvSpPr>
          <p:cNvPr id="4" name="Rectangle 3"/>
          <p:cNvSpPr/>
          <p:nvPr/>
        </p:nvSpPr>
        <p:spPr>
          <a:xfrm>
            <a:off x="6064733" y="671547"/>
            <a:ext cx="6127377" cy="923330"/>
          </a:xfrm>
          <a:prstGeom prst="rect">
            <a:avLst/>
          </a:prstGeom>
        </p:spPr>
        <p:txBody>
          <a:bodyPr wrap="square">
            <a:spAutoFit/>
          </a:bodyPr>
          <a:lstStyle/>
          <a:p>
            <a:pPr indent="1588" algn="ctr" defTabSz="914400"/>
            <a:r>
              <a:rPr lang="x-none" sz="5400" b="0" i="0" cap="all" dirty="0" smtClean="0">
                <a:solidFill>
                  <a:srgbClr val="FFFFFF"/>
                </a:solidFill>
              </a:rPr>
              <a:t>Colocación</a:t>
            </a:r>
          </a:p>
        </p:txBody>
      </p:sp>
      <p:sp>
        <p:nvSpPr>
          <p:cNvPr id="5" name="Rectangle 4"/>
          <p:cNvSpPr/>
          <p:nvPr/>
        </p:nvSpPr>
        <p:spPr>
          <a:xfrm>
            <a:off x="537946" y="1792381"/>
            <a:ext cx="4988860" cy="923330"/>
          </a:xfrm>
          <a:prstGeom prst="rect">
            <a:avLst/>
          </a:prstGeom>
        </p:spPr>
        <p:txBody>
          <a:bodyPr wrap="square">
            <a:spAutoFit/>
          </a:bodyPr>
          <a:lstStyle/>
          <a:p>
            <a:pPr algn="ctr" defTabSz="914400">
              <a:lnSpc>
                <a:spcPct val="150000"/>
              </a:lnSpc>
              <a:spcAft>
                <a:spcPct val="10000"/>
              </a:spcAft>
            </a:pPr>
            <a:r>
              <a:rPr lang="x-none" sz="1800" b="0" i="0" dirty="0" smtClean="0">
                <a:solidFill>
                  <a:srgbClr val="FFFFFF"/>
                </a:solidFill>
              </a:rPr>
              <a:t>El Propietario de UnFranchise Independiente que lo </a:t>
            </a:r>
            <a:r>
              <a:rPr lang="en-US" sz="1800" b="0" i="0" dirty="0" err="1" smtClean="0">
                <a:solidFill>
                  <a:srgbClr val="FFFFFF"/>
                </a:solidFill>
              </a:rPr>
              <a:t>inicia</a:t>
            </a:r>
            <a:r>
              <a:rPr lang="en-US" sz="1800" b="0" i="0" dirty="0" smtClean="0">
                <a:solidFill>
                  <a:srgbClr val="FFFFFF"/>
                </a:solidFill>
              </a:rPr>
              <a:t> </a:t>
            </a:r>
            <a:r>
              <a:rPr lang="en-US" sz="1800" b="0" i="0" dirty="0" err="1" smtClean="0">
                <a:solidFill>
                  <a:srgbClr val="FFFFFF"/>
                </a:solidFill>
              </a:rPr>
              <a:t>en</a:t>
            </a:r>
            <a:r>
              <a:rPr lang="en-US" sz="1800" b="0" i="0" dirty="0" smtClean="0">
                <a:solidFill>
                  <a:srgbClr val="FFFFFF"/>
                </a:solidFill>
              </a:rPr>
              <a:t> e</a:t>
            </a:r>
            <a:r>
              <a:rPr lang="x-none" sz="1800" b="0" i="0" dirty="0" smtClean="0">
                <a:solidFill>
                  <a:srgbClr val="FFFFFF"/>
                </a:solidFill>
              </a:rPr>
              <a:t>l negocio</a:t>
            </a:r>
          </a:p>
        </p:txBody>
      </p:sp>
      <p:sp>
        <p:nvSpPr>
          <p:cNvPr id="6" name="Rectangle 5"/>
          <p:cNvSpPr/>
          <p:nvPr/>
        </p:nvSpPr>
        <p:spPr>
          <a:xfrm>
            <a:off x="6401347" y="1897092"/>
            <a:ext cx="5454058" cy="369332"/>
          </a:xfrm>
          <a:prstGeom prst="rect">
            <a:avLst/>
          </a:prstGeom>
        </p:spPr>
        <p:txBody>
          <a:bodyPr wrap="none">
            <a:spAutoFit/>
          </a:bodyPr>
          <a:lstStyle/>
          <a:p>
            <a:pPr algn="ctr" defTabSz="914400">
              <a:spcAft>
                <a:spcPct val="10000"/>
              </a:spcAft>
            </a:pPr>
            <a:r>
              <a:rPr lang="x-none" sz="1800" b="0" i="0" dirty="0" smtClean="0">
                <a:solidFill>
                  <a:srgbClr val="FFFFFF"/>
                </a:solidFill>
              </a:rPr>
              <a:t>Ubicación de un BDC en la genealogía de Market </a:t>
            </a:r>
            <a:r>
              <a:rPr lang="en-US" sz="1800" dirty="0" err="1" smtClean="0">
                <a:solidFill>
                  <a:srgbClr val="FFFFFF"/>
                </a:solidFill>
              </a:rPr>
              <a:t>España</a:t>
            </a:r>
            <a:endParaRPr lang="x-none" sz="1800" b="0" i="0" dirty="0" smtClean="0">
              <a:solidFill>
                <a:srgbClr val="FFFFFF"/>
              </a:solidFill>
            </a:endParaRPr>
          </a:p>
        </p:txBody>
      </p:sp>
      <p:sp>
        <p:nvSpPr>
          <p:cNvPr id="8" name="Rectangle 7"/>
          <p:cNvSpPr/>
          <p:nvPr/>
        </p:nvSpPr>
        <p:spPr>
          <a:xfrm>
            <a:off x="6630996" y="2713395"/>
            <a:ext cx="4994765" cy="877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x-none" sz="1800" b="0" i="0" dirty="0" smtClean="0">
                <a:solidFill>
                  <a:srgbClr val="FFFFFF"/>
                </a:solidFill>
              </a:rPr>
              <a:t>La especifica el Patrocinador en la solicitud del nuevo Propietario de UnFranchise</a:t>
            </a:r>
          </a:p>
        </p:txBody>
      </p:sp>
      <p:sp>
        <p:nvSpPr>
          <p:cNvPr id="9" name="Rectangle 8"/>
          <p:cNvSpPr/>
          <p:nvPr/>
        </p:nvSpPr>
        <p:spPr>
          <a:xfrm>
            <a:off x="6630996" y="3791528"/>
            <a:ext cx="4994765" cy="877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en-US" sz="1800" b="0" i="0" dirty="0" err="1" smtClean="0">
                <a:solidFill>
                  <a:srgbClr val="FFFFFF"/>
                </a:solidFill>
              </a:rPr>
              <a:t>Conocida</a:t>
            </a:r>
            <a:r>
              <a:rPr lang="en-US" sz="1800" b="0" i="0" dirty="0" smtClean="0">
                <a:solidFill>
                  <a:srgbClr val="FFFFFF"/>
                </a:solidFill>
              </a:rPr>
              <a:t> </a:t>
            </a:r>
            <a:r>
              <a:rPr lang="en-US" sz="1800" dirty="0">
                <a:solidFill>
                  <a:srgbClr val="FFFFFF"/>
                </a:solidFill>
              </a:rPr>
              <a:t>t</a:t>
            </a:r>
            <a:r>
              <a:rPr lang="x-none" sz="1800" b="0" i="0" dirty="0" smtClean="0">
                <a:solidFill>
                  <a:srgbClr val="FFFFFF"/>
                </a:solidFill>
              </a:rPr>
              <a:t>ambién </a:t>
            </a:r>
            <a:r>
              <a:rPr lang="en-US" sz="1800" b="0" i="0" dirty="0" err="1" smtClean="0">
                <a:solidFill>
                  <a:srgbClr val="FFFFFF"/>
                </a:solidFill>
              </a:rPr>
              <a:t>como</a:t>
            </a:r>
            <a:r>
              <a:rPr lang="en-US" sz="1800" b="0" i="0" dirty="0" smtClean="0">
                <a:solidFill>
                  <a:srgbClr val="FFFFFF"/>
                </a:solidFill>
              </a:rPr>
              <a:t> </a:t>
            </a:r>
            <a:r>
              <a:rPr lang="x-none" sz="1800" b="0" i="0" dirty="0" smtClean="0">
                <a:solidFill>
                  <a:srgbClr val="FFFFFF"/>
                </a:solidFill>
              </a:rPr>
              <a:t> “v</a:t>
            </a:r>
            <a:r>
              <a:rPr lang="en-US" sz="1800" dirty="0" err="1">
                <a:solidFill>
                  <a:srgbClr val="FFFFFF"/>
                </a:solidFill>
              </a:rPr>
              <a:t>i</a:t>
            </a:r>
            <a:r>
              <a:rPr lang="x-none" sz="1800" b="0" i="0" dirty="0" smtClean="0">
                <a:solidFill>
                  <a:srgbClr val="FFFFFF"/>
                </a:solidFill>
              </a:rPr>
              <a:t>nculación”</a:t>
            </a:r>
          </a:p>
        </p:txBody>
      </p:sp>
      <p:sp>
        <p:nvSpPr>
          <p:cNvPr id="10" name="Rectangle 9"/>
          <p:cNvSpPr/>
          <p:nvPr/>
        </p:nvSpPr>
        <p:spPr>
          <a:xfrm>
            <a:off x="6630996" y="4869666"/>
            <a:ext cx="4994765" cy="13025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endParaRPr lang="es-ES" sz="1800" dirty="0" smtClean="0">
              <a:solidFill>
                <a:srgbClr val="FFFFFF"/>
              </a:solidFill>
            </a:endParaRPr>
          </a:p>
          <a:p>
            <a:pPr marL="0" lvl="1" algn="ctr" defTabSz="914400"/>
            <a:r>
              <a:rPr lang="es-ES" sz="1800" dirty="0" smtClean="0">
                <a:solidFill>
                  <a:srgbClr val="FFFFFF"/>
                </a:solidFill>
              </a:rPr>
              <a:t>Un </a:t>
            </a:r>
            <a:r>
              <a:rPr lang="es-ES" sz="1800" dirty="0">
                <a:solidFill>
                  <a:srgbClr val="FFFFFF"/>
                </a:solidFill>
              </a:rPr>
              <a:t>BDC sólo puede ser colocado en el lado izquierdo o en el lado derecho de otro BDC donde no exista actualmente otro BDC (colocación abierta</a:t>
            </a:r>
            <a:r>
              <a:rPr lang="es-ES" sz="1800" dirty="0" smtClean="0">
                <a:solidFill>
                  <a:srgbClr val="FFFFFF"/>
                </a:solidFill>
              </a:rPr>
              <a:t>)</a:t>
            </a:r>
            <a:endParaRPr lang="es-ES" sz="1800" dirty="0">
              <a:solidFill>
                <a:srgbClr val="FFFFFF"/>
              </a:solidFill>
            </a:endParaRPr>
          </a:p>
          <a:p>
            <a:pPr marL="0" lvl="1" algn="ctr" defTabSz="914400"/>
            <a:endParaRPr lang="x-none" sz="1800" b="0" i="0" dirty="0" smtClean="0">
              <a:solidFill>
                <a:srgbClr val="FFFFFF"/>
              </a:solidFill>
            </a:endParaRPr>
          </a:p>
        </p:txBody>
      </p:sp>
      <p:sp>
        <p:nvSpPr>
          <p:cNvPr id="11" name="Rectangle 10"/>
          <p:cNvSpPr/>
          <p:nvPr/>
        </p:nvSpPr>
        <p:spPr>
          <a:xfrm>
            <a:off x="537945" y="3136295"/>
            <a:ext cx="4994765" cy="129844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x-none" sz="1800" b="0" i="0" dirty="0" smtClean="0">
                <a:solidFill>
                  <a:srgbClr val="FFFFFF"/>
                </a:solidFill>
              </a:rPr>
              <a:t>Puede colocar volumen en los BDC de UFO personalmente patrocinados y correctamente inscritos en </a:t>
            </a:r>
            <a:r>
              <a:rPr lang="en-US" sz="1800" b="0" i="0" dirty="0" smtClean="0">
                <a:solidFill>
                  <a:srgbClr val="FFFFFF"/>
                </a:solidFill>
              </a:rPr>
              <a:t>el </a:t>
            </a:r>
            <a:r>
              <a:rPr lang="en-US" sz="1800" b="0" i="0" dirty="0" err="1" smtClean="0">
                <a:solidFill>
                  <a:srgbClr val="FFFFFF"/>
                </a:solidFill>
              </a:rPr>
              <a:t>programa</a:t>
            </a:r>
            <a:r>
              <a:rPr lang="en-US" sz="1800" b="0" i="0" dirty="0" smtClean="0">
                <a:solidFill>
                  <a:srgbClr val="FFFFFF"/>
                </a:solidFill>
              </a:rPr>
              <a:t> de </a:t>
            </a:r>
            <a:r>
              <a:rPr lang="x-none" sz="1800" b="0" i="0" dirty="0" smtClean="0">
                <a:solidFill>
                  <a:srgbClr val="FFFFFF"/>
                </a:solidFill>
              </a:rPr>
              <a:t>Envío Automático UnFranchise</a:t>
            </a:r>
          </a:p>
        </p:txBody>
      </p:sp>
      <p:sp>
        <p:nvSpPr>
          <p:cNvPr id="12" name="Rectangle 11"/>
          <p:cNvSpPr/>
          <p:nvPr/>
        </p:nvSpPr>
        <p:spPr>
          <a:xfrm>
            <a:off x="537945" y="4668620"/>
            <a:ext cx="4994765" cy="129844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x-none" sz="1800" b="0" i="0" dirty="0" smtClean="0">
                <a:solidFill>
                  <a:srgbClr val="FFFFFF"/>
                </a:solidFill>
              </a:rPr>
              <a:t>Es responsable de administrar, supervisar, capacitar y motivar a su organización</a:t>
            </a:r>
          </a:p>
        </p:txBody>
      </p:sp>
    </p:spTree>
    <p:extLst>
      <p:ext uri="{BB962C8B-B14F-4D97-AF65-F5344CB8AC3E}">
        <p14:creationId xmlns:p14="http://schemas.microsoft.com/office/powerpoint/2010/main" val="2021940615"/>
      </p:ext>
    </p:extLst>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Field Training\Field Training\North America\NA_ENGLISH\NUOT update\images\you-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653" y="947781"/>
            <a:ext cx="4277955" cy="1864996"/>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69908" y="5109882"/>
            <a:ext cx="1190625" cy="537427"/>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Rounded Rectangle 18"/>
          <p:cNvSpPr/>
          <p:nvPr/>
        </p:nvSpPr>
        <p:spPr>
          <a:xfrm>
            <a:off x="7844635" y="2970715"/>
            <a:ext cx="2171700" cy="782325"/>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ounded Rectangle 4"/>
          <p:cNvSpPr/>
          <p:nvPr/>
        </p:nvSpPr>
        <p:spPr>
          <a:xfrm>
            <a:off x="2266951" y="2970716"/>
            <a:ext cx="2171700" cy="782325"/>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8794" name="TextBox 15"/>
          <p:cNvSpPr txBox="1">
            <a:spLocks noChangeArrowheads="1"/>
          </p:cNvSpPr>
          <p:nvPr>
            <p:custDataLst>
              <p:tags r:id="rId1"/>
            </p:custDataLst>
          </p:nvPr>
        </p:nvSpPr>
        <p:spPr bwMode="auto">
          <a:xfrm>
            <a:off x="594847" y="229228"/>
            <a:ext cx="1098761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pPr>
            <a:r>
              <a:rPr lang="x-none" sz="4000" b="1" i="0" dirty="0" smtClean="0">
                <a:solidFill>
                  <a:srgbClr val="042555"/>
                </a:solidFill>
                <a:latin typeface="Arial" pitchFamily="18" charset="0"/>
              </a:rPr>
              <a:t>Patrocinio y Colocación</a:t>
            </a:r>
          </a:p>
        </p:txBody>
      </p:sp>
      <p:sp>
        <p:nvSpPr>
          <p:cNvPr id="118795" name="TextBox 16"/>
          <p:cNvSpPr txBox="1">
            <a:spLocks noChangeArrowheads="1"/>
          </p:cNvSpPr>
          <p:nvPr>
            <p:custDataLst>
              <p:tags r:id="rId2"/>
            </p:custDataLst>
          </p:nvPr>
        </p:nvSpPr>
        <p:spPr bwMode="auto">
          <a:xfrm>
            <a:off x="344032" y="5815596"/>
            <a:ext cx="11470739"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x-none" sz="1900" b="1" i="0" dirty="0" smtClean="0">
                <a:solidFill>
                  <a:srgbClr val="042555"/>
                </a:solidFill>
                <a:latin typeface="Arial" pitchFamily="18" charset="0"/>
              </a:rPr>
              <a:t>Ejemplo: Usted </a:t>
            </a:r>
            <a:r>
              <a:rPr lang="x-none" sz="1900" b="1" i="0" dirty="0" smtClean="0">
                <a:solidFill>
                  <a:srgbClr val="139FC9"/>
                </a:solidFill>
                <a:latin typeface="Arial" pitchFamily="18" charset="0"/>
              </a:rPr>
              <a:t>patrocinó</a:t>
            </a:r>
            <a:r>
              <a:rPr lang="x-none" sz="1900" b="1" i="0" dirty="0" smtClean="0">
                <a:solidFill>
                  <a:srgbClr val="042555"/>
                </a:solidFill>
                <a:latin typeface="Arial" pitchFamily="18" charset="0"/>
              </a:rPr>
              <a:t> personalmente a </a:t>
            </a:r>
            <a:r>
              <a:rPr lang="en-US" sz="1900" b="1" i="0" dirty="0" err="1" smtClean="0">
                <a:solidFill>
                  <a:srgbClr val="042555"/>
                </a:solidFill>
                <a:latin typeface="Arial" pitchFamily="18" charset="0"/>
              </a:rPr>
              <a:t>Tomás</a:t>
            </a:r>
            <a:r>
              <a:rPr lang="x-none" sz="1900" b="1" i="0" dirty="0" smtClean="0">
                <a:solidFill>
                  <a:srgbClr val="042555"/>
                </a:solidFill>
                <a:latin typeface="Arial" pitchFamily="18" charset="0"/>
              </a:rPr>
              <a:t>, </a:t>
            </a:r>
            <a:r>
              <a:rPr lang="en-US" sz="1900" b="1" i="0" dirty="0" smtClean="0">
                <a:solidFill>
                  <a:srgbClr val="042555"/>
                </a:solidFill>
                <a:latin typeface="Arial" pitchFamily="18" charset="0"/>
              </a:rPr>
              <a:t>Susana</a:t>
            </a:r>
            <a:r>
              <a:rPr lang="x-none" sz="1900" b="1" i="0" dirty="0" smtClean="0">
                <a:solidFill>
                  <a:srgbClr val="042555"/>
                </a:solidFill>
                <a:latin typeface="Arial" pitchFamily="18" charset="0"/>
              </a:rPr>
              <a:t> y Mat</a:t>
            </a:r>
            <a:r>
              <a:rPr lang="en-US" sz="1900" b="1" i="0" dirty="0" err="1" smtClean="0">
                <a:solidFill>
                  <a:srgbClr val="042555"/>
                </a:solidFill>
                <a:latin typeface="Arial" pitchFamily="18" charset="0"/>
              </a:rPr>
              <a:t>eo</a:t>
            </a:r>
            <a:r>
              <a:rPr lang="x-none" sz="1900" b="1" i="0" dirty="0" smtClean="0">
                <a:solidFill>
                  <a:srgbClr val="042555"/>
                </a:solidFill>
                <a:latin typeface="Arial" pitchFamily="18" charset="0"/>
              </a:rPr>
              <a:t>. A pesar de eso, Mat</a:t>
            </a:r>
            <a:r>
              <a:rPr lang="en-US" sz="1900" b="1" i="0" dirty="0" err="1" smtClean="0">
                <a:solidFill>
                  <a:srgbClr val="042555"/>
                </a:solidFill>
                <a:latin typeface="Arial" pitchFamily="18" charset="0"/>
              </a:rPr>
              <a:t>eo</a:t>
            </a:r>
            <a:r>
              <a:rPr lang="x-none" sz="1900" b="1" i="0" dirty="0" smtClean="0">
                <a:solidFill>
                  <a:srgbClr val="042555"/>
                </a:solidFill>
                <a:latin typeface="Arial" pitchFamily="18" charset="0"/>
              </a:rPr>
              <a:t> está </a:t>
            </a:r>
            <a:r>
              <a:rPr lang="x-none" sz="1900" b="1" i="0" dirty="0" smtClean="0">
                <a:solidFill>
                  <a:srgbClr val="139FC9"/>
                </a:solidFill>
                <a:latin typeface="Arial" pitchFamily="18" charset="0"/>
              </a:rPr>
              <a:t>colocado</a:t>
            </a:r>
            <a:r>
              <a:rPr lang="x-none" sz="1900" b="1" i="0" dirty="0" smtClean="0">
                <a:solidFill>
                  <a:srgbClr val="042555"/>
                </a:solidFill>
                <a:latin typeface="Arial" pitchFamily="18" charset="0"/>
              </a:rPr>
              <a:t> en la rama BDC 002 izquierda del Dr. </a:t>
            </a:r>
            <a:r>
              <a:rPr lang="en-US" sz="1900" b="1" i="0" dirty="0" smtClean="0">
                <a:solidFill>
                  <a:srgbClr val="042555"/>
                </a:solidFill>
                <a:latin typeface="Arial" pitchFamily="18" charset="0"/>
              </a:rPr>
              <a:t>Sánchez</a:t>
            </a:r>
            <a:endParaRPr lang="x-none" sz="1900" b="1" i="0" dirty="0" smtClean="0">
              <a:solidFill>
                <a:srgbClr val="042555"/>
              </a:solidFill>
              <a:latin typeface="Arial" pitchFamily="18" charset="0"/>
            </a:endParaRPr>
          </a:p>
        </p:txBody>
      </p:sp>
      <p:sp>
        <p:nvSpPr>
          <p:cNvPr id="17" name="TextBox 16"/>
          <p:cNvSpPr txBox="1"/>
          <p:nvPr/>
        </p:nvSpPr>
        <p:spPr>
          <a:xfrm>
            <a:off x="7924800" y="1220931"/>
            <a:ext cx="4010158" cy="1072462"/>
          </a:xfrm>
          <a:prstGeom prst="roundRect">
            <a:avLst/>
          </a:prstGeom>
          <a:solidFill>
            <a:schemeClr val="tx2">
              <a:lumMod val="75000"/>
            </a:schemeClr>
          </a:solidFill>
          <a:ln>
            <a:noFill/>
          </a:ln>
        </p:spPr>
        <p:txBody>
          <a:bodyPr wrap="square" lIns="91284" tIns="45643" rIns="91284" bIns="45643" rtlCol="0">
            <a:spAutoFit/>
          </a:bodyPr>
          <a:lstStyle/>
          <a:p>
            <a:pPr algn="ctr" defTabSz="912838">
              <a:spcAft>
                <a:spcPts val="1200"/>
              </a:spcAft>
            </a:pPr>
            <a:r>
              <a:rPr lang="x-none" sz="1900" b="0" i="0" dirty="0" smtClean="0">
                <a:solidFill>
                  <a:srgbClr val="FFFFFF"/>
                </a:solidFill>
              </a:rPr>
              <a:t>Todo UFO comienza con tres BDC (aunque no se muestra en todos los diagramas)</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5558" y="913070"/>
            <a:ext cx="994842" cy="19255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5345" y="2161165"/>
            <a:ext cx="642237" cy="124304"/>
          </a:xfrm>
          <a:prstGeom prst="rect">
            <a:avLst/>
          </a:prstGeom>
        </p:spPr>
      </p:pic>
      <p:pic>
        <p:nvPicPr>
          <p:cNvPr id="6" name="Picture 5"/>
          <p:cNvPicPr>
            <a:picLocks noChangeAspect="1"/>
          </p:cNvPicPr>
          <p:nvPr/>
        </p:nvPicPr>
        <p:blipFill>
          <a:blip r:embed="rId6"/>
          <a:stretch>
            <a:fillRect/>
          </a:stretch>
        </p:blipFill>
        <p:spPr>
          <a:xfrm>
            <a:off x="6810441" y="2158357"/>
            <a:ext cx="640135" cy="128027"/>
          </a:xfrm>
          <a:prstGeom prst="rect">
            <a:avLst/>
          </a:prstGeom>
        </p:spPr>
      </p:pic>
      <p:pic>
        <p:nvPicPr>
          <p:cNvPr id="23" name="Picture 22"/>
          <p:cNvPicPr>
            <a:picLocks noChangeAspect="1"/>
          </p:cNvPicPr>
          <p:nvPr/>
        </p:nvPicPr>
        <p:blipFill rotWithShape="1">
          <a:blip r:embed="rId7">
            <a:extLst>
              <a:ext uri="{28A0092B-C50C-407E-A947-70E740481C1C}">
                <a14:useLocalDpi xmlns:a14="http://schemas.microsoft.com/office/drawing/2010/main" val="0"/>
              </a:ext>
            </a:extLst>
          </a:blip>
          <a:srcRect t="28365"/>
          <a:stretch/>
        </p:blipFill>
        <p:spPr>
          <a:xfrm>
            <a:off x="169730" y="2819399"/>
            <a:ext cx="11869869" cy="2827909"/>
          </a:xfrm>
          <a:prstGeom prst="rect">
            <a:avLst/>
          </a:prstGeom>
        </p:spPr>
      </p:pic>
    </p:spTree>
    <p:extLst>
      <p:ext uri="{BB962C8B-B14F-4D97-AF65-F5344CB8AC3E}">
        <p14:creationId xmlns:p14="http://schemas.microsoft.com/office/powerpoint/2010/main" val="387915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199280"/>
            <a:ext cx="9448799" cy="5439520"/>
          </a:xfrm>
          <a:prstGeom prst="rect">
            <a:avLst/>
          </a:prstGeom>
        </p:spPr>
      </p:pic>
      <p:sp>
        <p:nvSpPr>
          <p:cNvPr id="7" name="TextBox 6"/>
          <p:cNvSpPr txBox="1">
            <a:spLocks noChangeArrowheads="1"/>
          </p:cNvSpPr>
          <p:nvPr/>
        </p:nvSpPr>
        <p:spPr bwMode="auto">
          <a:xfrm>
            <a:off x="510119" y="342907"/>
            <a:ext cx="7647053" cy="95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x-none" sz="2800" b="1" i="0" dirty="0" smtClean="0">
                <a:solidFill>
                  <a:srgbClr val="042555"/>
                </a:solidFill>
                <a:latin typeface="Arial" pitchFamily="18" charset="0"/>
              </a:rPr>
              <a:t>Rama en común: Estrategia de colocación del primer UFO personalmente patrocinado</a:t>
            </a:r>
          </a:p>
        </p:txBody>
      </p:sp>
      <p:sp>
        <p:nvSpPr>
          <p:cNvPr id="14" name="TextBox 13"/>
          <p:cNvSpPr txBox="1">
            <a:spLocks noChangeArrowheads="1"/>
          </p:cNvSpPr>
          <p:nvPr/>
        </p:nvSpPr>
        <p:spPr bwMode="auto">
          <a:xfrm>
            <a:off x="419232" y="4124536"/>
            <a:ext cx="11334751" cy="224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fontAlgn="base">
              <a:spcBef>
                <a:spcPct val="0"/>
              </a:spcBef>
              <a:spcAft>
                <a:spcPts val="1200"/>
              </a:spcAft>
            </a:pPr>
            <a:r>
              <a:rPr lang="x-none" sz="2000" b="1" i="0" dirty="0" smtClean="0">
                <a:solidFill>
                  <a:srgbClr val="042555"/>
                </a:solidFill>
                <a:latin typeface="Arial" pitchFamily="18" charset="0"/>
              </a:rPr>
              <a:t>Si usted está colocado a la </a:t>
            </a:r>
            <a:r>
              <a:rPr lang="x-none" sz="2000" b="1" i="0" dirty="0" smtClean="0">
                <a:solidFill>
                  <a:srgbClr val="139FC9"/>
                </a:solidFill>
                <a:latin typeface="Arial" pitchFamily="18" charset="0"/>
              </a:rPr>
              <a:t>izquierda</a:t>
            </a:r>
            <a:r>
              <a:rPr lang="x-none" sz="2000" b="1" i="0" dirty="0" smtClean="0">
                <a:solidFill>
                  <a:srgbClr val="042555"/>
                </a:solidFill>
                <a:latin typeface="Arial" pitchFamily="18" charset="0"/>
              </a:rPr>
              <a:t>, su rama </a:t>
            </a:r>
            <a:r>
              <a:rPr lang="x-none" sz="2000" b="1" i="0" dirty="0" smtClean="0">
                <a:solidFill>
                  <a:srgbClr val="139FC9"/>
                </a:solidFill>
                <a:latin typeface="Arial" pitchFamily="18" charset="0"/>
              </a:rPr>
              <a:t>002 izquierda</a:t>
            </a:r>
            <a:r>
              <a:rPr lang="en-US" sz="2000" b="1" i="0" dirty="0" smtClean="0">
                <a:solidFill>
                  <a:srgbClr val="139FC9"/>
                </a:solidFill>
                <a:latin typeface="Arial" pitchFamily="18" charset="0"/>
              </a:rPr>
              <a:t> </a:t>
            </a:r>
            <a:r>
              <a:rPr lang="x-none" sz="2000" b="1" i="0" dirty="0" smtClean="0">
                <a:solidFill>
                  <a:srgbClr val="042555"/>
                </a:solidFill>
                <a:latin typeface="Arial" pitchFamily="18" charset="0"/>
              </a:rPr>
              <a:t>es</a:t>
            </a:r>
            <a:r>
              <a:rPr lang="en-US" sz="2000" b="1" dirty="0" smtClean="0">
                <a:solidFill>
                  <a:srgbClr val="042555"/>
                </a:solidFill>
                <a:latin typeface="Arial" pitchFamily="18" charset="0"/>
              </a:rPr>
              <a:t> </a:t>
            </a:r>
            <a:r>
              <a:rPr lang="x-none" sz="2000" b="1" i="0" dirty="0" smtClean="0">
                <a:solidFill>
                  <a:srgbClr val="042555"/>
                </a:solidFill>
                <a:latin typeface="Arial" pitchFamily="18" charset="0"/>
              </a:rPr>
              <a:t>su</a:t>
            </a:r>
            <a:r>
              <a:rPr lang="en-US" sz="2000" b="1" dirty="0" smtClean="0">
                <a:solidFill>
                  <a:srgbClr val="042555"/>
                </a:solidFill>
                <a:latin typeface="Arial" pitchFamily="18" charset="0"/>
              </a:rPr>
              <a:t> </a:t>
            </a:r>
            <a:r>
              <a:rPr lang="x-none" sz="2000" b="1" i="0" dirty="0" smtClean="0">
                <a:solidFill>
                  <a:srgbClr val="042555"/>
                </a:solidFill>
                <a:latin typeface="Arial" pitchFamily="18" charset="0"/>
              </a:rPr>
              <a:t>Rama</a:t>
            </a:r>
            <a:r>
              <a:rPr lang="en-US" sz="2000" b="1" dirty="0" smtClean="0">
                <a:solidFill>
                  <a:srgbClr val="042555"/>
                </a:solidFill>
                <a:latin typeface="Arial" pitchFamily="18" charset="0"/>
              </a:rPr>
              <a:t> </a:t>
            </a:r>
            <a:r>
              <a:rPr lang="x-none" sz="2000" b="1" i="0" dirty="0" smtClean="0">
                <a:solidFill>
                  <a:srgbClr val="042555"/>
                </a:solidFill>
                <a:latin typeface="Arial" pitchFamily="18" charset="0"/>
              </a:rPr>
              <a:t>en</a:t>
            </a:r>
            <a:r>
              <a:rPr lang="en-US" sz="2000" b="1" i="0" dirty="0" smtClean="0">
                <a:solidFill>
                  <a:srgbClr val="042555"/>
                </a:solidFill>
                <a:latin typeface="Arial" pitchFamily="18" charset="0"/>
              </a:rPr>
              <a:t> </a:t>
            </a:r>
            <a:r>
              <a:rPr lang="x-none" sz="2000" b="1" i="0" dirty="0" smtClean="0">
                <a:solidFill>
                  <a:srgbClr val="042555"/>
                </a:solidFill>
                <a:latin typeface="Arial" pitchFamily="18" charset="0"/>
              </a:rPr>
              <a:t>Común,</a:t>
            </a:r>
            <a:r>
              <a:rPr lang="en-US" sz="2000" b="1" i="0" dirty="0" smtClean="0">
                <a:solidFill>
                  <a:srgbClr val="042555"/>
                </a:solidFill>
                <a:latin typeface="Arial" pitchFamily="18" charset="0"/>
              </a:rPr>
              <a:t> </a:t>
            </a:r>
            <a:r>
              <a:rPr lang="x-none" sz="2000" b="1" i="0" dirty="0" smtClean="0">
                <a:solidFill>
                  <a:srgbClr val="042555"/>
                </a:solidFill>
                <a:latin typeface="Arial" pitchFamily="18" charset="0"/>
              </a:rPr>
              <a:t>y</a:t>
            </a:r>
            <a:r>
              <a:rPr lang="en-US" sz="2000" b="1" dirty="0" smtClean="0">
                <a:solidFill>
                  <a:srgbClr val="042555"/>
                </a:solidFill>
                <a:latin typeface="Arial" pitchFamily="18" charset="0"/>
              </a:rPr>
              <a:t> </a:t>
            </a:r>
            <a:r>
              <a:rPr lang="x-none" sz="2000" b="1" i="0" dirty="0" smtClean="0">
                <a:solidFill>
                  <a:srgbClr val="042555"/>
                </a:solidFill>
                <a:latin typeface="Arial" pitchFamily="18" charset="0"/>
              </a:rPr>
              <a:t>deberá</a:t>
            </a:r>
            <a:r>
              <a:rPr lang="en-US" sz="2000" b="1" dirty="0" smtClean="0">
                <a:solidFill>
                  <a:srgbClr val="042555"/>
                </a:solidFill>
                <a:latin typeface="Arial" pitchFamily="18" charset="0"/>
              </a:rPr>
              <a:t> </a:t>
            </a:r>
            <a:r>
              <a:rPr lang="x-none" sz="2000" b="1" i="0" dirty="0" smtClean="0">
                <a:solidFill>
                  <a:srgbClr val="042555"/>
                </a:solidFill>
                <a:latin typeface="Arial" pitchFamily="18" charset="0"/>
              </a:rPr>
              <a:t>colocar</a:t>
            </a:r>
            <a:r>
              <a:rPr lang="en-US" sz="2000" b="1" i="0" dirty="0" smtClean="0">
                <a:solidFill>
                  <a:srgbClr val="042555"/>
                </a:solidFill>
                <a:latin typeface="Arial" pitchFamily="18" charset="0"/>
              </a:rPr>
              <a:t> </a:t>
            </a:r>
            <a:r>
              <a:rPr lang="x-none" sz="2000" b="1" i="0" dirty="0" smtClean="0">
                <a:solidFill>
                  <a:srgbClr val="042555"/>
                </a:solidFill>
                <a:latin typeface="Arial" pitchFamily="18" charset="0"/>
              </a:rPr>
              <a:t>a</a:t>
            </a:r>
            <a:r>
              <a:rPr lang="en-US" sz="2000" b="1" dirty="0" smtClean="0">
                <a:solidFill>
                  <a:srgbClr val="042555"/>
                </a:solidFill>
                <a:latin typeface="Arial" pitchFamily="18" charset="0"/>
              </a:rPr>
              <a:t> </a:t>
            </a:r>
            <a:r>
              <a:rPr lang="x-none" sz="2000" b="1" i="0" dirty="0" smtClean="0">
                <a:solidFill>
                  <a:srgbClr val="042555"/>
                </a:solidFill>
                <a:latin typeface="Arial" pitchFamily="18" charset="0"/>
              </a:rPr>
              <a:t>su</a:t>
            </a:r>
            <a:r>
              <a:rPr lang="en-US" sz="2000" b="1" dirty="0" smtClean="0">
                <a:solidFill>
                  <a:srgbClr val="042555"/>
                </a:solidFill>
                <a:latin typeface="Arial" pitchFamily="18" charset="0"/>
              </a:rPr>
              <a:t> </a:t>
            </a:r>
            <a:r>
              <a:rPr lang="x-none" sz="2000" b="1" i="0" dirty="0" smtClean="0">
                <a:solidFill>
                  <a:srgbClr val="042555"/>
                </a:solidFill>
                <a:latin typeface="Arial" pitchFamily="18" charset="0"/>
              </a:rPr>
              <a:t>primer UFO personalmente patrocinado en su rama</a:t>
            </a:r>
            <a:r>
              <a:rPr lang="x-none" sz="2000" b="1" i="0" dirty="0" smtClean="0">
                <a:solidFill>
                  <a:srgbClr val="139FC9"/>
                </a:solidFill>
                <a:latin typeface="Arial" pitchFamily="18" charset="0"/>
              </a:rPr>
              <a:t> 002 izquierda</a:t>
            </a:r>
            <a:endParaRPr lang="x-none" sz="2000" b="1" i="0" dirty="0" smtClean="0">
              <a:solidFill>
                <a:srgbClr val="000000"/>
              </a:solidFill>
              <a:latin typeface="Arial" pitchFamily="18" charset="0"/>
            </a:endParaRPr>
          </a:p>
          <a:p>
            <a:pPr marL="342900" indent="-342900" fontAlgn="base">
              <a:spcBef>
                <a:spcPct val="0"/>
              </a:spcBef>
              <a:spcAft>
                <a:spcPts val="1200"/>
              </a:spcAft>
            </a:pPr>
            <a:r>
              <a:rPr lang="x-none" sz="2000" b="1" i="0" dirty="0" smtClean="0">
                <a:solidFill>
                  <a:srgbClr val="042555"/>
                </a:solidFill>
                <a:latin typeface="Arial" pitchFamily="18" charset="0"/>
              </a:rPr>
              <a:t>Si está colocado a la </a:t>
            </a:r>
            <a:r>
              <a:rPr lang="x-none" sz="2000" b="1" i="0" dirty="0" smtClean="0">
                <a:solidFill>
                  <a:srgbClr val="139FC9"/>
                </a:solidFill>
                <a:latin typeface="Arial" pitchFamily="18" charset="0"/>
              </a:rPr>
              <a:t>derecha</a:t>
            </a:r>
            <a:r>
              <a:rPr lang="x-none" sz="2000" b="1" i="0" dirty="0" smtClean="0">
                <a:solidFill>
                  <a:srgbClr val="042555"/>
                </a:solidFill>
                <a:latin typeface="Arial" pitchFamily="18" charset="0"/>
              </a:rPr>
              <a:t>, su rama </a:t>
            </a:r>
            <a:r>
              <a:rPr lang="x-none" sz="2000" b="1" i="0" dirty="0" smtClean="0">
                <a:solidFill>
                  <a:srgbClr val="139FC9"/>
                </a:solidFill>
                <a:latin typeface="Arial" pitchFamily="18" charset="0"/>
              </a:rPr>
              <a:t>derecha</a:t>
            </a:r>
            <a:r>
              <a:rPr lang="x-none" sz="2000" b="1" i="0" dirty="0" smtClean="0">
                <a:solidFill>
                  <a:srgbClr val="042555"/>
                </a:solidFill>
                <a:latin typeface="Arial" pitchFamily="18" charset="0"/>
              </a:rPr>
              <a:t> será su Rama en Común </a:t>
            </a:r>
            <a:r>
              <a:rPr lang="x-none" sz="2000" b="1" i="0" dirty="0" smtClean="0">
                <a:solidFill>
                  <a:srgbClr val="139FC9"/>
                </a:solidFill>
                <a:latin typeface="Arial" pitchFamily="18" charset="0"/>
              </a:rPr>
              <a:t>(003 derecha)</a:t>
            </a:r>
            <a:endParaRPr lang="x-none" sz="2000" b="1" i="0" dirty="0" smtClean="0">
              <a:solidFill>
                <a:srgbClr val="000000"/>
              </a:solidFill>
              <a:latin typeface="Arial" pitchFamily="18" charset="0"/>
            </a:endParaRPr>
          </a:p>
          <a:p>
            <a:pPr marL="342900" indent="-342900" fontAlgn="base">
              <a:spcBef>
                <a:spcPct val="0"/>
              </a:spcBef>
              <a:spcAft>
                <a:spcPts val="1200"/>
              </a:spcAft>
            </a:pPr>
            <a:r>
              <a:rPr lang="x-none" sz="2000" b="1" i="0" dirty="0" smtClean="0">
                <a:solidFill>
                  <a:srgbClr val="042555"/>
                </a:solidFill>
                <a:latin typeface="Arial" pitchFamily="18" charset="0"/>
              </a:rPr>
              <a:t>Si ya había sido colocado otro UFO en su organización, entonces deberá colocar al nuevo UFO personalmente patrocinado por usted en el último lugar de esa rama (002 izquierda o 003 derecha)</a:t>
            </a:r>
            <a:endParaRPr lang="x-none" sz="2000" b="1" i="0" dirty="0" smtClean="0">
              <a:solidFill>
                <a:srgbClr val="000000"/>
              </a:solidFill>
              <a:latin typeface="Arial" pitchFamily="18" charset="0"/>
            </a:endParaRPr>
          </a:p>
        </p:txBody>
      </p:sp>
      <p:grpSp>
        <p:nvGrpSpPr>
          <p:cNvPr id="2" name="Group 1"/>
          <p:cNvGrpSpPr/>
          <p:nvPr/>
        </p:nvGrpSpPr>
        <p:grpSpPr>
          <a:xfrm>
            <a:off x="8239694" y="3434444"/>
            <a:ext cx="1564743" cy="502953"/>
            <a:chOff x="8239619" y="3434444"/>
            <a:chExt cx="1564743" cy="502953"/>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l="21663" t="36688"/>
            <a:stretch>
              <a:fillRect/>
            </a:stretch>
          </p:blipFill>
          <p:spPr bwMode="auto">
            <a:xfrm>
              <a:off x="8239619" y="3472561"/>
              <a:ext cx="1564743" cy="43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quot;No&quot; Symbol 22"/>
            <p:cNvSpPr/>
            <p:nvPr/>
          </p:nvSpPr>
          <p:spPr>
            <a:xfrm>
              <a:off x="8672837" y="3434444"/>
              <a:ext cx="657896" cy="502953"/>
            </a:xfrm>
            <a:prstGeom prst="noSmoking">
              <a:avLst/>
            </a:prstGeom>
            <a:solidFill>
              <a:schemeClr val="accent2"/>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00" tIns="45718" rIns="91400" bIns="45718" anchor="ctr"/>
            <a:lstStyle/>
            <a:p>
              <a:pPr>
                <a:defRPr/>
              </a:pPr>
              <a:endParaRPr lang="en-US">
                <a:solidFill>
                  <a:srgbClr val="DDDEDD"/>
                </a:solidFill>
              </a:endParaRPr>
            </a:p>
          </p:txBody>
        </p:sp>
      </p:grpSp>
      <p:sp>
        <p:nvSpPr>
          <p:cNvPr id="16" name="TextBox 15"/>
          <p:cNvSpPr txBox="1">
            <a:spLocks noChangeArrowheads="1"/>
          </p:cNvSpPr>
          <p:nvPr/>
        </p:nvSpPr>
        <p:spPr bwMode="auto">
          <a:xfrm>
            <a:off x="381001" y="3385226"/>
            <a:ext cx="2864650"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Bef>
                <a:spcPct val="0"/>
              </a:spcBef>
              <a:spcAft>
                <a:spcPct val="0"/>
              </a:spcAft>
              <a:buFontTx/>
              <a:buNone/>
            </a:pPr>
            <a:r>
              <a:rPr lang="x-none" sz="1600" b="1" i="0" dirty="0" smtClean="0">
                <a:solidFill>
                  <a:srgbClr val="042555"/>
                </a:solidFill>
                <a:latin typeface="Arial" pitchFamily="18" charset="0"/>
              </a:rPr>
              <a:t>Primer UFO personalmente patrocinado</a:t>
            </a:r>
          </a:p>
        </p:txBody>
      </p:sp>
    </p:spTree>
    <p:extLst>
      <p:ext uri="{BB962C8B-B14F-4D97-AF65-F5344CB8AC3E}">
        <p14:creationId xmlns:p14="http://schemas.microsoft.com/office/powerpoint/2010/main" val="15834295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r="-36000" b="-14000"/>
          </a:stretch>
        </a:blipFill>
        <a:effectLst/>
      </p:bgPr>
    </p:bg>
    <p:spTree>
      <p:nvGrpSpPr>
        <p:cNvPr id="1" name=""/>
        <p:cNvGrpSpPr/>
        <p:nvPr/>
      </p:nvGrpSpPr>
      <p:grpSpPr>
        <a:xfrm>
          <a:off x="0" y="0"/>
          <a:ext cx="0" cy="0"/>
          <a:chOff x="0" y="0"/>
          <a:chExt cx="0" cy="0"/>
        </a:xfrm>
      </p:grpSpPr>
      <p:sp>
        <p:nvSpPr>
          <p:cNvPr id="2" name="Rectangle 1"/>
          <p:cNvSpPr/>
          <p:nvPr/>
        </p:nvSpPr>
        <p:spPr>
          <a:xfrm>
            <a:off x="898811" y="2761602"/>
            <a:ext cx="6127377" cy="923330"/>
          </a:xfrm>
          <a:prstGeom prst="rect">
            <a:avLst/>
          </a:prstGeom>
        </p:spPr>
        <p:txBody>
          <a:bodyPr wrap="square">
            <a:spAutoFit/>
          </a:bodyPr>
          <a:lstStyle/>
          <a:p>
            <a:pPr indent="1588" defTabSz="914400"/>
            <a:r>
              <a:rPr lang="x-none" sz="5400" b="1" i="0" cap="all" dirty="0" smtClean="0">
                <a:solidFill>
                  <a:srgbClr val="222A35"/>
                </a:solidFill>
              </a:rPr>
              <a:t>Suscripción</a:t>
            </a:r>
          </a:p>
        </p:txBody>
      </p:sp>
      <p:cxnSp>
        <p:nvCxnSpPr>
          <p:cNvPr id="4" name="Straight Connector 3"/>
          <p:cNvCxnSpPr/>
          <p:nvPr/>
        </p:nvCxnSpPr>
        <p:spPr>
          <a:xfrm>
            <a:off x="930155" y="3684932"/>
            <a:ext cx="6096001"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930152" y="3816815"/>
            <a:ext cx="6475583" cy="707886"/>
          </a:xfrm>
          <a:prstGeom prst="rect">
            <a:avLst/>
          </a:prstGeom>
        </p:spPr>
        <p:txBody>
          <a:bodyPr wrap="square">
            <a:spAutoFit/>
          </a:bodyPr>
          <a:lstStyle/>
          <a:p>
            <a:pPr defTabSz="914400"/>
            <a:r>
              <a:rPr lang="en-US" sz="2000" b="1" dirty="0">
                <a:solidFill>
                  <a:srgbClr val="262626"/>
                </a:solidFill>
              </a:rPr>
              <a:t>S</a:t>
            </a:r>
            <a:r>
              <a:rPr lang="x-none" sz="2000" b="1" dirty="0" smtClean="0">
                <a:solidFill>
                  <a:srgbClr val="262626"/>
                </a:solidFill>
              </a:rPr>
              <a:t>e </a:t>
            </a:r>
            <a:r>
              <a:rPr lang="x-none" sz="2000" b="1" dirty="0">
                <a:solidFill>
                  <a:srgbClr val="262626"/>
                </a:solidFill>
              </a:rPr>
              <a:t>requiere la presencia del UFO y del patrocinador </a:t>
            </a:r>
            <a:r>
              <a:rPr lang="en-US" sz="2000" b="1" dirty="0" smtClean="0">
                <a:solidFill>
                  <a:srgbClr val="262626"/>
                </a:solidFill>
              </a:rPr>
              <a:t>para </a:t>
            </a:r>
            <a:r>
              <a:rPr lang="x-none" sz="2000" b="1" dirty="0">
                <a:solidFill>
                  <a:srgbClr val="262626"/>
                </a:solidFill>
              </a:rPr>
              <a:t>usar el Asistente de Inscripción o Socio Hoy</a:t>
            </a:r>
            <a:r>
              <a:rPr lang="x-none" sz="2000" b="1" dirty="0" smtClean="0">
                <a:solidFill>
                  <a:srgbClr val="262626"/>
                </a:solidFill>
              </a:rPr>
              <a:t> </a:t>
            </a:r>
            <a:endParaRPr lang="x-none" sz="2000" b="1" i="0" dirty="0" smtClean="0">
              <a:solidFill>
                <a:srgbClr val="262626"/>
              </a:solidFill>
            </a:endParaRPr>
          </a:p>
        </p:txBody>
      </p:sp>
      <p:sp>
        <p:nvSpPr>
          <p:cNvPr id="6" name="Rectangle 5"/>
          <p:cNvSpPr/>
          <p:nvPr/>
        </p:nvSpPr>
        <p:spPr>
          <a:xfrm>
            <a:off x="930156" y="4623872"/>
            <a:ext cx="5950478" cy="400110"/>
          </a:xfrm>
          <a:prstGeom prst="rect">
            <a:avLst/>
          </a:prstGeom>
        </p:spPr>
        <p:txBody>
          <a:bodyPr wrap="square">
            <a:spAutoFit/>
          </a:bodyPr>
          <a:lstStyle/>
          <a:p>
            <a:pPr defTabSz="914400"/>
            <a:r>
              <a:rPr lang="x-none" sz="2000" b="1" i="0" dirty="0" smtClean="0">
                <a:solidFill>
                  <a:srgbClr val="262626"/>
                </a:solidFill>
              </a:rPr>
              <a:t>En persona, compartiendo pantalla, Skype, teléfono.</a:t>
            </a:r>
          </a:p>
        </p:txBody>
      </p:sp>
    </p:spTree>
    <p:extLst>
      <p:ext uri="{BB962C8B-B14F-4D97-AF65-F5344CB8AC3E}">
        <p14:creationId xmlns:p14="http://schemas.microsoft.com/office/powerpoint/2010/main" val="268502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4134" y="2768905"/>
            <a:ext cx="4013888" cy="275974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3533" y="2604568"/>
            <a:ext cx="5334651" cy="3080160"/>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b="6061"/>
          <a:stretch/>
        </p:blipFill>
        <p:spPr>
          <a:xfrm>
            <a:off x="1421687" y="2805119"/>
            <a:ext cx="4078822" cy="263347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16" y="2604568"/>
            <a:ext cx="5334651" cy="3080160"/>
          </a:xfrm>
          <a:prstGeom prst="rect">
            <a:avLst/>
          </a:prstGeom>
        </p:spPr>
      </p:pic>
      <p:sp>
        <p:nvSpPr>
          <p:cNvPr id="2" name="Rectangle 1"/>
          <p:cNvSpPr/>
          <p:nvPr/>
        </p:nvSpPr>
        <p:spPr>
          <a:xfrm>
            <a:off x="3248026" y="552450"/>
            <a:ext cx="5848350" cy="646331"/>
          </a:xfrm>
          <a:prstGeom prst="rect">
            <a:avLst/>
          </a:prstGeom>
        </p:spPr>
        <p:txBody>
          <a:bodyPr wrap="square">
            <a:spAutoFit/>
          </a:bodyPr>
          <a:lstStyle/>
          <a:p>
            <a:pPr algn="ctr" defTabSz="914400">
              <a:defRPr/>
            </a:pPr>
            <a:r>
              <a:rPr lang="es-ES" sz="3600" dirty="0" smtClean="0">
                <a:ln w="3175">
                  <a:solidFill>
                    <a:prstClr val="white"/>
                  </a:solidFill>
                </a:ln>
                <a:solidFill>
                  <a:prstClr val="white"/>
                </a:solidFill>
                <a:latin typeface="Calibri Light" panose="020F0302020204030204"/>
              </a:rPr>
              <a:t>Inscripción </a:t>
            </a:r>
            <a:r>
              <a:rPr lang="es-ES" sz="3600" dirty="0" err="1">
                <a:ln w="3175">
                  <a:solidFill>
                    <a:prstClr val="white"/>
                  </a:solidFill>
                </a:ln>
                <a:solidFill>
                  <a:prstClr val="white"/>
                </a:solidFill>
                <a:latin typeface="Calibri Light" panose="020F0302020204030204"/>
              </a:rPr>
              <a:t>UnFranchise</a:t>
            </a:r>
            <a:r>
              <a:rPr lang="es-ES" sz="3600" dirty="0">
                <a:ln w="3175">
                  <a:solidFill>
                    <a:prstClr val="white"/>
                  </a:solidFill>
                </a:ln>
                <a:solidFill>
                  <a:prstClr val="white"/>
                </a:solidFill>
                <a:latin typeface="Calibri Light" panose="020F0302020204030204"/>
              </a:rPr>
              <a:t>® </a:t>
            </a:r>
          </a:p>
        </p:txBody>
      </p:sp>
      <p:sp>
        <p:nvSpPr>
          <p:cNvPr id="3" name="Rectangle 2"/>
          <p:cNvSpPr/>
          <p:nvPr/>
        </p:nvSpPr>
        <p:spPr>
          <a:xfrm>
            <a:off x="2517076" y="1588905"/>
            <a:ext cx="7157858" cy="523220"/>
          </a:xfrm>
          <a:prstGeom prst="rect">
            <a:avLst/>
          </a:prstGeom>
        </p:spPr>
        <p:txBody>
          <a:bodyPr wrap="none">
            <a:spAutoFit/>
          </a:bodyPr>
          <a:lstStyle/>
          <a:p>
            <a:pPr algn="ctr" defTabSz="914400">
              <a:spcBef>
                <a:spcPct val="25000"/>
              </a:spcBef>
              <a:defRPr/>
            </a:pPr>
            <a:r>
              <a:rPr lang="en-US" sz="2800" dirty="0">
                <a:ln>
                  <a:solidFill>
                    <a:srgbClr val="00A9FC"/>
                  </a:solidFill>
                </a:ln>
                <a:solidFill>
                  <a:srgbClr val="00A9FC"/>
                </a:solidFill>
              </a:rPr>
              <a:t>Dos </a:t>
            </a:r>
            <a:r>
              <a:rPr lang="en-US" sz="2800" dirty="0" err="1">
                <a:ln>
                  <a:solidFill>
                    <a:srgbClr val="00A9FC"/>
                  </a:solidFill>
                </a:ln>
                <a:solidFill>
                  <a:srgbClr val="00A9FC"/>
                </a:solidFill>
              </a:rPr>
              <a:t>formas</a:t>
            </a:r>
            <a:r>
              <a:rPr lang="en-US" sz="2800" dirty="0">
                <a:ln>
                  <a:solidFill>
                    <a:srgbClr val="00A9FC"/>
                  </a:solidFill>
                </a:ln>
                <a:solidFill>
                  <a:srgbClr val="00A9FC"/>
                </a:solidFill>
              </a:rPr>
              <a:t> de registrar un </a:t>
            </a:r>
            <a:r>
              <a:rPr lang="en-US" sz="2800" dirty="0" err="1">
                <a:ln>
                  <a:solidFill>
                    <a:srgbClr val="00A9FC"/>
                  </a:solidFill>
                </a:ln>
                <a:solidFill>
                  <a:srgbClr val="00A9FC"/>
                </a:solidFill>
              </a:rPr>
              <a:t>negocio</a:t>
            </a:r>
            <a:r>
              <a:rPr lang="en-US" sz="2800" dirty="0">
                <a:ln>
                  <a:solidFill>
                    <a:srgbClr val="00A9FC"/>
                  </a:solidFill>
                </a:ln>
                <a:solidFill>
                  <a:srgbClr val="00A9FC"/>
                </a:solidFill>
              </a:rPr>
              <a:t> </a:t>
            </a:r>
            <a:r>
              <a:rPr lang="en-US" sz="2800" dirty="0" err="1">
                <a:ln>
                  <a:solidFill>
                    <a:srgbClr val="00A9FC"/>
                  </a:solidFill>
                </a:ln>
                <a:solidFill>
                  <a:srgbClr val="00A9FC"/>
                </a:solidFill>
              </a:rPr>
              <a:t>UnFranchise</a:t>
            </a:r>
            <a:endParaRPr lang="en-US" sz="2800" dirty="0">
              <a:ln>
                <a:solidFill>
                  <a:srgbClr val="00A9FC"/>
                </a:solidFill>
              </a:ln>
              <a:solidFill>
                <a:srgbClr val="00A9FC"/>
              </a:solidFill>
            </a:endParaRPr>
          </a:p>
        </p:txBody>
      </p:sp>
      <p:sp>
        <p:nvSpPr>
          <p:cNvPr id="10" name="Rounded Rectangle 9"/>
          <p:cNvSpPr/>
          <p:nvPr/>
        </p:nvSpPr>
        <p:spPr>
          <a:xfrm>
            <a:off x="2026193" y="5708678"/>
            <a:ext cx="2869811" cy="408623"/>
          </a:xfrm>
          <a:prstGeom prst="roundRect">
            <a:avLst/>
          </a:prstGeom>
          <a:noFill/>
          <a:ln>
            <a:noFill/>
          </a:ln>
        </p:spPr>
        <p:txBody>
          <a:bodyPr wrap="square">
            <a:spAutoFit/>
          </a:bodyPr>
          <a:lstStyle/>
          <a:p>
            <a:pPr algn="ctr" defTabSz="914400">
              <a:spcBef>
                <a:spcPct val="25000"/>
              </a:spcBef>
              <a:defRPr/>
            </a:pPr>
            <a:r>
              <a:rPr lang="en-US" sz="1800" kern="0" dirty="0" err="1" smtClean="0">
                <a:ln w="3175">
                  <a:solidFill>
                    <a:prstClr val="white"/>
                  </a:solidFill>
                </a:ln>
                <a:solidFill>
                  <a:prstClr val="white"/>
                </a:solidFill>
              </a:rPr>
              <a:t>Asistente</a:t>
            </a:r>
            <a:r>
              <a:rPr lang="en-US" sz="1800" kern="0" dirty="0" smtClean="0">
                <a:ln w="3175">
                  <a:solidFill>
                    <a:prstClr val="white"/>
                  </a:solidFill>
                </a:ln>
                <a:solidFill>
                  <a:prstClr val="white"/>
                </a:solidFill>
              </a:rPr>
              <a:t> de </a:t>
            </a:r>
            <a:r>
              <a:rPr lang="en-US" sz="1800" kern="0" dirty="0" err="1" smtClean="0">
                <a:ln w="3175">
                  <a:solidFill>
                    <a:prstClr val="white"/>
                  </a:solidFill>
                </a:ln>
                <a:solidFill>
                  <a:prstClr val="white"/>
                </a:solidFill>
              </a:rPr>
              <a:t>Suscripción</a:t>
            </a:r>
            <a:r>
              <a:rPr lang="en-US" sz="1800" kern="0" dirty="0" smtClean="0">
                <a:ln w="3175">
                  <a:solidFill>
                    <a:prstClr val="white"/>
                  </a:solidFill>
                </a:ln>
                <a:solidFill>
                  <a:prstClr val="white"/>
                </a:solidFill>
              </a:rPr>
              <a:t> </a:t>
            </a:r>
            <a:endParaRPr lang="en-US" sz="1800" kern="0" dirty="0">
              <a:ln w="3175">
                <a:solidFill>
                  <a:prstClr val="white"/>
                </a:solidFill>
              </a:ln>
              <a:solidFill>
                <a:prstClr val="white"/>
              </a:solidFill>
            </a:endParaRPr>
          </a:p>
        </p:txBody>
      </p:sp>
      <p:sp>
        <p:nvSpPr>
          <p:cNvPr id="11" name="Rounded Rectangle 10"/>
          <p:cNvSpPr/>
          <p:nvPr/>
        </p:nvSpPr>
        <p:spPr>
          <a:xfrm>
            <a:off x="7295953" y="5772314"/>
            <a:ext cx="2869811" cy="408623"/>
          </a:xfrm>
          <a:prstGeom prst="roundRect">
            <a:avLst/>
          </a:prstGeom>
          <a:noFill/>
          <a:ln>
            <a:noFill/>
          </a:ln>
        </p:spPr>
        <p:txBody>
          <a:bodyPr wrap="square">
            <a:spAutoFit/>
          </a:bodyPr>
          <a:lstStyle/>
          <a:p>
            <a:pPr algn="ctr" defTabSz="914400">
              <a:spcBef>
                <a:spcPct val="25000"/>
              </a:spcBef>
              <a:defRPr/>
            </a:pPr>
            <a:r>
              <a:rPr lang="en-US" sz="1800" kern="0" dirty="0" err="1">
                <a:ln w="3175">
                  <a:solidFill>
                    <a:prstClr val="white"/>
                  </a:solidFill>
                </a:ln>
                <a:solidFill>
                  <a:prstClr val="white"/>
                </a:solidFill>
              </a:rPr>
              <a:t>Invitar</a:t>
            </a:r>
            <a:r>
              <a:rPr lang="en-US" sz="1800" kern="0" dirty="0">
                <a:ln w="3175">
                  <a:solidFill>
                    <a:prstClr val="white"/>
                  </a:solidFill>
                </a:ln>
                <a:solidFill>
                  <a:prstClr val="white"/>
                </a:solidFill>
              </a:rPr>
              <a:t> al socio </a:t>
            </a:r>
            <a:r>
              <a:rPr lang="en-US" sz="1800" kern="0" dirty="0" err="1">
                <a:ln w="3175">
                  <a:solidFill>
                    <a:prstClr val="white"/>
                  </a:solidFill>
                </a:ln>
                <a:solidFill>
                  <a:prstClr val="white"/>
                </a:solidFill>
              </a:rPr>
              <a:t>ahora</a:t>
            </a:r>
            <a:endParaRPr lang="en-US" sz="1800" kern="0" dirty="0">
              <a:ln w="3175">
                <a:solidFill>
                  <a:prstClr val="white"/>
                </a:solidFill>
              </a:ln>
              <a:solidFill>
                <a:prstClr val="white"/>
              </a:solidFill>
            </a:endParaRPr>
          </a:p>
        </p:txBody>
      </p:sp>
    </p:spTree>
    <p:extLst>
      <p:ext uri="{BB962C8B-B14F-4D97-AF65-F5344CB8AC3E}">
        <p14:creationId xmlns:p14="http://schemas.microsoft.com/office/powerpoint/2010/main" val="38241044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49872" y="0"/>
            <a:ext cx="9676259" cy="6858000"/>
          </a:xfrm>
          <a:prstGeom prst="rect">
            <a:avLst/>
          </a:prstGeom>
        </p:spPr>
      </p:pic>
      <p:pic>
        <p:nvPicPr>
          <p:cNvPr id="3" name="Picture 2" descr="T:\Field Training\Field Training\North America\NA_ENGLISH\B5 update\images\Partner Now 2015-06-25 13-43-4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980"/>
          <a:stretch/>
        </p:blipFill>
        <p:spPr bwMode="auto">
          <a:xfrm>
            <a:off x="9426388" y="0"/>
            <a:ext cx="276561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8154391" y="120315"/>
            <a:ext cx="3186953" cy="1456154"/>
          </a:xfrm>
          <a:custGeom>
            <a:avLst/>
            <a:gdLst>
              <a:gd name="connsiteX0" fmla="*/ 188259 w 3065930"/>
              <a:gd name="connsiteY0" fmla="*/ 376518 h 981635"/>
              <a:gd name="connsiteX1" fmla="*/ 188259 w 3065930"/>
              <a:gd name="connsiteY1" fmla="*/ 605118 h 981635"/>
              <a:gd name="connsiteX2" fmla="*/ 0 w 3065930"/>
              <a:gd name="connsiteY2" fmla="*/ 490818 h 981635"/>
              <a:gd name="connsiteX3" fmla="*/ 230843 w 3065930"/>
              <a:gd name="connsiteY3" fmla="*/ 0 h 981635"/>
              <a:gd name="connsiteX4" fmla="*/ 3023347 w 3065930"/>
              <a:gd name="connsiteY4" fmla="*/ 0 h 981635"/>
              <a:gd name="connsiteX5" fmla="*/ 3065930 w 3065930"/>
              <a:gd name="connsiteY5" fmla="*/ 42583 h 981635"/>
              <a:gd name="connsiteX6" fmla="*/ 3065930 w 3065930"/>
              <a:gd name="connsiteY6" fmla="*/ 939052 h 981635"/>
              <a:gd name="connsiteX7" fmla="*/ 3023347 w 3065930"/>
              <a:gd name="connsiteY7" fmla="*/ 981635 h 981635"/>
              <a:gd name="connsiteX8" fmla="*/ 230843 w 3065930"/>
              <a:gd name="connsiteY8" fmla="*/ 981635 h 981635"/>
              <a:gd name="connsiteX9" fmla="*/ 188260 w 3065930"/>
              <a:gd name="connsiteY9" fmla="*/ 939052 h 981635"/>
              <a:gd name="connsiteX10" fmla="*/ 188260 w 3065930"/>
              <a:gd name="connsiteY10" fmla="*/ 42583 h 981635"/>
              <a:gd name="connsiteX11" fmla="*/ 230843 w 3065930"/>
              <a:gd name="connsiteY11" fmla="*/ 0 h 98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5930" h="981635">
                <a:moveTo>
                  <a:pt x="188259" y="376518"/>
                </a:moveTo>
                <a:lnTo>
                  <a:pt x="188259" y="605118"/>
                </a:lnTo>
                <a:lnTo>
                  <a:pt x="0" y="490818"/>
                </a:lnTo>
                <a:close/>
                <a:moveTo>
                  <a:pt x="230843" y="0"/>
                </a:moveTo>
                <a:lnTo>
                  <a:pt x="3023347" y="0"/>
                </a:lnTo>
                <a:cubicBezTo>
                  <a:pt x="3046865" y="0"/>
                  <a:pt x="3065930" y="19065"/>
                  <a:pt x="3065930" y="42583"/>
                </a:cubicBezTo>
                <a:lnTo>
                  <a:pt x="3065930" y="939052"/>
                </a:lnTo>
                <a:cubicBezTo>
                  <a:pt x="3065930" y="962570"/>
                  <a:pt x="3046865" y="981635"/>
                  <a:pt x="3023347" y="981635"/>
                </a:cubicBezTo>
                <a:lnTo>
                  <a:pt x="230843" y="981635"/>
                </a:lnTo>
                <a:cubicBezTo>
                  <a:pt x="207325" y="981635"/>
                  <a:pt x="188260" y="962570"/>
                  <a:pt x="188260" y="939052"/>
                </a:cubicBezTo>
                <a:lnTo>
                  <a:pt x="188260" y="42583"/>
                </a:lnTo>
                <a:cubicBezTo>
                  <a:pt x="188260" y="19065"/>
                  <a:pt x="207325" y="0"/>
                  <a:pt x="23084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x-none" sz="1800" b="0" i="0" dirty="0" smtClean="0">
                <a:solidFill>
                  <a:srgbClr val="FFFFFF"/>
                </a:solidFill>
              </a:rPr>
              <a:t>Seleccion</a:t>
            </a:r>
            <a:r>
              <a:rPr lang="en-US" sz="1800" b="0" i="0" dirty="0" smtClean="0">
                <a:solidFill>
                  <a:srgbClr val="FFFFFF"/>
                </a:solidFill>
              </a:rPr>
              <a:t>e</a:t>
            </a:r>
            <a:r>
              <a:rPr lang="x-none" sz="1800" b="0" i="0" dirty="0" smtClean="0">
                <a:solidFill>
                  <a:srgbClr val="FFFFFF"/>
                </a:solidFill>
              </a:rPr>
              <a:t> </a:t>
            </a:r>
            <a:r>
              <a:rPr lang="en-US" sz="1800" b="0" i="0" dirty="0" smtClean="0">
                <a:solidFill>
                  <a:srgbClr val="FFFFFF"/>
                </a:solidFill>
              </a:rPr>
              <a:t>el </a:t>
            </a:r>
            <a:r>
              <a:rPr lang="en-US" sz="1800" b="0" i="0" dirty="0" err="1" smtClean="0">
                <a:solidFill>
                  <a:srgbClr val="FFFFFF"/>
                </a:solidFill>
              </a:rPr>
              <a:t>país</a:t>
            </a:r>
            <a:r>
              <a:rPr lang="en-US" sz="1800" b="0" i="0" dirty="0" smtClean="0">
                <a:solidFill>
                  <a:srgbClr val="FFFFFF"/>
                </a:solidFill>
              </a:rPr>
              <a:t> </a:t>
            </a:r>
            <a:r>
              <a:rPr lang="x-none" sz="1800" b="0" i="0" dirty="0" smtClean="0">
                <a:solidFill>
                  <a:srgbClr val="FFFFFF"/>
                </a:solidFill>
              </a:rPr>
              <a:t>d</a:t>
            </a:r>
            <a:r>
              <a:rPr lang="en-US" sz="1800" b="0" i="0" dirty="0" smtClean="0">
                <a:solidFill>
                  <a:srgbClr val="FFFFFF"/>
                </a:solidFill>
              </a:rPr>
              <a:t>ó</a:t>
            </a:r>
            <a:r>
              <a:rPr lang="x-none" sz="1800" b="0" i="0" dirty="0" smtClean="0">
                <a:solidFill>
                  <a:srgbClr val="FFFFFF"/>
                </a:solidFill>
              </a:rPr>
              <a:t>nde resid</a:t>
            </a:r>
            <a:r>
              <a:rPr lang="en-US" sz="1800" b="0" i="0" dirty="0" smtClean="0">
                <a:solidFill>
                  <a:srgbClr val="FFFFFF"/>
                </a:solidFill>
              </a:rPr>
              <a:t>e</a:t>
            </a:r>
            <a:r>
              <a:rPr lang="x-none" sz="1800" b="0" i="0" dirty="0" smtClean="0">
                <a:solidFill>
                  <a:srgbClr val="FFFFFF"/>
                </a:solidFill>
              </a:rPr>
              <a:t> su nuevo UFO</a:t>
            </a:r>
          </a:p>
        </p:txBody>
      </p:sp>
    </p:spTree>
    <p:extLst>
      <p:ext uri="{BB962C8B-B14F-4D97-AF65-F5344CB8AC3E}">
        <p14:creationId xmlns:p14="http://schemas.microsoft.com/office/powerpoint/2010/main" val="145987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4156" y="-11566"/>
            <a:ext cx="9590544" cy="416688"/>
          </a:xfrm>
          <a:prstGeom prst="rect">
            <a:avLst/>
          </a:prstGeom>
          <a:solidFill>
            <a:srgbClr val="37A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Field Training\Field Training\North America\NA_ENGLISH\B5 update\images\Partner Now 2015-06-25 13-43-43.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0980"/>
          <a:stretch/>
        </p:blipFill>
        <p:spPr bwMode="auto">
          <a:xfrm>
            <a:off x="9426388" y="0"/>
            <a:ext cx="276561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bwMode="auto">
          <a:xfrm>
            <a:off x="1392020" y="3562560"/>
            <a:ext cx="5921340" cy="602556"/>
          </a:xfrm>
          <a:prstGeom prst="roundRect">
            <a:avLst>
              <a:gd name="adj" fmla="val 7019"/>
            </a:avLst>
          </a:prstGeom>
          <a:noFill/>
          <a:ln w="19050" cap="rnd" cmpd="sng" algn="ctr">
            <a:solidFill>
              <a:srgbClr val="23635D"/>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60"/>
          <a:stretch/>
        </p:blipFill>
        <p:spPr>
          <a:xfrm>
            <a:off x="-164156" y="52136"/>
            <a:ext cx="9590544" cy="6805863"/>
          </a:xfrm>
          <a:prstGeom prst="rect">
            <a:avLst/>
          </a:prstGeom>
        </p:spPr>
      </p:pic>
      <p:sp>
        <p:nvSpPr>
          <p:cNvPr id="8" name="Freeform 7"/>
          <p:cNvSpPr/>
          <p:nvPr/>
        </p:nvSpPr>
        <p:spPr>
          <a:xfrm>
            <a:off x="6995571" y="3043121"/>
            <a:ext cx="4453779" cy="1256172"/>
          </a:xfrm>
          <a:custGeom>
            <a:avLst/>
            <a:gdLst>
              <a:gd name="connsiteX0" fmla="*/ 188259 w 3065930"/>
              <a:gd name="connsiteY0" fmla="*/ 376518 h 981635"/>
              <a:gd name="connsiteX1" fmla="*/ 188259 w 3065930"/>
              <a:gd name="connsiteY1" fmla="*/ 605118 h 981635"/>
              <a:gd name="connsiteX2" fmla="*/ 0 w 3065930"/>
              <a:gd name="connsiteY2" fmla="*/ 490818 h 981635"/>
              <a:gd name="connsiteX3" fmla="*/ 230843 w 3065930"/>
              <a:gd name="connsiteY3" fmla="*/ 0 h 981635"/>
              <a:gd name="connsiteX4" fmla="*/ 3023347 w 3065930"/>
              <a:gd name="connsiteY4" fmla="*/ 0 h 981635"/>
              <a:gd name="connsiteX5" fmla="*/ 3065930 w 3065930"/>
              <a:gd name="connsiteY5" fmla="*/ 42583 h 981635"/>
              <a:gd name="connsiteX6" fmla="*/ 3065930 w 3065930"/>
              <a:gd name="connsiteY6" fmla="*/ 939052 h 981635"/>
              <a:gd name="connsiteX7" fmla="*/ 3023347 w 3065930"/>
              <a:gd name="connsiteY7" fmla="*/ 981635 h 981635"/>
              <a:gd name="connsiteX8" fmla="*/ 230843 w 3065930"/>
              <a:gd name="connsiteY8" fmla="*/ 981635 h 981635"/>
              <a:gd name="connsiteX9" fmla="*/ 188260 w 3065930"/>
              <a:gd name="connsiteY9" fmla="*/ 939052 h 981635"/>
              <a:gd name="connsiteX10" fmla="*/ 188260 w 3065930"/>
              <a:gd name="connsiteY10" fmla="*/ 42583 h 981635"/>
              <a:gd name="connsiteX11" fmla="*/ 230843 w 3065930"/>
              <a:gd name="connsiteY11" fmla="*/ 0 h 981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65930" h="981635">
                <a:moveTo>
                  <a:pt x="188259" y="376518"/>
                </a:moveTo>
                <a:lnTo>
                  <a:pt x="188259" y="605118"/>
                </a:lnTo>
                <a:lnTo>
                  <a:pt x="0" y="490818"/>
                </a:lnTo>
                <a:close/>
                <a:moveTo>
                  <a:pt x="230843" y="0"/>
                </a:moveTo>
                <a:lnTo>
                  <a:pt x="3023347" y="0"/>
                </a:lnTo>
                <a:cubicBezTo>
                  <a:pt x="3046865" y="0"/>
                  <a:pt x="3065930" y="19065"/>
                  <a:pt x="3065930" y="42583"/>
                </a:cubicBezTo>
                <a:lnTo>
                  <a:pt x="3065930" y="939052"/>
                </a:lnTo>
                <a:cubicBezTo>
                  <a:pt x="3065930" y="962570"/>
                  <a:pt x="3046865" y="981635"/>
                  <a:pt x="3023347" y="981635"/>
                </a:cubicBezTo>
                <a:lnTo>
                  <a:pt x="230843" y="981635"/>
                </a:lnTo>
                <a:cubicBezTo>
                  <a:pt x="207325" y="981635"/>
                  <a:pt x="188260" y="962570"/>
                  <a:pt x="188260" y="939052"/>
                </a:cubicBezTo>
                <a:lnTo>
                  <a:pt x="188260" y="42583"/>
                </a:lnTo>
                <a:cubicBezTo>
                  <a:pt x="188260" y="19065"/>
                  <a:pt x="207325" y="0"/>
                  <a:pt x="230843" y="0"/>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x-none" sz="1600" b="0" i="0" dirty="0" smtClean="0">
                <a:solidFill>
                  <a:srgbClr val="FFFFFF"/>
                </a:solidFill>
              </a:rPr>
              <a:t>Comente con un Propietario de UnFranchise experimentado o patrocinador lo relativo a colocación antes de inscribir a un nuevo UFO</a:t>
            </a:r>
          </a:p>
        </p:txBody>
      </p:sp>
      <p:sp>
        <p:nvSpPr>
          <p:cNvPr id="7" name="Rounded Rectangle 6"/>
          <p:cNvSpPr/>
          <p:nvPr/>
        </p:nvSpPr>
        <p:spPr bwMode="auto">
          <a:xfrm>
            <a:off x="1131975" y="3369929"/>
            <a:ext cx="5603551" cy="602556"/>
          </a:xfrm>
          <a:prstGeom prst="roundRect">
            <a:avLst>
              <a:gd name="adj" fmla="val 7019"/>
            </a:avLst>
          </a:prstGeom>
          <a:noFill/>
          <a:ln w="19050" cap="rnd" cmpd="sng" algn="ctr">
            <a:solidFill>
              <a:srgbClr val="23635D"/>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dirty="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9149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BEBA8EAE-BF5A-486C-A8C5-ECC9F3942E4B}">
                <a14:imgProps xmlns:a14="http://schemas.microsoft.com/office/drawing/2010/main">
                  <a14:imgLayer r:embed="rId4">
                    <a14:imgEffect>
                      <a14:sharpenSoften amount="-100000"/>
                    </a14:imgEffect>
                    <a14:imgEffect>
                      <a14:brightnessContrast bright="-7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1524000" y="1043984"/>
            <a:ext cx="8458201" cy="715113"/>
          </a:xfrm>
          <a:prstGeom prst="rect">
            <a:avLst/>
          </a:prstGeom>
        </p:spPr>
        <p:txBody>
          <a:bodyPr lIns="91400" tIns="45718" rIns="91400" bIns="45718"/>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x-none" sz="3200" b="1" i="0" cap="all" dirty="0" smtClean="0">
                <a:solidFill>
                  <a:srgbClr val="FFFFFF"/>
                </a:solidFill>
              </a:rPr>
              <a:t>Tres Capacitación</a:t>
            </a:r>
            <a:r>
              <a:rPr lang="en-US" sz="3200" b="1" i="0" cap="all" dirty="0" err="1" smtClean="0">
                <a:solidFill>
                  <a:srgbClr val="FFFFFF"/>
                </a:solidFill>
              </a:rPr>
              <a:t>es</a:t>
            </a:r>
            <a:r>
              <a:rPr lang="x-none" sz="3200" b="1" i="0" cap="all" dirty="0" smtClean="0">
                <a:solidFill>
                  <a:srgbClr val="FFFFFF"/>
                </a:solidFill>
              </a:rPr>
              <a:t> </a:t>
            </a:r>
            <a:r>
              <a:rPr lang="en-US" sz="3200" b="1" i="0" cap="all" dirty="0" err="1" smtClean="0">
                <a:solidFill>
                  <a:srgbClr val="FFFFFF"/>
                </a:solidFill>
              </a:rPr>
              <a:t>requeridas</a:t>
            </a:r>
            <a:endParaRPr lang="x-none" sz="3200" b="1" i="0" cap="all" dirty="0" smtClean="0">
              <a:solidFill>
                <a:srgbClr val="FFFFFF"/>
              </a:solidFill>
            </a:endParaRPr>
          </a:p>
        </p:txBody>
      </p:sp>
      <p:sp>
        <p:nvSpPr>
          <p:cNvPr id="9" name="Rounded Rectangle 8"/>
          <p:cNvSpPr/>
          <p:nvPr/>
        </p:nvSpPr>
        <p:spPr>
          <a:xfrm>
            <a:off x="755374" y="2283930"/>
            <a:ext cx="3433890" cy="1232229"/>
          </a:xfrm>
          <a:prstGeom prst="roundRect">
            <a:avLst>
              <a:gd name="adj" fmla="val 75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r>
              <a:rPr lang="x-none" sz="2000" b="0" i="0" dirty="0" smtClean="0">
                <a:solidFill>
                  <a:srgbClr val="FFFFFF"/>
                </a:solidFill>
              </a:rPr>
              <a:t>Capacitación para </a:t>
            </a:r>
            <a:r>
              <a:rPr lang="en-US" sz="2000" b="0" i="0" dirty="0" smtClean="0">
                <a:solidFill>
                  <a:srgbClr val="FFFFFF"/>
                </a:solidFill>
              </a:rPr>
              <a:t>los </a:t>
            </a:r>
            <a:r>
              <a:rPr lang="x-none" sz="2000" b="0" i="0" dirty="0" smtClean="0">
                <a:solidFill>
                  <a:srgbClr val="FFFFFF"/>
                </a:solidFill>
              </a:rPr>
              <a:t>Nuevos Propietarios de UnFranchise</a:t>
            </a:r>
            <a:r>
              <a:rPr lang="en-US" sz="2000" b="1" dirty="0">
                <a:solidFill>
                  <a:srgbClr val="FFFFFF"/>
                </a:solidFill>
              </a:rPr>
              <a:t>®</a:t>
            </a:r>
            <a:endParaRPr lang="x-none" sz="2000" b="1" dirty="0">
              <a:solidFill>
                <a:srgbClr val="FFFFFF"/>
              </a:solidFill>
            </a:endParaRPr>
          </a:p>
          <a:p>
            <a:pPr algn="ctr"/>
            <a:r>
              <a:rPr lang="x-none" sz="2000" b="0" i="0" dirty="0" smtClean="0">
                <a:solidFill>
                  <a:srgbClr val="FFFFFF"/>
                </a:solidFill>
              </a:rPr>
              <a:t> (NUOT) </a:t>
            </a:r>
          </a:p>
        </p:txBody>
      </p:sp>
      <p:sp>
        <p:nvSpPr>
          <p:cNvPr id="12" name="Rounded Rectangle 11"/>
          <p:cNvSpPr/>
          <p:nvPr/>
        </p:nvSpPr>
        <p:spPr>
          <a:xfrm>
            <a:off x="4532707" y="2283323"/>
            <a:ext cx="3126588" cy="1250635"/>
          </a:xfrm>
          <a:prstGeom prst="roundRect">
            <a:avLst>
              <a:gd name="adj" fmla="val 75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x-none" sz="2000" b="0" i="0" dirty="0" smtClean="0">
                <a:solidFill>
                  <a:srgbClr val="FFFFFF"/>
                </a:solidFill>
              </a:rPr>
              <a:t>Los Cinco</a:t>
            </a:r>
            <a:r>
              <a:rPr lang="x-none" sz="2000" b="0" i="0" smtClean="0">
                <a:solidFill>
                  <a:srgbClr val="FFFFFF"/>
                </a:solidFill>
              </a:rPr>
              <a:t> Fundamentos</a:t>
            </a:r>
            <a:endParaRPr lang="en-US" sz="2000" b="0" i="0" dirty="0" smtClean="0">
              <a:solidFill>
                <a:srgbClr val="FFFFFF"/>
              </a:solidFill>
            </a:endParaRPr>
          </a:p>
          <a:p>
            <a:pPr algn="ctr">
              <a:defRPr/>
            </a:pPr>
            <a:r>
              <a:rPr lang="x-none" sz="2000" b="0" i="0" smtClean="0">
                <a:solidFill>
                  <a:srgbClr val="FFFFFF"/>
                </a:solidFill>
              </a:rPr>
              <a:t>(B5</a:t>
            </a:r>
            <a:r>
              <a:rPr lang="x-none" sz="2000" b="0" i="0" dirty="0" smtClean="0">
                <a:solidFill>
                  <a:srgbClr val="FFFFFF"/>
                </a:solidFill>
              </a:rPr>
              <a:t>) </a:t>
            </a:r>
          </a:p>
        </p:txBody>
      </p:sp>
      <p:sp>
        <p:nvSpPr>
          <p:cNvPr id="13" name="Rounded Rectangle 12"/>
          <p:cNvSpPr/>
          <p:nvPr/>
        </p:nvSpPr>
        <p:spPr>
          <a:xfrm>
            <a:off x="8002738" y="2283323"/>
            <a:ext cx="3553158" cy="1250635"/>
          </a:xfrm>
          <a:prstGeom prst="roundRect">
            <a:avLst>
              <a:gd name="adj" fmla="val 751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x-none" sz="2000" b="0" i="0" dirty="0" smtClean="0">
                <a:solidFill>
                  <a:srgbClr val="FFFFFF"/>
                </a:solidFill>
              </a:rPr>
              <a:t>Capacitación para </a:t>
            </a:r>
            <a:r>
              <a:rPr lang="en-US" sz="2000" b="0" i="0" dirty="0" smtClean="0">
                <a:solidFill>
                  <a:srgbClr val="FFFFFF"/>
                </a:solidFill>
              </a:rPr>
              <a:t>la </a:t>
            </a:r>
            <a:r>
              <a:rPr lang="x-none" sz="2000" b="0" i="0" dirty="0" smtClean="0">
                <a:solidFill>
                  <a:srgbClr val="FFFFFF"/>
                </a:solidFill>
              </a:rPr>
              <a:t>Certificación como Coordinador Ejecutivo</a:t>
            </a:r>
            <a:endParaRPr lang="en-US" sz="2000" b="0" i="0" dirty="0" smtClean="0">
              <a:solidFill>
                <a:srgbClr val="FFFFFF"/>
              </a:solidFill>
            </a:endParaRPr>
          </a:p>
          <a:p>
            <a:pPr algn="ctr">
              <a:defRPr/>
            </a:pPr>
            <a:r>
              <a:rPr lang="x-none" sz="2000" b="0" i="0" dirty="0" smtClean="0">
                <a:solidFill>
                  <a:srgbClr val="FFFFFF"/>
                </a:solidFill>
              </a:rPr>
              <a:t>(ECCT) </a:t>
            </a:r>
          </a:p>
        </p:txBody>
      </p:sp>
      <p:sp>
        <p:nvSpPr>
          <p:cNvPr id="15" name="Rectangle 14"/>
          <p:cNvSpPr/>
          <p:nvPr/>
        </p:nvSpPr>
        <p:spPr>
          <a:xfrm>
            <a:off x="1232590" y="3957420"/>
            <a:ext cx="2848708" cy="400105"/>
          </a:xfrm>
          <a:prstGeom prst="rect">
            <a:avLst/>
          </a:prstGeom>
        </p:spPr>
        <p:txBody>
          <a:bodyPr wrap="square" lIns="91400" tIns="45718" rIns="91400" bIns="45718">
            <a:spAutoFit/>
          </a:bodyPr>
          <a:lstStyle/>
          <a:p>
            <a:pPr marL="0" lvl="1" algn="ctr">
              <a:spcAft>
                <a:spcPts val="1800"/>
              </a:spcAft>
              <a:defRPr/>
            </a:pPr>
            <a:r>
              <a:rPr lang="x-none" sz="2000" b="0" i="0" dirty="0" smtClean="0">
                <a:solidFill>
                  <a:srgbClr val="FFFFFF"/>
                </a:solidFill>
              </a:rPr>
              <a:t>Terminología y requisitos</a:t>
            </a:r>
          </a:p>
        </p:txBody>
      </p:sp>
      <p:sp>
        <p:nvSpPr>
          <p:cNvPr id="16" name="Rectangle 15"/>
          <p:cNvSpPr/>
          <p:nvPr/>
        </p:nvSpPr>
        <p:spPr>
          <a:xfrm>
            <a:off x="4579167" y="3957147"/>
            <a:ext cx="3126588" cy="1015659"/>
          </a:xfrm>
          <a:prstGeom prst="rect">
            <a:avLst/>
          </a:prstGeom>
        </p:spPr>
        <p:txBody>
          <a:bodyPr wrap="square" lIns="91400" tIns="45718" rIns="91400" bIns="45718">
            <a:spAutoFit/>
          </a:bodyPr>
          <a:lstStyle/>
          <a:p>
            <a:pPr marL="0" lvl="1" algn="ctr">
              <a:defRPr/>
            </a:pPr>
            <a:r>
              <a:rPr lang="x-none" sz="2000" b="0" i="0" dirty="0" smtClean="0">
                <a:solidFill>
                  <a:srgbClr val="FFFFFF"/>
                </a:solidFill>
              </a:rPr>
              <a:t>Los principios para desarrollar un Negocio UnFranchise</a:t>
            </a:r>
          </a:p>
        </p:txBody>
      </p:sp>
      <p:sp>
        <p:nvSpPr>
          <p:cNvPr id="17" name="Rectangle 16"/>
          <p:cNvSpPr/>
          <p:nvPr/>
        </p:nvSpPr>
        <p:spPr>
          <a:xfrm>
            <a:off x="8002801" y="3956882"/>
            <a:ext cx="3126587" cy="1554268"/>
          </a:xfrm>
          <a:prstGeom prst="rect">
            <a:avLst/>
          </a:prstGeom>
        </p:spPr>
        <p:txBody>
          <a:bodyPr wrap="square" lIns="91400" tIns="45718" rIns="91400" bIns="45718">
            <a:spAutoFit/>
          </a:bodyPr>
          <a:lstStyle/>
          <a:p>
            <a:pPr marL="0" lvl="1" algn="ctr">
              <a:defRPr/>
            </a:pPr>
            <a:r>
              <a:rPr lang="x-none" sz="2000" b="0" i="0" dirty="0" smtClean="0">
                <a:solidFill>
                  <a:srgbClr val="FFFFFF"/>
                </a:solidFill>
              </a:rPr>
              <a:t>Curso avanzado de terminología y requisitos</a:t>
            </a:r>
          </a:p>
          <a:p>
            <a:pPr marL="0" lvl="1" algn="ctr">
              <a:defRPr/>
            </a:pPr>
            <a:endParaRPr lang="en-US" sz="1500" dirty="0">
              <a:ln w="3175">
                <a:solidFill>
                  <a:schemeClr val="bg1"/>
                </a:solidFill>
              </a:ln>
              <a:solidFill>
                <a:schemeClr val="bg1"/>
              </a:solidFill>
            </a:endParaRPr>
          </a:p>
          <a:p>
            <a:pPr marL="0" lvl="1" algn="ctr">
              <a:defRPr/>
            </a:pPr>
            <a:r>
              <a:rPr lang="x-none" sz="2000" b="0" i="0" dirty="0" smtClean="0">
                <a:solidFill>
                  <a:srgbClr val="FFFFFF"/>
                </a:solidFill>
              </a:rPr>
              <a:t>Curso avanzado de políticas y procedimientos</a:t>
            </a:r>
          </a:p>
        </p:txBody>
      </p:sp>
      <p:sp>
        <p:nvSpPr>
          <p:cNvPr id="10" name="Rounded Rectangle 9"/>
          <p:cNvSpPr/>
          <p:nvPr/>
        </p:nvSpPr>
        <p:spPr>
          <a:xfrm>
            <a:off x="1600264" y="5321798"/>
            <a:ext cx="5619749" cy="805045"/>
          </a:xfrm>
          <a:prstGeom prst="roundRect">
            <a:avLst>
              <a:gd name="adj" fmla="val 751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x-none" sz="1600" b="0" i="0" dirty="0" smtClean="0">
                <a:solidFill>
                  <a:srgbClr val="FFFFFF"/>
                </a:solidFill>
              </a:rPr>
              <a:t>NUOT y B5 están </a:t>
            </a:r>
            <a:r>
              <a:rPr lang="en-US" sz="1600" b="0" i="0" dirty="0" err="1" smtClean="0">
                <a:solidFill>
                  <a:srgbClr val="FFFFFF"/>
                </a:solidFill>
              </a:rPr>
              <a:t>disponibles</a:t>
            </a:r>
            <a:r>
              <a:rPr lang="en-US" sz="1600" b="0" i="0" dirty="0" smtClean="0">
                <a:solidFill>
                  <a:srgbClr val="FFFFFF"/>
                </a:solidFill>
              </a:rPr>
              <a:t> </a:t>
            </a:r>
            <a:r>
              <a:rPr lang="x-none" sz="1600" b="0" i="0" dirty="0" smtClean="0">
                <a:solidFill>
                  <a:srgbClr val="FFFFFF"/>
                </a:solidFill>
              </a:rPr>
              <a:t>en </a:t>
            </a:r>
            <a:r>
              <a:rPr lang="en-US" sz="1600" b="0" i="0" dirty="0" smtClean="0">
                <a:solidFill>
                  <a:srgbClr val="FFFFFF"/>
                </a:solidFill>
              </a:rPr>
              <a:t>la </a:t>
            </a:r>
            <a:r>
              <a:rPr lang="x-none" sz="1600" b="0" i="0" dirty="0" smtClean="0">
                <a:solidFill>
                  <a:srgbClr val="FFFFFF"/>
                </a:solidFill>
              </a:rPr>
              <a:t>Cuenta de Negocio UnFranchise &gt; Ayuda y Capacitación &gt; Capacitación en línea </a:t>
            </a:r>
          </a:p>
        </p:txBody>
      </p:sp>
    </p:spTree>
    <p:extLst>
      <p:ext uri="{BB962C8B-B14F-4D97-AF65-F5344CB8AC3E}">
        <p14:creationId xmlns:p14="http://schemas.microsoft.com/office/powerpoint/2010/main" val="11779945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500" fill="hold"/>
                                        <p:tgtEl>
                                          <p:spTgt spid="10"/>
                                        </p:tgtEl>
                                        <p:attrNameLst>
                                          <p:attrName>ppt_w</p:attrName>
                                        </p:attrNameLst>
                                      </p:cBhvr>
                                      <p:tavLst>
                                        <p:tav tm="0">
                                          <p:val>
                                            <p:fltVal val="0"/>
                                          </p:val>
                                        </p:tav>
                                        <p:tav tm="100000">
                                          <p:val>
                                            <p:strVal val="#ppt_w"/>
                                          </p:val>
                                        </p:tav>
                                      </p:tavLst>
                                    </p:anim>
                                    <p:anim calcmode="lin" valueType="num">
                                      <p:cBhvr>
                                        <p:cTn id="39" dur="500" fill="hold"/>
                                        <p:tgtEl>
                                          <p:spTgt spid="10"/>
                                        </p:tgtEl>
                                        <p:attrNameLst>
                                          <p:attrName>ppt_h</p:attrName>
                                        </p:attrNameLst>
                                      </p:cBhvr>
                                      <p:tavLst>
                                        <p:tav tm="0">
                                          <p:val>
                                            <p:fltVal val="0"/>
                                          </p:val>
                                        </p:tav>
                                        <p:tav tm="100000">
                                          <p:val>
                                            <p:strVal val="#ppt_h"/>
                                          </p:val>
                                        </p:tav>
                                      </p:tavLst>
                                    </p:anim>
                                    <p:animEffect transition="in" filter="fade">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5" grpId="0"/>
      <p:bldP spid="16" grpId="0"/>
      <p:bldP spid="17" grpId="0"/>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3635D"/>
        </a:solidFill>
        <a:effectLst/>
      </p:bgPr>
    </p:bg>
    <p:spTree>
      <p:nvGrpSpPr>
        <p:cNvPr id="1" name=""/>
        <p:cNvGrpSpPr/>
        <p:nvPr/>
      </p:nvGrpSpPr>
      <p:grpSpPr>
        <a:xfrm>
          <a:off x="0" y="0"/>
          <a:ext cx="0" cy="0"/>
          <a:chOff x="0" y="0"/>
          <a:chExt cx="0" cy="0"/>
        </a:xfrm>
      </p:grpSpPr>
      <p:pic>
        <p:nvPicPr>
          <p:cNvPr id="4098" name="Picture 2" descr="T:\Field Training\Field Training\North America\NA_ENGLISH\NUOT update\images\Partner Now invit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823" y="410292"/>
            <a:ext cx="6709967" cy="6160532"/>
          </a:xfrm>
          <a:prstGeom prst="rect">
            <a:avLst/>
          </a:prstGeom>
          <a:noFill/>
          <a:effectLst>
            <a:outerShdw blurRad="279400" dist="38100" dir="2700000" sx="102000" sy="102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8040981" y="2828839"/>
            <a:ext cx="3570515" cy="1323439"/>
          </a:xfrm>
          <a:prstGeom prst="rect">
            <a:avLst/>
          </a:prstGeom>
        </p:spPr>
        <p:txBody>
          <a:bodyPr wrap="square">
            <a:spAutoFit/>
          </a:bodyPr>
          <a:lstStyle/>
          <a:p>
            <a:pPr algn="ctr" defTabSz="912838">
              <a:spcAft>
                <a:spcPts val="1200"/>
              </a:spcAft>
            </a:pPr>
            <a:r>
              <a:rPr lang="x-none" sz="2000" dirty="0" smtClean="0">
                <a:solidFill>
                  <a:srgbClr val="FFFFFF"/>
                </a:solidFill>
              </a:rPr>
              <a:t>Avise</a:t>
            </a:r>
            <a:r>
              <a:rPr lang="en-US" sz="2000" dirty="0" smtClean="0">
                <a:solidFill>
                  <a:srgbClr val="FFFFFF"/>
                </a:solidFill>
              </a:rPr>
              <a:t>le</a:t>
            </a:r>
            <a:r>
              <a:rPr lang="x-none" sz="2000" dirty="0" smtClean="0">
                <a:solidFill>
                  <a:srgbClr val="FFFFFF"/>
                </a:solidFill>
              </a:rPr>
              <a:t> a su candidato que le llegará esto por correo electrónico y haga seguimiento por teléfono</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787" t="7376" r="12815" b="18866"/>
          <a:stretch/>
        </p:blipFill>
        <p:spPr>
          <a:xfrm>
            <a:off x="1339427" y="2514600"/>
            <a:ext cx="4985173" cy="3505200"/>
          </a:xfrm>
          <a:prstGeom prst="rect">
            <a:avLst/>
          </a:prstGeom>
        </p:spPr>
      </p:pic>
    </p:spTree>
    <p:extLst>
      <p:ext uri="{BB962C8B-B14F-4D97-AF65-F5344CB8AC3E}">
        <p14:creationId xmlns:p14="http://schemas.microsoft.com/office/powerpoint/2010/main" val="217414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6000">
              <a:schemeClr val="bg1">
                <a:lumMod val="95000"/>
              </a:schemeClr>
            </a:gs>
            <a:gs pos="100000">
              <a:schemeClr val="bg1">
                <a:lumMod val="75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13" y="956303"/>
            <a:ext cx="8309296" cy="5680063"/>
          </a:xfrm>
          <a:prstGeom prst="rect">
            <a:avLst/>
          </a:prstGeom>
        </p:spPr>
      </p:pic>
      <p:sp>
        <p:nvSpPr>
          <p:cNvPr id="4" name="Rectangle 3"/>
          <p:cNvSpPr/>
          <p:nvPr/>
        </p:nvSpPr>
        <p:spPr>
          <a:xfrm>
            <a:off x="1257300" y="319214"/>
            <a:ext cx="9448799" cy="769441"/>
          </a:xfrm>
          <a:prstGeom prst="rect">
            <a:avLst/>
          </a:prstGeom>
        </p:spPr>
        <p:txBody>
          <a:bodyPr wrap="square">
            <a:spAutoFit/>
          </a:bodyPr>
          <a:lstStyle/>
          <a:p>
            <a:pPr indent="1588" algn="ctr" defTabSz="914400"/>
            <a:r>
              <a:rPr lang="x-none" sz="4400" b="0" i="0" cap="all" dirty="0" smtClean="0">
                <a:solidFill>
                  <a:srgbClr val="443988"/>
                </a:solidFill>
              </a:rPr>
              <a:t>Programa de Inicio Rápido</a:t>
            </a:r>
          </a:p>
        </p:txBody>
      </p:sp>
      <p:sp>
        <p:nvSpPr>
          <p:cNvPr id="6" name="Rectangle 5"/>
          <p:cNvSpPr/>
          <p:nvPr/>
        </p:nvSpPr>
        <p:spPr>
          <a:xfrm>
            <a:off x="8201101" y="3090882"/>
            <a:ext cx="3991009"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b="0" i="0" dirty="0" err="1" smtClean="0">
                <a:solidFill>
                  <a:srgbClr val="FFFFFF"/>
                </a:solidFill>
              </a:rPr>
              <a:t>Cuando</a:t>
            </a:r>
            <a:r>
              <a:rPr lang="en-US" sz="1800" b="0" i="0" dirty="0" smtClean="0">
                <a:solidFill>
                  <a:srgbClr val="FFFFFF"/>
                </a:solidFill>
              </a:rPr>
              <a:t> se </a:t>
            </a:r>
            <a:r>
              <a:rPr lang="en-US" sz="1800" b="0" i="0" dirty="0" err="1" smtClean="0">
                <a:solidFill>
                  <a:srgbClr val="FFFFFF"/>
                </a:solidFill>
              </a:rPr>
              <a:t>usa</a:t>
            </a:r>
            <a:r>
              <a:rPr lang="en-US" sz="1800" b="0" i="0" dirty="0" smtClean="0">
                <a:solidFill>
                  <a:srgbClr val="FFFFFF"/>
                </a:solidFill>
              </a:rPr>
              <a:t> la </a:t>
            </a:r>
            <a:r>
              <a:rPr lang="en-US" sz="1800" b="0" i="0" dirty="0" err="1" smtClean="0">
                <a:solidFill>
                  <a:srgbClr val="FFFFFF"/>
                </a:solidFill>
              </a:rPr>
              <a:t>subscripción</a:t>
            </a:r>
            <a:r>
              <a:rPr lang="en-US" sz="1800" b="0" i="0" dirty="0" smtClean="0">
                <a:solidFill>
                  <a:srgbClr val="FFFFFF"/>
                </a:solidFill>
              </a:rPr>
              <a:t> </a:t>
            </a:r>
          </a:p>
          <a:p>
            <a:pPr algn="ctr" defTabSz="914400"/>
            <a:r>
              <a:rPr lang="en-US" sz="1800" b="0" i="0" dirty="0" smtClean="0">
                <a:solidFill>
                  <a:srgbClr val="FFFFFF"/>
                </a:solidFill>
              </a:rPr>
              <a:t>de Socio Hoy </a:t>
            </a:r>
          </a:p>
          <a:p>
            <a:pPr algn="ctr" defTabSz="914400"/>
            <a:r>
              <a:rPr lang="en-US" sz="1800" b="0" i="0" dirty="0" smtClean="0">
                <a:solidFill>
                  <a:srgbClr val="FFFFFF"/>
                </a:solidFill>
              </a:rPr>
              <a:t> se require la </a:t>
            </a:r>
            <a:r>
              <a:rPr lang="x-none" sz="1800" b="0" i="0" dirty="0" smtClean="0">
                <a:solidFill>
                  <a:srgbClr val="FFFFFF"/>
                </a:solidFill>
              </a:rPr>
              <a:t>compra del Kit de Inicio Rápido</a:t>
            </a:r>
          </a:p>
        </p:txBody>
      </p:sp>
    </p:spTree>
    <p:extLst>
      <p:ext uri="{BB962C8B-B14F-4D97-AF65-F5344CB8AC3E}">
        <p14:creationId xmlns:p14="http://schemas.microsoft.com/office/powerpoint/2010/main" val="176945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505720" y="1237604"/>
            <a:ext cx="9862029" cy="923330"/>
          </a:xfrm>
          <a:prstGeom prst="rect">
            <a:avLst/>
          </a:prstGeom>
        </p:spPr>
        <p:txBody>
          <a:bodyPr wrap="square">
            <a:spAutoFit/>
          </a:bodyPr>
          <a:lstStyle/>
          <a:p>
            <a:pPr indent="1588" defTabSz="914400"/>
            <a:r>
              <a:rPr lang="x-none" sz="5400" b="0" i="0" cap="all" dirty="0" smtClean="0">
                <a:solidFill>
                  <a:srgbClr val="443988"/>
                </a:solidFill>
              </a:rPr>
              <a:t>Su suscripción incluye:</a:t>
            </a:r>
          </a:p>
        </p:txBody>
      </p:sp>
      <p:sp>
        <p:nvSpPr>
          <p:cNvPr id="3" name="Rectangle 2"/>
          <p:cNvSpPr/>
          <p:nvPr/>
        </p:nvSpPr>
        <p:spPr>
          <a:xfrm>
            <a:off x="389606" y="2307967"/>
            <a:ext cx="3504220"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0" i="0" dirty="0" smtClean="0">
                <a:solidFill>
                  <a:srgbClr val="FFFFFF"/>
                </a:solidFill>
              </a:rPr>
              <a:t>Cuenta de Negocio UnFranchise</a:t>
            </a:r>
            <a:r>
              <a:rPr lang="x-none" sz="1600" b="0" i="0" baseline="30000" dirty="0" smtClean="0">
                <a:solidFill>
                  <a:srgbClr val="FFFFFF"/>
                </a:solidFill>
              </a:rPr>
              <a:t>®</a:t>
            </a:r>
          </a:p>
        </p:txBody>
      </p:sp>
      <p:sp>
        <p:nvSpPr>
          <p:cNvPr id="4" name="Rectangle 3"/>
          <p:cNvSpPr/>
          <p:nvPr/>
        </p:nvSpPr>
        <p:spPr>
          <a:xfrm>
            <a:off x="389606" y="3391506"/>
            <a:ext cx="3504220"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0" i="0" dirty="0" smtClean="0">
                <a:solidFill>
                  <a:srgbClr val="FFFFFF"/>
                </a:solidFill>
              </a:rPr>
              <a:t>Sitio Web personal y otros de apoyo</a:t>
            </a:r>
          </a:p>
        </p:txBody>
      </p:sp>
      <p:sp>
        <p:nvSpPr>
          <p:cNvPr id="5" name="Rectangle 4"/>
          <p:cNvSpPr/>
          <p:nvPr/>
        </p:nvSpPr>
        <p:spPr>
          <a:xfrm>
            <a:off x="389606" y="4475425"/>
            <a:ext cx="3504220"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0" i="0" dirty="0" smtClean="0">
                <a:solidFill>
                  <a:srgbClr val="FFFFFF"/>
                </a:solidFill>
              </a:rPr>
              <a:t>Manual de </a:t>
            </a:r>
            <a:r>
              <a:rPr lang="en-US" sz="1600" b="0" i="0" dirty="0" smtClean="0">
                <a:solidFill>
                  <a:srgbClr val="FFFFFF"/>
                </a:solidFill>
              </a:rPr>
              <a:t>C</a:t>
            </a:r>
            <a:r>
              <a:rPr lang="x-none" sz="1600" b="0" i="0" dirty="0" smtClean="0">
                <a:solidFill>
                  <a:srgbClr val="FFFFFF"/>
                </a:solidFill>
              </a:rPr>
              <a:t>arrera</a:t>
            </a:r>
          </a:p>
        </p:txBody>
      </p:sp>
      <p:sp>
        <p:nvSpPr>
          <p:cNvPr id="6" name="Rectangle 5"/>
          <p:cNvSpPr/>
          <p:nvPr/>
        </p:nvSpPr>
        <p:spPr>
          <a:xfrm>
            <a:off x="389606" y="5559154"/>
            <a:ext cx="3504220"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0" i="0" dirty="0" smtClean="0">
                <a:solidFill>
                  <a:srgbClr val="FFFFFF"/>
                </a:solidFill>
              </a:rPr>
              <a:t>Guía de Inicio</a:t>
            </a:r>
          </a:p>
        </p:txBody>
      </p:sp>
      <p:sp>
        <p:nvSpPr>
          <p:cNvPr id="8" name="Rectangle 7"/>
          <p:cNvSpPr/>
          <p:nvPr/>
        </p:nvSpPr>
        <p:spPr>
          <a:xfrm>
            <a:off x="3985151" y="3391506"/>
            <a:ext cx="3504220"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0" i="0" dirty="0" smtClean="0">
                <a:solidFill>
                  <a:srgbClr val="FFFFFF"/>
                </a:solidFill>
              </a:rPr>
              <a:t>Sistema de Capacitación y Seminarios</a:t>
            </a:r>
          </a:p>
        </p:txBody>
      </p:sp>
      <p:sp>
        <p:nvSpPr>
          <p:cNvPr id="9" name="Rectangle 8"/>
          <p:cNvSpPr/>
          <p:nvPr/>
        </p:nvSpPr>
        <p:spPr>
          <a:xfrm>
            <a:off x="3985151" y="4475425"/>
            <a:ext cx="3504220"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3"/>
            <a:r>
              <a:rPr lang="x-none" sz="1600" b="0" i="0" dirty="0" smtClean="0">
                <a:solidFill>
                  <a:srgbClr val="FFFFFF"/>
                </a:solidFill>
              </a:rPr>
              <a:t>Preparación y tutoría con Propietarios de UnFranchise experimentados</a:t>
            </a:r>
          </a:p>
        </p:txBody>
      </p:sp>
      <p:sp>
        <p:nvSpPr>
          <p:cNvPr id="12" name="Rectangle 11"/>
          <p:cNvSpPr/>
          <p:nvPr/>
        </p:nvSpPr>
        <p:spPr>
          <a:xfrm>
            <a:off x="3985151" y="2307967"/>
            <a:ext cx="3504220" cy="98697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963">
              <a:lnSpc>
                <a:spcPct val="120000"/>
              </a:lnSpc>
            </a:pPr>
            <a:r>
              <a:rPr lang="x-none" sz="1600" b="0" i="0" dirty="0" smtClean="0">
                <a:solidFill>
                  <a:srgbClr val="FFFFFF"/>
                </a:solidFill>
              </a:rPr>
              <a:t>Revista del Propietario de UnFranchise</a:t>
            </a:r>
            <a:r>
              <a:rPr lang="x-none" sz="1600" b="0" i="0" baseline="30000" dirty="0" smtClean="0">
                <a:solidFill>
                  <a:srgbClr val="FFFFFF"/>
                </a:solidFill>
              </a:rPr>
              <a:t>®</a:t>
            </a:r>
          </a:p>
        </p:txBody>
      </p:sp>
    </p:spTree>
    <p:extLst>
      <p:ext uri="{BB962C8B-B14F-4D97-AF65-F5344CB8AC3E}">
        <p14:creationId xmlns:p14="http://schemas.microsoft.com/office/powerpoint/2010/main" val="319573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8462910"/>
          </a:xfrm>
          <a:prstGeom prst="rect">
            <a:avLst/>
          </a:prstGeom>
        </p:spPr>
      </p:pic>
      <p:sp>
        <p:nvSpPr>
          <p:cNvPr id="3" name="Rounded Rectangle 2"/>
          <p:cNvSpPr/>
          <p:nvPr/>
        </p:nvSpPr>
        <p:spPr bwMode="auto">
          <a:xfrm>
            <a:off x="3157098" y="1226582"/>
            <a:ext cx="5060470" cy="1651561"/>
          </a:xfrm>
          <a:prstGeom prst="roundRect">
            <a:avLst>
              <a:gd name="adj" fmla="val 7019"/>
            </a:avLst>
          </a:prstGeom>
          <a:noFill/>
          <a:ln w="34925" cap="rnd" cmpd="sng" algn="ctr">
            <a:solidFill>
              <a:schemeClr val="tx2">
                <a:lumMod val="50000"/>
              </a:schemeClr>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5" name="Rectangle 4"/>
          <p:cNvSpPr/>
          <p:nvPr/>
        </p:nvSpPr>
        <p:spPr>
          <a:xfrm>
            <a:off x="7823299" y="4662716"/>
            <a:ext cx="4368801" cy="203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defTabSz="912838">
              <a:spcAft>
                <a:spcPts val="1200"/>
              </a:spcAft>
            </a:pPr>
            <a:r>
              <a:rPr lang="x-none" sz="1800" b="0" i="0" dirty="0" smtClean="0">
                <a:solidFill>
                  <a:srgbClr val="FFFFFF"/>
                </a:solidFill>
              </a:rPr>
              <a:t>El proceso se explica en videos a su disposición en Ayuda y Capacitación &gt; Capacitación en línea &gt; Catálogo de cursos &gt; </a:t>
            </a:r>
            <a:r>
              <a:rPr lang="en-US" sz="1800" b="0" i="0" dirty="0" err="1" smtClean="0">
                <a:solidFill>
                  <a:srgbClr val="FFFFFF"/>
                </a:solidFill>
              </a:rPr>
              <a:t>su</a:t>
            </a:r>
            <a:r>
              <a:rPr lang="en-US" sz="1800" b="0" i="0" dirty="0" smtClean="0">
                <a:solidFill>
                  <a:srgbClr val="FFFFFF"/>
                </a:solidFill>
              </a:rPr>
              <a:t> </a:t>
            </a:r>
            <a:r>
              <a:rPr lang="en-US" sz="1800" b="0" i="0" dirty="0" err="1" smtClean="0">
                <a:solidFill>
                  <a:srgbClr val="FFFFFF"/>
                </a:solidFill>
              </a:rPr>
              <a:t>Cuenta</a:t>
            </a:r>
            <a:r>
              <a:rPr lang="en-US" sz="1800" b="0" i="0" dirty="0" smtClean="0">
                <a:solidFill>
                  <a:srgbClr val="FFFFFF"/>
                </a:solidFill>
              </a:rPr>
              <a:t> de </a:t>
            </a:r>
            <a:r>
              <a:rPr lang="en-US" sz="1800" b="0" i="0" dirty="0" err="1" smtClean="0">
                <a:solidFill>
                  <a:srgbClr val="FFFFFF"/>
                </a:solidFill>
              </a:rPr>
              <a:t>Negocios</a:t>
            </a:r>
            <a:r>
              <a:rPr lang="en-US" sz="1800" b="0" i="0" dirty="0" smtClean="0">
                <a:solidFill>
                  <a:srgbClr val="FFFFFF"/>
                </a:solidFill>
              </a:rPr>
              <a:t> U</a:t>
            </a:r>
            <a:r>
              <a:rPr lang="x-none" sz="1800" b="0" i="0" dirty="0" smtClean="0">
                <a:solidFill>
                  <a:srgbClr val="FFFFFF"/>
                </a:solidFill>
              </a:rPr>
              <a:t>nFranchise®</a:t>
            </a:r>
          </a:p>
        </p:txBody>
      </p:sp>
      <p:sp>
        <p:nvSpPr>
          <p:cNvPr id="6" name="Rectangle 5"/>
          <p:cNvSpPr/>
          <p:nvPr/>
        </p:nvSpPr>
        <p:spPr>
          <a:xfrm>
            <a:off x="8737599" y="971817"/>
            <a:ext cx="3454400" cy="146276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defTabSz="912838">
              <a:spcAft>
                <a:spcPts val="1200"/>
              </a:spcAft>
            </a:pPr>
            <a:r>
              <a:rPr lang="x-none" sz="1800" b="0" i="0" dirty="0" smtClean="0">
                <a:solidFill>
                  <a:srgbClr val="FFFFFF"/>
                </a:solidFill>
              </a:rPr>
              <a:t>Oriente a su nuevo UFO en la organización de su sitio Web </a:t>
            </a:r>
            <a:r>
              <a:rPr lang="en-US" sz="1800" b="0" i="0" dirty="0" smtClean="0">
                <a:solidFill>
                  <a:srgbClr val="FFFFFF"/>
                </a:solidFill>
              </a:rPr>
              <a:t>ES.SHOP.COM</a:t>
            </a:r>
            <a:r>
              <a:rPr lang="x-none" sz="1800" b="0" i="0" dirty="0" smtClean="0">
                <a:solidFill>
                  <a:srgbClr val="FFFFFF"/>
                </a:solidFill>
              </a:rPr>
              <a:t>.</a:t>
            </a:r>
          </a:p>
        </p:txBody>
      </p:sp>
    </p:spTree>
    <p:extLst>
      <p:ext uri="{BB962C8B-B14F-4D97-AF65-F5344CB8AC3E}">
        <p14:creationId xmlns:p14="http://schemas.microsoft.com/office/powerpoint/2010/main" val="421930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97"/>
            <a:ext cx="12192045" cy="8515079"/>
          </a:xfrm>
          <a:prstGeom prst="rect">
            <a:avLst/>
          </a:prstGeom>
        </p:spPr>
      </p:pic>
      <p:sp>
        <p:nvSpPr>
          <p:cNvPr id="3" name="Rounded Rectangle 2"/>
          <p:cNvSpPr/>
          <p:nvPr/>
        </p:nvSpPr>
        <p:spPr bwMode="auto">
          <a:xfrm>
            <a:off x="6087980" y="1355267"/>
            <a:ext cx="4812632" cy="2412719"/>
          </a:xfrm>
          <a:prstGeom prst="roundRect">
            <a:avLst>
              <a:gd name="adj" fmla="val 2465"/>
            </a:avLst>
          </a:prstGeom>
          <a:noFill/>
          <a:ln w="34925" cap="rnd" cmpd="sng" algn="ctr">
            <a:solidFill>
              <a:srgbClr val="23635D"/>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4" name="Rectangle 3"/>
          <p:cNvSpPr/>
          <p:nvPr/>
        </p:nvSpPr>
        <p:spPr>
          <a:xfrm>
            <a:off x="7881303" y="4742544"/>
            <a:ext cx="4310743" cy="2032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defTabSz="912838">
              <a:spcAft>
                <a:spcPts val="1200"/>
              </a:spcAft>
            </a:pPr>
            <a:r>
              <a:rPr lang="x-none" sz="1800" b="0" i="0" dirty="0" smtClean="0">
                <a:solidFill>
                  <a:srgbClr val="FFFFFF"/>
                </a:solidFill>
              </a:rPr>
              <a:t>El proceso se explica en videos a su disposición en Ayuda y Capacitación &gt; Capacitación en línea &gt; Catálogo de cursos &gt; Your UnFranchise® Business Account.</a:t>
            </a:r>
          </a:p>
        </p:txBody>
      </p:sp>
    </p:spTree>
    <p:extLst>
      <p:ext uri="{BB962C8B-B14F-4D97-AF65-F5344CB8AC3E}">
        <p14:creationId xmlns:p14="http://schemas.microsoft.com/office/powerpoint/2010/main" val="18257265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427399" cy="6858000"/>
          </a:xfrm>
          <a:prstGeom prst="rect">
            <a:avLst/>
          </a:prstGeom>
        </p:spPr>
      </p:pic>
      <p:sp>
        <p:nvSpPr>
          <p:cNvPr id="4" name="Rectangle 3"/>
          <p:cNvSpPr/>
          <p:nvPr/>
        </p:nvSpPr>
        <p:spPr>
          <a:xfrm>
            <a:off x="6670765" y="2123580"/>
            <a:ext cx="4902925" cy="2251065"/>
          </a:xfrm>
          <a:prstGeom prst="rect">
            <a:avLst/>
          </a:prstGeom>
        </p:spPr>
        <p:txBody>
          <a:bodyPr wrap="square">
            <a:spAutoFit/>
          </a:bodyPr>
          <a:lstStyle/>
          <a:p>
            <a:pPr defTabSz="912838">
              <a:lnSpc>
                <a:spcPct val="150000"/>
              </a:lnSpc>
              <a:spcAft>
                <a:spcPts val="1200"/>
              </a:spcAft>
            </a:pPr>
            <a:r>
              <a:rPr lang="x-none" sz="2400" b="0" i="0" dirty="0" smtClean="0">
                <a:solidFill>
                  <a:srgbClr val="FFFFFF"/>
                </a:solidFill>
              </a:rPr>
              <a:t>Use los medios sociales para dar la bienvenida a nuevos UFO a su equipo y para guiar sus primeros pasos rumbo al éxito.</a:t>
            </a:r>
          </a:p>
        </p:txBody>
      </p:sp>
    </p:spTree>
    <p:extLst>
      <p:ext uri="{BB962C8B-B14F-4D97-AF65-F5344CB8AC3E}">
        <p14:creationId xmlns:p14="http://schemas.microsoft.com/office/powerpoint/2010/main" val="356123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Screen shot 2014-10-09 at 9.29.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4994" y="5391629"/>
            <a:ext cx="1088606" cy="669392"/>
          </a:xfrm>
          <a:prstGeom prst="rect">
            <a:avLst/>
          </a:prstGeom>
        </p:spPr>
      </p:pic>
      <p:pic>
        <p:nvPicPr>
          <p:cNvPr id="20" name="Picture 19" descr="head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9842" y="3733800"/>
            <a:ext cx="1562358" cy="435566"/>
          </a:xfrm>
          <a:prstGeom prst="rect">
            <a:avLst/>
          </a:prstGeom>
        </p:spPr>
      </p:pic>
      <p:pic>
        <p:nvPicPr>
          <p:cNvPr id="10" name="Picture 9" descr="Screen Shot 2014-10-09 at 9.54.3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9320" y="2834883"/>
            <a:ext cx="1578902" cy="488438"/>
          </a:xfrm>
          <a:prstGeom prst="rect">
            <a:avLst/>
          </a:prstGeom>
        </p:spPr>
      </p:pic>
      <p:sp>
        <p:nvSpPr>
          <p:cNvPr id="6" name="Rectangle 10"/>
          <p:cNvSpPr>
            <a:spLocks noChangeArrowheads="1"/>
          </p:cNvSpPr>
          <p:nvPr/>
        </p:nvSpPr>
        <p:spPr bwMode="auto">
          <a:xfrm>
            <a:off x="2057400" y="1257246"/>
            <a:ext cx="4038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lnSpc>
                <a:spcPct val="120000"/>
              </a:lnSpc>
              <a:defRPr/>
            </a:pPr>
            <a:r>
              <a:rPr lang="en-GB" sz="2000" b="1" kern="0" dirty="0">
                <a:solidFill>
                  <a:srgbClr val="C32F23"/>
                </a:solidFill>
                <a:latin typeface="Arial"/>
                <a:cs typeface="Arial"/>
              </a:rPr>
              <a:t>BV </a:t>
            </a:r>
          </a:p>
          <a:p>
            <a:pPr algn="ctr" defTabSz="914400">
              <a:lnSpc>
                <a:spcPct val="120000"/>
              </a:lnSpc>
              <a:defRPr/>
            </a:pPr>
            <a:r>
              <a:rPr lang="en-GB" sz="1600" b="1" kern="0" dirty="0" err="1">
                <a:solidFill>
                  <a:srgbClr val="042555"/>
                </a:solidFill>
                <a:latin typeface="Arial"/>
                <a:cs typeface="Arial"/>
              </a:rPr>
              <a:t>Volumen</a:t>
            </a:r>
            <a:r>
              <a:rPr lang="en-GB" sz="1600" b="1" kern="0" dirty="0">
                <a:solidFill>
                  <a:srgbClr val="042555"/>
                </a:solidFill>
                <a:latin typeface="Arial"/>
                <a:cs typeface="Arial"/>
              </a:rPr>
              <a:t> de </a:t>
            </a:r>
            <a:r>
              <a:rPr lang="en-GB" sz="1600" b="1" kern="0" dirty="0" err="1">
                <a:solidFill>
                  <a:srgbClr val="042555"/>
                </a:solidFill>
                <a:latin typeface="Arial"/>
                <a:cs typeface="Arial"/>
              </a:rPr>
              <a:t>Negocio</a:t>
            </a:r>
            <a:r>
              <a:rPr lang="en-GB" sz="300" b="1" kern="0" dirty="0">
                <a:solidFill>
                  <a:srgbClr val="042555"/>
                </a:solidFill>
                <a:latin typeface="Arial"/>
                <a:cs typeface="Arial"/>
              </a:rPr>
              <a:t/>
            </a:r>
            <a:br>
              <a:rPr lang="en-GB" sz="300" b="1" kern="0" dirty="0">
                <a:solidFill>
                  <a:srgbClr val="042555"/>
                </a:solidFill>
                <a:latin typeface="Arial"/>
                <a:cs typeface="Arial"/>
              </a:rPr>
            </a:br>
            <a:r>
              <a:rPr lang="en-GB" sz="1200" kern="0" dirty="0">
                <a:solidFill>
                  <a:srgbClr val="042555"/>
                </a:solidFill>
                <a:latin typeface="Arial"/>
                <a:cs typeface="Arial"/>
              </a:rPr>
              <a:t>BV </a:t>
            </a:r>
            <a:r>
              <a:rPr lang="en-GB" sz="1200" kern="0" dirty="0" err="1">
                <a:solidFill>
                  <a:srgbClr val="042555"/>
                </a:solidFill>
                <a:latin typeface="Arial"/>
                <a:cs typeface="Arial"/>
              </a:rPr>
              <a:t>es</a:t>
            </a:r>
            <a:r>
              <a:rPr lang="en-GB" sz="1200" kern="0" dirty="0">
                <a:solidFill>
                  <a:srgbClr val="042555"/>
                </a:solidFill>
                <a:latin typeface="Arial"/>
                <a:cs typeface="Arial"/>
              </a:rPr>
              <a:t> la </a:t>
            </a:r>
            <a:r>
              <a:rPr lang="en-GB" sz="1200" kern="0" dirty="0" err="1">
                <a:solidFill>
                  <a:srgbClr val="042555"/>
                </a:solidFill>
                <a:latin typeface="Arial"/>
                <a:cs typeface="Arial"/>
              </a:rPr>
              <a:t>unidad</a:t>
            </a:r>
            <a:r>
              <a:rPr lang="en-GB" sz="1200" kern="0" dirty="0">
                <a:solidFill>
                  <a:srgbClr val="042555"/>
                </a:solidFill>
                <a:latin typeface="Arial"/>
                <a:cs typeface="Arial"/>
              </a:rPr>
              <a:t> de </a:t>
            </a:r>
            <a:r>
              <a:rPr lang="en-GB" sz="1200" kern="0" dirty="0" err="1">
                <a:solidFill>
                  <a:srgbClr val="042555"/>
                </a:solidFill>
                <a:latin typeface="Arial"/>
                <a:cs typeface="Arial"/>
              </a:rPr>
              <a:t>valor</a:t>
            </a:r>
            <a:r>
              <a:rPr lang="en-GB" sz="1200" kern="0" dirty="0">
                <a:solidFill>
                  <a:srgbClr val="042555"/>
                </a:solidFill>
                <a:latin typeface="Arial"/>
                <a:cs typeface="Arial"/>
              </a:rPr>
              <a:t> (</a:t>
            </a:r>
            <a:r>
              <a:rPr lang="en-GB" sz="1200" kern="0" dirty="0" err="1">
                <a:solidFill>
                  <a:srgbClr val="042555"/>
                </a:solidFill>
                <a:latin typeface="Arial"/>
                <a:cs typeface="Arial"/>
              </a:rPr>
              <a:t>puntos</a:t>
            </a:r>
            <a:r>
              <a:rPr lang="en-GB" sz="1200" kern="0" dirty="0">
                <a:solidFill>
                  <a:srgbClr val="042555"/>
                </a:solidFill>
                <a:latin typeface="Arial"/>
                <a:cs typeface="Arial"/>
              </a:rPr>
              <a:t>) </a:t>
            </a:r>
            <a:r>
              <a:rPr lang="en-GB" sz="1200" kern="0" dirty="0" err="1">
                <a:solidFill>
                  <a:srgbClr val="042555"/>
                </a:solidFill>
                <a:latin typeface="Arial"/>
                <a:cs typeface="Arial"/>
              </a:rPr>
              <a:t>asignada</a:t>
            </a:r>
            <a:r>
              <a:rPr lang="en-GB" sz="1200" kern="0" dirty="0">
                <a:solidFill>
                  <a:srgbClr val="042555"/>
                </a:solidFill>
                <a:latin typeface="Arial"/>
                <a:cs typeface="Arial"/>
              </a:rPr>
              <a:t> a los </a:t>
            </a:r>
            <a:r>
              <a:rPr lang="en-GB" sz="1200" kern="0" dirty="0" err="1">
                <a:solidFill>
                  <a:srgbClr val="042555"/>
                </a:solidFill>
                <a:latin typeface="Arial"/>
                <a:cs typeface="Arial"/>
              </a:rPr>
              <a:t>productos</a:t>
            </a:r>
            <a:r>
              <a:rPr lang="en-GB" sz="1200" kern="0" dirty="0">
                <a:solidFill>
                  <a:srgbClr val="042555"/>
                </a:solidFill>
                <a:latin typeface="Arial"/>
                <a:cs typeface="Arial"/>
              </a:rPr>
              <a:t> de </a:t>
            </a:r>
            <a:r>
              <a:rPr lang="en-GB" sz="1200" kern="0" dirty="0" err="1">
                <a:solidFill>
                  <a:srgbClr val="042555"/>
                </a:solidFill>
                <a:latin typeface="Arial"/>
                <a:cs typeface="Arial"/>
              </a:rPr>
              <a:t>marcas</a:t>
            </a:r>
            <a:r>
              <a:rPr lang="en-GB" sz="1200" kern="0" dirty="0">
                <a:solidFill>
                  <a:srgbClr val="042555"/>
                </a:solidFill>
                <a:latin typeface="Arial"/>
                <a:cs typeface="Arial"/>
              </a:rPr>
              <a:t> </a:t>
            </a:r>
            <a:r>
              <a:rPr lang="en-GB" sz="1200" kern="0" dirty="0" err="1">
                <a:solidFill>
                  <a:srgbClr val="042555"/>
                </a:solidFill>
                <a:latin typeface="Arial"/>
                <a:cs typeface="Arial"/>
              </a:rPr>
              <a:t>exclusivas</a:t>
            </a:r>
            <a:r>
              <a:rPr lang="en-GB" sz="1200" kern="0" dirty="0">
                <a:solidFill>
                  <a:srgbClr val="042555"/>
                </a:solidFill>
                <a:latin typeface="Arial"/>
                <a:cs typeface="Arial"/>
              </a:rPr>
              <a:t> de Market </a:t>
            </a:r>
            <a:r>
              <a:rPr lang="en-GB" sz="1200" kern="0" dirty="0" err="1">
                <a:solidFill>
                  <a:srgbClr val="042555"/>
                </a:solidFill>
                <a:latin typeface="Arial"/>
                <a:cs typeface="Arial"/>
              </a:rPr>
              <a:t>España</a:t>
            </a:r>
            <a:r>
              <a:rPr lang="en-GB" sz="1200" kern="0" dirty="0">
                <a:solidFill>
                  <a:srgbClr val="042555"/>
                </a:solidFill>
                <a:latin typeface="Arial"/>
                <a:cs typeface="Arial"/>
              </a:rPr>
              <a:t>.</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25422" y="366242"/>
            <a:ext cx="8268837" cy="1087283"/>
          </a:xfrm>
          <a:prstGeom prst="rect">
            <a:avLst/>
          </a:prstGeom>
        </p:spPr>
      </p:pic>
      <p:sp>
        <p:nvSpPr>
          <p:cNvPr id="7" name="Rectangle 10"/>
          <p:cNvSpPr>
            <a:spLocks noChangeArrowheads="1"/>
          </p:cNvSpPr>
          <p:nvPr/>
        </p:nvSpPr>
        <p:spPr bwMode="auto">
          <a:xfrm>
            <a:off x="6070600" y="1257246"/>
            <a:ext cx="4343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lnSpc>
                <a:spcPct val="120000"/>
              </a:lnSpc>
              <a:defRPr/>
            </a:pPr>
            <a:r>
              <a:rPr lang="en-GB" sz="2000" b="1" kern="0" dirty="0">
                <a:solidFill>
                  <a:srgbClr val="85BA37"/>
                </a:solidFill>
                <a:latin typeface="Arial"/>
                <a:cs typeface="Arial"/>
              </a:rPr>
              <a:t>IBV</a:t>
            </a:r>
          </a:p>
          <a:p>
            <a:pPr algn="ctr" defTabSz="914400">
              <a:lnSpc>
                <a:spcPct val="120000"/>
              </a:lnSpc>
              <a:defRPr/>
            </a:pPr>
            <a:r>
              <a:rPr lang="en-GB" sz="1600" b="1" kern="0" dirty="0" err="1">
                <a:solidFill>
                  <a:srgbClr val="042555"/>
                </a:solidFill>
                <a:latin typeface="Arial"/>
                <a:cs typeface="Arial"/>
              </a:rPr>
              <a:t>Volumen</a:t>
            </a:r>
            <a:r>
              <a:rPr lang="en-GB" sz="1600" b="1" kern="0" dirty="0">
                <a:solidFill>
                  <a:srgbClr val="042555"/>
                </a:solidFill>
                <a:latin typeface="Arial"/>
                <a:cs typeface="Arial"/>
              </a:rPr>
              <a:t> de </a:t>
            </a:r>
            <a:r>
              <a:rPr lang="en-GB" sz="1600" b="1" kern="0" dirty="0" err="1">
                <a:solidFill>
                  <a:srgbClr val="042555"/>
                </a:solidFill>
                <a:latin typeface="Arial"/>
                <a:cs typeface="Arial"/>
              </a:rPr>
              <a:t>Negocio</a:t>
            </a:r>
            <a:r>
              <a:rPr lang="en-GB" sz="1600" b="1" kern="0" dirty="0">
                <a:solidFill>
                  <a:srgbClr val="042555"/>
                </a:solidFill>
                <a:latin typeface="Arial"/>
                <a:cs typeface="Arial"/>
              </a:rPr>
              <a:t> de Internet</a:t>
            </a:r>
            <a:br>
              <a:rPr lang="en-GB" sz="1600" b="1" kern="0" dirty="0">
                <a:solidFill>
                  <a:srgbClr val="042555"/>
                </a:solidFill>
                <a:latin typeface="Arial"/>
                <a:cs typeface="Arial"/>
              </a:rPr>
            </a:br>
            <a:r>
              <a:rPr lang="en-GB" sz="300" b="1" kern="0" dirty="0">
                <a:solidFill>
                  <a:srgbClr val="042555"/>
                </a:solidFill>
                <a:latin typeface="Arial"/>
                <a:cs typeface="Arial"/>
              </a:rPr>
              <a:t/>
            </a:r>
            <a:br>
              <a:rPr lang="en-GB" sz="300" b="1" kern="0" dirty="0">
                <a:solidFill>
                  <a:srgbClr val="042555"/>
                </a:solidFill>
                <a:latin typeface="Arial"/>
                <a:cs typeface="Arial"/>
              </a:rPr>
            </a:br>
            <a:r>
              <a:rPr lang="en-GB" sz="1200" kern="0" dirty="0">
                <a:solidFill>
                  <a:srgbClr val="042555"/>
                </a:solidFill>
                <a:latin typeface="Arial"/>
                <a:cs typeface="Arial"/>
              </a:rPr>
              <a:t>IBV </a:t>
            </a:r>
            <a:r>
              <a:rPr lang="en-GB" sz="1200" kern="0" dirty="0" err="1">
                <a:solidFill>
                  <a:srgbClr val="042555"/>
                </a:solidFill>
                <a:latin typeface="Arial"/>
                <a:cs typeface="Arial"/>
              </a:rPr>
              <a:t>es</a:t>
            </a:r>
            <a:r>
              <a:rPr lang="en-GB" sz="1200" kern="0" dirty="0">
                <a:solidFill>
                  <a:srgbClr val="042555"/>
                </a:solidFill>
                <a:latin typeface="Arial"/>
                <a:cs typeface="Arial"/>
              </a:rPr>
              <a:t> la </a:t>
            </a:r>
            <a:r>
              <a:rPr lang="en-GB" sz="1200" kern="0" dirty="0" err="1">
                <a:solidFill>
                  <a:srgbClr val="042555"/>
                </a:solidFill>
                <a:latin typeface="Arial"/>
                <a:cs typeface="Arial"/>
              </a:rPr>
              <a:t>unidad</a:t>
            </a:r>
            <a:r>
              <a:rPr lang="en-GB" sz="1200" kern="0" dirty="0">
                <a:solidFill>
                  <a:srgbClr val="042555"/>
                </a:solidFill>
                <a:latin typeface="Arial"/>
                <a:cs typeface="Arial"/>
              </a:rPr>
              <a:t> de </a:t>
            </a:r>
            <a:r>
              <a:rPr lang="en-GB" sz="1200" kern="0" dirty="0" err="1">
                <a:solidFill>
                  <a:srgbClr val="042555"/>
                </a:solidFill>
                <a:latin typeface="Arial"/>
                <a:cs typeface="Arial"/>
              </a:rPr>
              <a:t>valor</a:t>
            </a:r>
            <a:r>
              <a:rPr lang="en-GB" sz="1200" kern="0" dirty="0">
                <a:solidFill>
                  <a:srgbClr val="042555"/>
                </a:solidFill>
                <a:latin typeface="Arial"/>
                <a:cs typeface="Arial"/>
              </a:rPr>
              <a:t> (</a:t>
            </a:r>
            <a:r>
              <a:rPr lang="en-GB" sz="1200" kern="0" dirty="0" err="1">
                <a:solidFill>
                  <a:srgbClr val="042555"/>
                </a:solidFill>
                <a:latin typeface="Arial"/>
                <a:cs typeface="Arial"/>
              </a:rPr>
              <a:t>puntos</a:t>
            </a:r>
            <a:r>
              <a:rPr lang="en-GB" sz="1200" kern="0" dirty="0">
                <a:solidFill>
                  <a:srgbClr val="042555"/>
                </a:solidFill>
                <a:latin typeface="Arial"/>
                <a:cs typeface="Arial"/>
              </a:rPr>
              <a:t>) </a:t>
            </a:r>
            <a:r>
              <a:rPr lang="en-GB" sz="1200" kern="0" dirty="0" err="1">
                <a:solidFill>
                  <a:srgbClr val="042555"/>
                </a:solidFill>
                <a:latin typeface="Arial"/>
                <a:cs typeface="Arial"/>
              </a:rPr>
              <a:t>asignada</a:t>
            </a:r>
            <a:r>
              <a:rPr lang="en-GB" sz="1200" kern="0" dirty="0">
                <a:solidFill>
                  <a:srgbClr val="042555"/>
                </a:solidFill>
                <a:latin typeface="Arial"/>
                <a:cs typeface="Arial"/>
              </a:rPr>
              <a:t> a </a:t>
            </a:r>
            <a:r>
              <a:rPr lang="en-GB" sz="1200" kern="0" dirty="0" err="1">
                <a:solidFill>
                  <a:srgbClr val="042555"/>
                </a:solidFill>
                <a:latin typeface="Arial"/>
                <a:cs typeface="Arial"/>
              </a:rPr>
              <a:t>cualquiera</a:t>
            </a:r>
            <a:r>
              <a:rPr lang="en-GB" sz="1200" kern="0" dirty="0">
                <a:solidFill>
                  <a:srgbClr val="042555"/>
                </a:solidFill>
                <a:latin typeface="Arial"/>
                <a:cs typeface="Arial"/>
              </a:rPr>
              <a:t> de </a:t>
            </a:r>
            <a:r>
              <a:rPr lang="en-GB" sz="1200" kern="0" dirty="0" err="1">
                <a:solidFill>
                  <a:srgbClr val="042555"/>
                </a:solidFill>
                <a:latin typeface="Arial"/>
                <a:cs typeface="Arial"/>
              </a:rPr>
              <a:t>las</a:t>
            </a:r>
            <a:r>
              <a:rPr lang="en-GB" sz="1200" kern="0" dirty="0">
                <a:solidFill>
                  <a:srgbClr val="042555"/>
                </a:solidFill>
                <a:latin typeface="Arial"/>
                <a:cs typeface="Arial"/>
              </a:rPr>
              <a:t> </a:t>
            </a:r>
            <a:r>
              <a:rPr lang="en-GB" sz="1200" kern="0" dirty="0" err="1">
                <a:solidFill>
                  <a:srgbClr val="042555"/>
                </a:solidFill>
                <a:latin typeface="Arial"/>
                <a:cs typeface="Arial"/>
              </a:rPr>
              <a:t>marcas</a:t>
            </a:r>
            <a:r>
              <a:rPr lang="en-GB" sz="1200" kern="0" dirty="0">
                <a:solidFill>
                  <a:srgbClr val="042555"/>
                </a:solidFill>
                <a:latin typeface="Arial"/>
                <a:cs typeface="Arial"/>
              </a:rPr>
              <a:t> de </a:t>
            </a:r>
            <a:r>
              <a:rPr lang="en-GB" sz="1200" kern="0" dirty="0" err="1">
                <a:solidFill>
                  <a:srgbClr val="042555"/>
                </a:solidFill>
                <a:latin typeface="Arial"/>
                <a:cs typeface="Arial"/>
              </a:rPr>
              <a:t>nuestras</a:t>
            </a:r>
            <a:r>
              <a:rPr lang="en-GB" sz="1200" kern="0" dirty="0">
                <a:solidFill>
                  <a:srgbClr val="042555"/>
                </a:solidFill>
                <a:latin typeface="Arial"/>
                <a:cs typeface="Arial"/>
              </a:rPr>
              <a:t> </a:t>
            </a:r>
            <a:r>
              <a:rPr lang="en-GB" sz="1200" kern="0" dirty="0" err="1">
                <a:solidFill>
                  <a:srgbClr val="042555"/>
                </a:solidFill>
                <a:latin typeface="Arial"/>
                <a:cs typeface="Arial"/>
              </a:rPr>
              <a:t>tiendas</a:t>
            </a:r>
            <a:r>
              <a:rPr lang="en-GB" sz="1200" kern="0" dirty="0">
                <a:solidFill>
                  <a:srgbClr val="042555"/>
                </a:solidFill>
                <a:latin typeface="Arial"/>
                <a:cs typeface="Arial"/>
              </a:rPr>
              <a:t> </a:t>
            </a:r>
            <a:r>
              <a:rPr lang="en-GB" sz="1200" kern="0" dirty="0" err="1">
                <a:solidFill>
                  <a:srgbClr val="042555"/>
                </a:solidFill>
                <a:latin typeface="Arial"/>
                <a:cs typeface="Arial"/>
              </a:rPr>
              <a:t>afiliadas</a:t>
            </a:r>
            <a:r>
              <a:rPr lang="en-GB" sz="1200" kern="0" dirty="0">
                <a:solidFill>
                  <a:srgbClr val="042555"/>
                </a:solidFill>
                <a:latin typeface="Arial"/>
                <a:cs typeface="Arial"/>
              </a:rPr>
              <a:t>.</a:t>
            </a:r>
          </a:p>
        </p:txBody>
      </p:sp>
      <p:cxnSp>
        <p:nvCxnSpPr>
          <p:cNvPr id="4" name="Straight Connector 3"/>
          <p:cNvCxnSpPr/>
          <p:nvPr/>
        </p:nvCxnSpPr>
        <p:spPr>
          <a:xfrm>
            <a:off x="6096000" y="1828800"/>
            <a:ext cx="0" cy="4572000"/>
          </a:xfrm>
          <a:prstGeom prst="line">
            <a:avLst/>
          </a:prstGeom>
          <a:ln>
            <a:solidFill>
              <a:srgbClr val="042555"/>
            </a:solidFill>
          </a:ln>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2230222" y="2743200"/>
            <a:ext cx="1575689" cy="685800"/>
            <a:chOff x="-1276534" y="2789499"/>
            <a:chExt cx="1575689" cy="685800"/>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7185" y="3005489"/>
              <a:ext cx="1256990" cy="253820"/>
            </a:xfrm>
            <a:prstGeom prst="rect">
              <a:avLst/>
            </a:prstGeom>
          </p:spPr>
        </p:pic>
        <p:sp>
          <p:nvSpPr>
            <p:cNvPr id="12" name="Rectangle 11"/>
            <p:cNvSpPr/>
            <p:nvPr/>
          </p:nvSpPr>
          <p:spPr>
            <a:xfrm>
              <a:off x="-1276534" y="2789499"/>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p:cNvSpPr/>
          <p:nvPr/>
        </p:nvSpPr>
        <p:spPr>
          <a:xfrm>
            <a:off x="4165127" y="2743200"/>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4165127" y="5365655"/>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2230222" y="3614948"/>
            <a:ext cx="1575689" cy="685800"/>
            <a:chOff x="-1353666" y="3552274"/>
            <a:chExt cx="1575689" cy="685800"/>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7906" y="3690288"/>
              <a:ext cx="1284168" cy="409772"/>
            </a:xfrm>
            <a:prstGeom prst="rect">
              <a:avLst/>
            </a:prstGeom>
          </p:spPr>
        </p:pic>
        <p:sp>
          <p:nvSpPr>
            <p:cNvPr id="29" name="Rectangle 28"/>
            <p:cNvSpPr/>
            <p:nvPr/>
          </p:nvSpPr>
          <p:spPr>
            <a:xfrm>
              <a:off x="-1353666" y="3552274"/>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p:cNvSpPr/>
          <p:nvPr/>
        </p:nvSpPr>
        <p:spPr>
          <a:xfrm>
            <a:off x="4165127" y="3615220"/>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Group 33"/>
          <p:cNvGrpSpPr/>
          <p:nvPr/>
        </p:nvGrpSpPr>
        <p:grpSpPr>
          <a:xfrm>
            <a:off x="2236254" y="4478011"/>
            <a:ext cx="1575689" cy="685800"/>
            <a:chOff x="-1353666" y="4387046"/>
            <a:chExt cx="1575689" cy="685800"/>
          </a:xfrm>
        </p:grpSpPr>
        <p:pic>
          <p:nvPicPr>
            <p:cNvPr id="16" name="Picture 15" descr="Lumiere.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63548" y="4527152"/>
              <a:ext cx="1395452" cy="405588"/>
            </a:xfrm>
            <a:prstGeom prst="rect">
              <a:avLst/>
            </a:prstGeom>
          </p:spPr>
        </p:pic>
        <p:sp>
          <p:nvSpPr>
            <p:cNvPr id="33" name="Rectangle 32"/>
            <p:cNvSpPr/>
            <p:nvPr/>
          </p:nvSpPr>
          <p:spPr>
            <a:xfrm>
              <a:off x="-1353666" y="4387046"/>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 name="Rectangle 34"/>
          <p:cNvSpPr/>
          <p:nvPr/>
        </p:nvSpPr>
        <p:spPr>
          <a:xfrm>
            <a:off x="4161732" y="4484731"/>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2230222" y="5356104"/>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6501937" y="2743200"/>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8375337" y="2743200"/>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6532070" y="3615220"/>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8409830" y="3615220"/>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6532070" y="4483653"/>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8409830" y="4483840"/>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0" name="Group 59"/>
          <p:cNvGrpSpPr/>
          <p:nvPr/>
        </p:nvGrpSpPr>
        <p:grpSpPr>
          <a:xfrm>
            <a:off x="6487395" y="5356104"/>
            <a:ext cx="1575689" cy="685800"/>
            <a:chOff x="4658594" y="5134800"/>
            <a:chExt cx="1575689" cy="685800"/>
          </a:xfrm>
        </p:grpSpPr>
        <p:pic>
          <p:nvPicPr>
            <p:cNvPr id="25" name="Picture 24" descr="Toys_R_Us_99-07.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63376" y="5264585"/>
              <a:ext cx="1366124" cy="426230"/>
            </a:xfrm>
            <a:prstGeom prst="rect">
              <a:avLst/>
            </a:prstGeom>
          </p:spPr>
        </p:pic>
        <p:sp>
          <p:nvSpPr>
            <p:cNvPr id="59" name="Rectangle 58"/>
            <p:cNvSpPr/>
            <p:nvPr/>
          </p:nvSpPr>
          <p:spPr>
            <a:xfrm>
              <a:off x="4658594" y="5134800"/>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1" name="Rectangle 60"/>
          <p:cNvSpPr/>
          <p:nvPr/>
        </p:nvSpPr>
        <p:spPr>
          <a:xfrm>
            <a:off x="8406440" y="5375221"/>
            <a:ext cx="1575689" cy="685800"/>
          </a:xfrm>
          <a:prstGeom prst="rect">
            <a:avLst/>
          </a:prstGeom>
          <a:noFill/>
          <a:ln>
            <a:solidFill>
              <a:srgbClr val="008F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Screen shot 2014-10-09 at 9.27.30 AM.png"/>
          <p:cNvPicPr>
            <a:picLocks noChangeAspect="1"/>
          </p:cNvPicPr>
          <p:nvPr/>
        </p:nvPicPr>
        <p:blipFill rotWithShape="1">
          <a:blip r:embed="rId11">
            <a:extLst>
              <a:ext uri="{28A0092B-C50C-407E-A947-70E740481C1C}">
                <a14:useLocalDpi xmlns:a14="http://schemas.microsoft.com/office/drawing/2010/main" val="0"/>
              </a:ext>
            </a:extLst>
          </a:blip>
          <a:srcRect l="1438" r="2337"/>
          <a:stretch/>
        </p:blipFill>
        <p:spPr>
          <a:xfrm>
            <a:off x="6507229" y="2864904"/>
            <a:ext cx="1561147" cy="448744"/>
          </a:xfrm>
          <a:prstGeom prst="rect">
            <a:avLst/>
          </a:prstGeom>
        </p:spPr>
      </p:pic>
      <p:pic>
        <p:nvPicPr>
          <p:cNvPr id="38" name="Picture 37" descr="asos-logo.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3399" y="3708254"/>
            <a:ext cx="1321218" cy="507348"/>
          </a:xfrm>
          <a:prstGeom prst="rect">
            <a:avLst/>
          </a:prstGeom>
        </p:spPr>
      </p:pic>
      <p:pic>
        <p:nvPicPr>
          <p:cNvPr id="40" name="Picture 39" descr="logo-txt.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37064" y="4737525"/>
            <a:ext cx="1406116" cy="142470"/>
          </a:xfrm>
          <a:prstGeom prst="rect">
            <a:avLst/>
          </a:prstGeom>
        </p:spPr>
      </p:pic>
      <p:pic>
        <p:nvPicPr>
          <p:cNvPr id="41" name="Picture 40" descr="logo.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10057" y="4630715"/>
            <a:ext cx="1382594" cy="414778"/>
          </a:xfrm>
          <a:prstGeom prst="rect">
            <a:avLst/>
          </a:prstGeom>
        </p:spPr>
      </p:pic>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08995" y="3019846"/>
            <a:ext cx="1302177" cy="180554"/>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263966" y="3792941"/>
            <a:ext cx="1388958" cy="397842"/>
          </a:xfrm>
          <a:prstGeom prst="rect">
            <a:avLst/>
          </a:prstGeom>
        </p:spPr>
      </p:pic>
      <p:pic>
        <p:nvPicPr>
          <p:cNvPr id="21" name="Picture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81572" y="4609240"/>
            <a:ext cx="1318012" cy="541510"/>
          </a:xfrm>
          <a:prstGeom prst="rect">
            <a:avLst/>
          </a:prstGeom>
        </p:spPr>
      </p:pic>
      <p:pic>
        <p:nvPicPr>
          <p:cNvPr id="22" name="Picture 2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368657" y="5393081"/>
            <a:ext cx="1174060" cy="644698"/>
          </a:xfrm>
          <a:prstGeom prst="rect">
            <a:avLst/>
          </a:prstGeom>
        </p:spPr>
      </p:pic>
      <p:pic>
        <p:nvPicPr>
          <p:cNvPr id="23" name="Picture 2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98300" y="5534734"/>
            <a:ext cx="1439120" cy="326454"/>
          </a:xfrm>
          <a:prstGeom prst="rect">
            <a:avLst/>
          </a:prstGeom>
        </p:spPr>
      </p:pic>
    </p:spTree>
    <p:extLst>
      <p:ext uri="{BB962C8B-B14F-4D97-AF65-F5344CB8AC3E}">
        <p14:creationId xmlns:p14="http://schemas.microsoft.com/office/powerpoint/2010/main" val="334044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0000"/>
            <a:lum/>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181" y="3268451"/>
            <a:ext cx="5657215" cy="3051642"/>
          </a:xfrm>
          <a:prstGeom prst="rect">
            <a:avLst/>
          </a:prstGeom>
          <a:scene3d>
            <a:camera prst="orthographicFront">
              <a:rot lat="0" lon="0" rev="0"/>
            </a:camera>
            <a:lightRig rig="threePt" dir="t"/>
          </a:scene3d>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t="1" b="74401"/>
          <a:stretch/>
        </p:blipFill>
        <p:spPr>
          <a:xfrm>
            <a:off x="1133347" y="3441330"/>
            <a:ext cx="3895851" cy="2514301"/>
          </a:xfrm>
          <a:prstGeom prst="rect">
            <a:avLst/>
          </a:prstGeom>
          <a:ln w="19050">
            <a:noFill/>
          </a:ln>
        </p:spPr>
      </p:pic>
      <p:sp>
        <p:nvSpPr>
          <p:cNvPr id="20" name="Rectangle 19"/>
          <p:cNvSpPr/>
          <p:nvPr/>
        </p:nvSpPr>
        <p:spPr>
          <a:xfrm>
            <a:off x="457200" y="1331904"/>
            <a:ext cx="4495800" cy="1323439"/>
          </a:xfrm>
          <a:prstGeom prst="rect">
            <a:avLst/>
          </a:prstGeom>
        </p:spPr>
        <p:txBody>
          <a:bodyPr wrap="square">
            <a:spAutoFit/>
          </a:bodyPr>
          <a:lstStyle/>
          <a:p>
            <a:pPr marL="342900" indent="-342900" defTabSz="914105">
              <a:buFont typeface="Arial" panose="020B0604020202020204" pitchFamily="34" charset="0"/>
              <a:buChar char="•"/>
              <a:defRPr/>
            </a:pPr>
            <a:r>
              <a:rPr lang="es-ES" sz="2000" dirty="0">
                <a:ln w="3175">
                  <a:noFill/>
                </a:ln>
                <a:solidFill>
                  <a:prstClr val="white"/>
                </a:solidFill>
                <a:latin typeface="Century Gothic"/>
                <a:cs typeface="Century Gothic"/>
              </a:rPr>
              <a:t>Uso personal</a:t>
            </a:r>
          </a:p>
          <a:p>
            <a:pPr marL="342900" indent="-342900" defTabSz="914105">
              <a:buFont typeface="Arial" panose="020B0604020202020204" pitchFamily="34" charset="0"/>
              <a:buChar char="•"/>
              <a:defRPr/>
            </a:pPr>
            <a:r>
              <a:rPr lang="es-ES" sz="2000" dirty="0">
                <a:ln w="3175">
                  <a:noFill/>
                </a:ln>
                <a:solidFill>
                  <a:prstClr val="white"/>
                </a:solidFill>
                <a:latin typeface="Century Gothic"/>
                <a:cs typeface="Century Gothic"/>
              </a:rPr>
              <a:t>Envío Automático </a:t>
            </a:r>
            <a:r>
              <a:rPr lang="es-ES" sz="2000" dirty="0" err="1">
                <a:ln w="3175">
                  <a:noFill/>
                </a:ln>
                <a:solidFill>
                  <a:prstClr val="white"/>
                </a:solidFill>
                <a:latin typeface="Century Gothic"/>
                <a:cs typeface="Century Gothic"/>
              </a:rPr>
              <a:t>UnFranchise</a:t>
            </a:r>
            <a:r>
              <a:rPr lang="es-ES" sz="2000" dirty="0">
                <a:ln w="3175">
                  <a:noFill/>
                </a:ln>
                <a:solidFill>
                  <a:prstClr val="white"/>
                </a:solidFill>
                <a:latin typeface="Century Gothic"/>
                <a:cs typeface="Century Gothic"/>
              </a:rPr>
              <a:t>®</a:t>
            </a:r>
          </a:p>
          <a:p>
            <a:pPr marL="342900" indent="-342900" defTabSz="914105">
              <a:buFont typeface="Arial" panose="020B0604020202020204" pitchFamily="34" charset="0"/>
              <a:buChar char="•"/>
              <a:defRPr/>
            </a:pPr>
            <a:r>
              <a:rPr lang="es-ES" sz="2000" dirty="0">
                <a:ln w="3175">
                  <a:noFill/>
                </a:ln>
                <a:solidFill>
                  <a:prstClr val="white"/>
                </a:solidFill>
                <a:latin typeface="Century Gothic"/>
                <a:cs typeface="Century Gothic"/>
              </a:rPr>
              <a:t>Ventas al por menor.</a:t>
            </a:r>
          </a:p>
          <a:p>
            <a:pPr marL="342900" indent="-342900" defTabSz="914105">
              <a:buFont typeface="Arial" panose="020B0604020202020204" pitchFamily="34" charset="0"/>
              <a:buChar char="•"/>
              <a:defRPr/>
            </a:pPr>
            <a:r>
              <a:rPr lang="es-ES" sz="2000" dirty="0">
                <a:ln w="3175">
                  <a:noFill/>
                </a:ln>
                <a:solidFill>
                  <a:prstClr val="white"/>
                </a:solidFill>
                <a:latin typeface="Century Gothic"/>
                <a:cs typeface="Century Gothic"/>
              </a:rPr>
              <a:t>Comercialización por Internet</a:t>
            </a:r>
          </a:p>
        </p:txBody>
      </p:sp>
      <p:sp>
        <p:nvSpPr>
          <p:cNvPr id="59" name="TextBox 58"/>
          <p:cNvSpPr txBox="1"/>
          <p:nvPr/>
        </p:nvSpPr>
        <p:spPr>
          <a:xfrm>
            <a:off x="8535354" y="6216320"/>
            <a:ext cx="4075307" cy="387798"/>
          </a:xfrm>
          <a:prstGeom prst="rect">
            <a:avLst/>
          </a:prstGeom>
          <a:noFill/>
        </p:spPr>
        <p:txBody>
          <a:bodyPr wrap="square" rtlCol="0">
            <a:spAutoFit/>
          </a:bodyPr>
          <a:lstStyle/>
          <a:p>
            <a:pPr marL="114265" lvl="1" indent="-114265" algn="ctr" defTabSz="914105">
              <a:lnSpc>
                <a:spcPct val="120000"/>
              </a:lnSpc>
            </a:pPr>
            <a:r>
              <a:rPr lang="en-US" sz="1600" dirty="0" err="1" smtClean="0">
                <a:ln w="3175">
                  <a:noFill/>
                </a:ln>
                <a:solidFill>
                  <a:prstClr val="white"/>
                </a:solidFill>
                <a:latin typeface="Century Gothic"/>
                <a:cs typeface="Century Gothic"/>
              </a:rPr>
              <a:t>Asesor</a:t>
            </a:r>
            <a:r>
              <a:rPr lang="en-US" sz="1600" dirty="0" smtClean="0">
                <a:ln w="3175">
                  <a:noFill/>
                </a:ln>
                <a:solidFill>
                  <a:prstClr val="white"/>
                </a:solidFill>
                <a:latin typeface="Century Gothic"/>
                <a:cs typeface="Century Gothic"/>
              </a:rPr>
              <a:t> Virtual de </a:t>
            </a:r>
            <a:r>
              <a:rPr lang="en-US" sz="1600" dirty="0" err="1" smtClean="0">
                <a:ln w="3175">
                  <a:noFill/>
                </a:ln>
                <a:solidFill>
                  <a:prstClr val="white"/>
                </a:solidFill>
                <a:latin typeface="Century Gothic"/>
                <a:cs typeface="Century Gothic"/>
              </a:rPr>
              <a:t>Compras</a:t>
            </a:r>
            <a:endParaRPr lang="en-US" sz="1600" dirty="0">
              <a:ln w="3175">
                <a:noFill/>
              </a:ln>
              <a:solidFill>
                <a:prstClr val="white"/>
              </a:solidFill>
              <a:latin typeface="Century Gothic"/>
              <a:cs typeface="Century Gothic"/>
            </a:endParaRPr>
          </a:p>
        </p:txBody>
      </p:sp>
      <p:sp>
        <p:nvSpPr>
          <p:cNvPr id="60" name="TextBox 59"/>
          <p:cNvSpPr txBox="1"/>
          <p:nvPr/>
        </p:nvSpPr>
        <p:spPr>
          <a:xfrm>
            <a:off x="9143999" y="2905344"/>
            <a:ext cx="2847941" cy="392864"/>
          </a:xfrm>
          <a:prstGeom prst="rect">
            <a:avLst/>
          </a:prstGeom>
          <a:noFill/>
        </p:spPr>
        <p:txBody>
          <a:bodyPr wrap="square" rtlCol="0">
            <a:spAutoFit/>
          </a:bodyPr>
          <a:lstStyle/>
          <a:p>
            <a:pPr marL="114300" indent="-114300" algn="ctr">
              <a:lnSpc>
                <a:spcPct val="120000"/>
              </a:lnSpc>
            </a:pPr>
            <a:r>
              <a:rPr lang="en-US" sz="1600" dirty="0" err="1">
                <a:solidFill>
                  <a:schemeClr val="bg1"/>
                </a:solidFill>
                <a:latin typeface="Century Gothic" panose="020B0502020202020204" pitchFamily="34" charset="0"/>
                <a:cs typeface="Arial"/>
              </a:rPr>
              <a:t>Redes</a:t>
            </a:r>
            <a:r>
              <a:rPr lang="en-US" sz="1600" dirty="0">
                <a:solidFill>
                  <a:schemeClr val="bg1"/>
                </a:solidFill>
                <a:latin typeface="Century Gothic" panose="020B0502020202020204" pitchFamily="34" charset="0"/>
                <a:cs typeface="Arial"/>
              </a:rPr>
              <a:t> </a:t>
            </a:r>
            <a:r>
              <a:rPr lang="en-US" sz="1600" dirty="0" err="1">
                <a:solidFill>
                  <a:schemeClr val="bg1"/>
                </a:solidFill>
                <a:latin typeface="Century Gothic" panose="020B0502020202020204" pitchFamily="34" charset="0"/>
                <a:cs typeface="Arial"/>
              </a:rPr>
              <a:t>Sociales</a:t>
            </a:r>
            <a:endParaRPr lang="en-US" sz="1600" dirty="0">
              <a:solidFill>
                <a:schemeClr val="bg1"/>
              </a:solidFill>
              <a:latin typeface="Century Gothic" panose="020B0502020202020204" pitchFamily="34" charset="0"/>
              <a:cs typeface="Arial"/>
            </a:endParaRPr>
          </a:p>
        </p:txBody>
      </p:sp>
      <p:sp>
        <p:nvSpPr>
          <p:cNvPr id="61" name="Rectangle 60"/>
          <p:cNvSpPr/>
          <p:nvPr/>
        </p:nvSpPr>
        <p:spPr>
          <a:xfrm>
            <a:off x="9143999" y="480700"/>
            <a:ext cx="2847941" cy="2311072"/>
          </a:xfrm>
          <a:prstGeom prst="rect">
            <a:avLst/>
          </a:prstGeom>
          <a:blipFill dpi="0" rotWithShape="1">
            <a:blip r:embed="rId6" cstate="print">
              <a:extLst>
                <a:ext uri="{28A0092B-C50C-407E-A947-70E740481C1C}">
                  <a14:useLocalDpi xmlns:a14="http://schemas.microsoft.com/office/drawing/2010/main"/>
                </a:ext>
              </a:extLst>
            </a:blip>
            <a:srcRect/>
            <a:stretch>
              <a:fillRect/>
            </a:stretch>
          </a:blipFill>
          <a:ln>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105"/>
            <a:endParaRPr lang="en-US" sz="2000" dirty="0">
              <a:ln w="3175">
                <a:noFill/>
              </a:ln>
              <a:solidFill>
                <a:prstClr val="white"/>
              </a:solidFill>
            </a:endParaRPr>
          </a:p>
        </p:txBody>
      </p:sp>
      <p:sp>
        <p:nvSpPr>
          <p:cNvPr id="17" name="Rectangle 16"/>
          <p:cNvSpPr/>
          <p:nvPr/>
        </p:nvSpPr>
        <p:spPr>
          <a:xfrm>
            <a:off x="457200" y="308515"/>
            <a:ext cx="5559483" cy="609394"/>
          </a:xfrm>
          <a:prstGeom prst="rect">
            <a:avLst/>
          </a:prstGeom>
        </p:spPr>
        <p:txBody>
          <a:bodyPr wrap="none" lIns="91414" tIns="45718" rIns="91414" bIns="45718">
            <a:spAutoFit/>
          </a:bodyPr>
          <a:lstStyle/>
          <a:p>
            <a:pPr defTabSz="914105">
              <a:lnSpc>
                <a:spcPct val="120000"/>
              </a:lnSpc>
              <a:defRPr/>
            </a:pPr>
            <a:r>
              <a:rPr lang="en-US" sz="2800" b="1" dirty="0">
                <a:solidFill>
                  <a:prstClr val="white"/>
                </a:solidFill>
                <a:latin typeface="Century Gothic"/>
                <a:cs typeface="Century Gothic"/>
              </a:rPr>
              <a:t>FORMAS DE GENERAR BV o IBV:</a:t>
            </a:r>
          </a:p>
        </p:txBody>
      </p:sp>
      <p:cxnSp>
        <p:nvCxnSpPr>
          <p:cNvPr id="21" name="Straight Connector 20"/>
          <p:cNvCxnSpPr/>
          <p:nvPr/>
        </p:nvCxnSpPr>
        <p:spPr>
          <a:xfrm>
            <a:off x="457200" y="304800"/>
            <a:ext cx="5334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57200" y="953279"/>
            <a:ext cx="5334000" cy="0"/>
          </a:xfrm>
          <a:prstGeom prst="line">
            <a:avLst/>
          </a:prstGeom>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571347" y="6299073"/>
            <a:ext cx="3105706" cy="387798"/>
          </a:xfrm>
          <a:prstGeom prst="rect">
            <a:avLst/>
          </a:prstGeom>
          <a:noFill/>
        </p:spPr>
        <p:txBody>
          <a:bodyPr wrap="square" rtlCol="0">
            <a:spAutoFit/>
          </a:bodyPr>
          <a:lstStyle/>
          <a:p>
            <a:pPr marL="114300" indent="-114300" algn="ctr">
              <a:lnSpc>
                <a:spcPct val="120000"/>
              </a:lnSpc>
            </a:pPr>
            <a:r>
              <a:rPr lang="en-US" sz="1600" dirty="0" smtClean="0">
                <a:solidFill>
                  <a:schemeClr val="bg1"/>
                </a:solidFill>
                <a:latin typeface="Century Gothic" panose="020B0502020202020204" pitchFamily="34" charset="0"/>
                <a:cs typeface="Arial"/>
              </a:rPr>
              <a:t>ES.SHOP.COM</a:t>
            </a:r>
          </a:p>
        </p:txBody>
      </p:sp>
      <p:sp>
        <p:nvSpPr>
          <p:cNvPr id="26" name="TextBox 25"/>
          <p:cNvSpPr txBox="1"/>
          <p:nvPr/>
        </p:nvSpPr>
        <p:spPr>
          <a:xfrm>
            <a:off x="5786027" y="4651322"/>
            <a:ext cx="2982103" cy="387798"/>
          </a:xfrm>
          <a:prstGeom prst="rect">
            <a:avLst/>
          </a:prstGeom>
          <a:noFill/>
        </p:spPr>
        <p:txBody>
          <a:bodyPr wrap="square" rtlCol="0">
            <a:spAutoFit/>
          </a:bodyPr>
          <a:lstStyle/>
          <a:p>
            <a:pPr marL="114300" indent="-114300" algn="ctr">
              <a:lnSpc>
                <a:spcPct val="120000"/>
              </a:lnSpc>
            </a:pPr>
            <a:r>
              <a:rPr lang="en-US" sz="1600" dirty="0" err="1" smtClean="0">
                <a:solidFill>
                  <a:schemeClr val="bg1"/>
                </a:solidFill>
                <a:latin typeface="Century Gothic" panose="020B0502020202020204" pitchFamily="34" charset="0"/>
                <a:cs typeface="Arial"/>
              </a:rPr>
              <a:t>Programa</a:t>
            </a:r>
            <a:r>
              <a:rPr lang="en-US" sz="1600" dirty="0" smtClean="0">
                <a:solidFill>
                  <a:schemeClr val="bg1"/>
                </a:solidFill>
                <a:latin typeface="Century Gothic" panose="020B0502020202020204" pitchFamily="34" charset="0"/>
                <a:cs typeface="Arial"/>
              </a:rPr>
              <a:t> Shopping </a:t>
            </a:r>
            <a:r>
              <a:rPr lang="en-US" sz="1600" dirty="0">
                <a:solidFill>
                  <a:schemeClr val="bg1"/>
                </a:solidFill>
                <a:latin typeface="Century Gothic" panose="020B0502020202020204" pitchFamily="34" charset="0"/>
                <a:cs typeface="Arial"/>
              </a:rPr>
              <a:t>Annuity</a:t>
            </a:r>
          </a:p>
        </p:txBody>
      </p:sp>
      <p:pic>
        <p:nvPicPr>
          <p:cNvPr id="3" name="Picture 2"/>
          <p:cNvPicPr>
            <a:picLocks noChangeAspect="1"/>
          </p:cNvPicPr>
          <p:nvPr/>
        </p:nvPicPr>
        <p:blipFill rotWithShape="1">
          <a:blip r:embed="rId7"/>
          <a:srcRect r="7351"/>
          <a:stretch/>
        </p:blipFill>
        <p:spPr>
          <a:xfrm>
            <a:off x="9143999" y="3734338"/>
            <a:ext cx="2897437" cy="2269855"/>
          </a:xfrm>
          <a:prstGeom prst="rect">
            <a:avLst/>
          </a:prstGeom>
          <a:ln w="6350">
            <a:solidFill>
              <a:srgbClr val="00A9FC"/>
            </a:solidFill>
          </a:ln>
        </p:spPr>
      </p:pic>
      <p:pic>
        <p:nvPicPr>
          <p:cNvPr id="7" name="Picture 6"/>
          <p:cNvPicPr>
            <a:picLocks noChangeAspect="1"/>
          </p:cNvPicPr>
          <p:nvPr/>
        </p:nvPicPr>
        <p:blipFill rotWithShape="1">
          <a:blip r:embed="rId8"/>
          <a:srcRect l="3046" b="959"/>
          <a:stretch/>
        </p:blipFill>
        <p:spPr>
          <a:xfrm>
            <a:off x="5838166" y="2317281"/>
            <a:ext cx="2987408" cy="2248097"/>
          </a:xfrm>
          <a:prstGeom prst="rect">
            <a:avLst/>
          </a:prstGeom>
          <a:ln w="6350">
            <a:solidFill>
              <a:srgbClr val="00A9FC"/>
            </a:solidFill>
          </a:ln>
        </p:spPr>
      </p:pic>
    </p:spTree>
    <p:extLst>
      <p:ext uri="{BB962C8B-B14F-4D97-AF65-F5344CB8AC3E}">
        <p14:creationId xmlns:p14="http://schemas.microsoft.com/office/powerpoint/2010/main" val="35956835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stretch>
            <a:fillRect t="-21000" b="-2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775" y="1460613"/>
            <a:ext cx="3925801" cy="3829732"/>
          </a:xfrm>
          <a:prstGeom prst="rect">
            <a:avLst/>
          </a:prstGeom>
          <a:effectLst>
            <a:outerShdw blurRad="1219200" sx="118000" sy="118000" algn="ctr" rotWithShape="0">
              <a:prstClr val="black">
                <a:alpha val="28000"/>
              </a:prstClr>
            </a:outerShdw>
          </a:effectLst>
        </p:spPr>
      </p:pic>
      <p:grpSp>
        <p:nvGrpSpPr>
          <p:cNvPr id="10" name="Group 9"/>
          <p:cNvGrpSpPr/>
          <p:nvPr/>
        </p:nvGrpSpPr>
        <p:grpSpPr>
          <a:xfrm>
            <a:off x="4620126" y="2231667"/>
            <a:ext cx="7400375" cy="1203747"/>
            <a:chOff x="5229723" y="3051400"/>
            <a:chExt cx="7400374" cy="1203747"/>
          </a:xfrm>
        </p:grpSpPr>
        <p:sp>
          <p:nvSpPr>
            <p:cNvPr id="7" name="Rectangle 6"/>
            <p:cNvSpPr/>
            <p:nvPr/>
          </p:nvSpPr>
          <p:spPr>
            <a:xfrm>
              <a:off x="5229723" y="3051400"/>
              <a:ext cx="7400374" cy="707886"/>
            </a:xfrm>
            <a:prstGeom prst="rect">
              <a:avLst/>
            </a:prstGeom>
          </p:spPr>
          <p:txBody>
            <a:bodyPr wrap="square">
              <a:spAutoFit/>
            </a:bodyPr>
            <a:lstStyle/>
            <a:p>
              <a:pPr defTabSz="685783"/>
              <a:r>
                <a:rPr lang="en-US" sz="4000" b="0" i="0" cap="all" dirty="0" err="1" smtClean="0">
                  <a:solidFill>
                    <a:srgbClr val="FFFFFF"/>
                  </a:solidFill>
                </a:rPr>
                <a:t>Programa</a:t>
              </a:r>
              <a:r>
                <a:rPr lang="en-US" sz="4000" b="0" i="0" cap="all" dirty="0" smtClean="0">
                  <a:solidFill>
                    <a:srgbClr val="FFFFFF"/>
                  </a:solidFill>
                </a:rPr>
                <a:t> Shopping Annuity®</a:t>
              </a:r>
              <a:endParaRPr lang="x-none" sz="4000" b="0" i="0" cap="all" dirty="0" smtClean="0">
                <a:solidFill>
                  <a:srgbClr val="FFFFFF"/>
                </a:solidFill>
              </a:endParaRPr>
            </a:p>
          </p:txBody>
        </p:sp>
        <p:sp>
          <p:nvSpPr>
            <p:cNvPr id="9" name="TextBox 8"/>
            <p:cNvSpPr txBox="1"/>
            <p:nvPr/>
          </p:nvSpPr>
          <p:spPr>
            <a:xfrm>
              <a:off x="5326744" y="3793482"/>
              <a:ext cx="5141232" cy="461665"/>
            </a:xfrm>
            <a:prstGeom prst="rect">
              <a:avLst/>
            </a:prstGeom>
            <a:noFill/>
          </p:spPr>
          <p:txBody>
            <a:bodyPr wrap="square" rtlCol="0">
              <a:spAutoFit/>
            </a:bodyPr>
            <a:lstStyle/>
            <a:p>
              <a:pPr defTabSz="914400"/>
              <a:r>
                <a:rPr lang="x-none" sz="2400" b="0" i="0" dirty="0" smtClean="0">
                  <a:solidFill>
                    <a:srgbClr val="FFBE00"/>
                  </a:solidFill>
                </a:rPr>
                <a:t>Convierta gastos en ganancias</a:t>
              </a:r>
            </a:p>
          </p:txBody>
        </p:sp>
      </p:grpSp>
      <p:sp>
        <p:nvSpPr>
          <p:cNvPr id="11" name="Rectangle 10"/>
          <p:cNvSpPr/>
          <p:nvPr/>
        </p:nvSpPr>
        <p:spPr>
          <a:xfrm>
            <a:off x="3733800" y="3469610"/>
            <a:ext cx="8458200" cy="769441"/>
          </a:xfrm>
          <a:prstGeom prst="rect">
            <a:avLst/>
          </a:prstGeom>
        </p:spPr>
        <p:txBody>
          <a:bodyPr wrap="square">
            <a:spAutoFit/>
          </a:bodyPr>
          <a:lstStyle/>
          <a:p>
            <a:pPr algn="ctr" defTabSz="685783"/>
            <a:r>
              <a:rPr lang="en-US" sz="4400" cap="all" dirty="0" err="1">
                <a:ln w="3175">
                  <a:solidFill>
                    <a:prstClr val="white"/>
                  </a:solidFill>
                </a:ln>
                <a:solidFill>
                  <a:prstClr val="white"/>
                </a:solidFill>
              </a:rPr>
              <a:t>Usted</a:t>
            </a:r>
            <a:r>
              <a:rPr lang="en-US" sz="4400" cap="all" dirty="0">
                <a:ln w="3175">
                  <a:solidFill>
                    <a:prstClr val="white"/>
                  </a:solidFill>
                </a:ln>
                <a:solidFill>
                  <a:prstClr val="white"/>
                </a:solidFill>
              </a:rPr>
              <a:t> </a:t>
            </a:r>
            <a:r>
              <a:rPr lang="en-US" sz="4400" cap="all" dirty="0" err="1">
                <a:ln w="3175">
                  <a:solidFill>
                    <a:prstClr val="white"/>
                  </a:solidFill>
                </a:ln>
                <a:solidFill>
                  <a:prstClr val="white"/>
                </a:solidFill>
              </a:rPr>
              <a:t>ya</a:t>
            </a:r>
            <a:r>
              <a:rPr lang="en-US" sz="4400" cap="all" dirty="0">
                <a:ln w="3175">
                  <a:solidFill>
                    <a:prstClr val="white"/>
                  </a:solidFill>
                </a:ln>
                <a:solidFill>
                  <a:prstClr val="white"/>
                </a:solidFill>
              </a:rPr>
              <a:t> </a:t>
            </a:r>
            <a:r>
              <a:rPr lang="en-US" sz="4400" cap="all" dirty="0" err="1">
                <a:ln w="3175">
                  <a:solidFill>
                    <a:prstClr val="white"/>
                  </a:solidFill>
                </a:ln>
                <a:solidFill>
                  <a:prstClr val="white"/>
                </a:solidFill>
              </a:rPr>
              <a:t>estÁ</a:t>
            </a:r>
            <a:r>
              <a:rPr lang="en-US" sz="4400" cap="all" dirty="0">
                <a:ln w="3175">
                  <a:solidFill>
                    <a:prstClr val="white"/>
                  </a:solidFill>
                </a:ln>
                <a:solidFill>
                  <a:prstClr val="white"/>
                </a:solidFill>
              </a:rPr>
              <a:t> </a:t>
            </a:r>
            <a:r>
              <a:rPr lang="en-US" sz="4400" cap="all" dirty="0" err="1">
                <a:ln w="3175">
                  <a:solidFill>
                    <a:prstClr val="white"/>
                  </a:solidFill>
                </a:ln>
                <a:solidFill>
                  <a:prstClr val="white"/>
                </a:solidFill>
              </a:rPr>
              <a:t>gastando</a:t>
            </a:r>
            <a:r>
              <a:rPr lang="en-US" sz="4400" cap="all" dirty="0">
                <a:ln w="3175">
                  <a:solidFill>
                    <a:prstClr val="white"/>
                  </a:solidFill>
                </a:ln>
                <a:solidFill>
                  <a:prstClr val="white"/>
                </a:solidFill>
              </a:rPr>
              <a:t>…</a:t>
            </a:r>
          </a:p>
        </p:txBody>
      </p:sp>
      <p:sp>
        <p:nvSpPr>
          <p:cNvPr id="12" name="Rectangle 11"/>
          <p:cNvSpPr/>
          <p:nvPr/>
        </p:nvSpPr>
        <p:spPr>
          <a:xfrm>
            <a:off x="4523874" y="4362451"/>
            <a:ext cx="6453095" cy="461665"/>
          </a:xfrm>
          <a:prstGeom prst="rect">
            <a:avLst/>
          </a:prstGeom>
        </p:spPr>
        <p:txBody>
          <a:bodyPr wrap="square">
            <a:spAutoFit/>
          </a:bodyPr>
          <a:lstStyle/>
          <a:p>
            <a:pPr algn="ctr" defTabSz="685783"/>
            <a:r>
              <a:rPr lang="x-none" sz="2400" b="0" i="0" dirty="0" smtClean="0">
                <a:solidFill>
                  <a:srgbClr val="FFBE00"/>
                </a:solidFill>
              </a:rPr>
              <a:t>¿Por qué no conver</a:t>
            </a:r>
            <a:r>
              <a:rPr lang="en-US" sz="2400" b="0" i="0" dirty="0" err="1" smtClean="0">
                <a:solidFill>
                  <a:srgbClr val="FFBE00"/>
                </a:solidFill>
              </a:rPr>
              <a:t>tir</a:t>
            </a:r>
            <a:r>
              <a:rPr lang="en-US" sz="2400" b="0" i="0" dirty="0" smtClean="0">
                <a:solidFill>
                  <a:srgbClr val="FFBE00"/>
                </a:solidFill>
              </a:rPr>
              <a:t> </a:t>
            </a:r>
            <a:r>
              <a:rPr lang="en-US" sz="2400" b="0" i="0" dirty="0" err="1" smtClean="0">
                <a:solidFill>
                  <a:srgbClr val="FFBE00"/>
                </a:solidFill>
              </a:rPr>
              <a:t>sus</a:t>
            </a:r>
            <a:r>
              <a:rPr lang="x-none" sz="2400" b="0" i="0" dirty="0" smtClean="0">
                <a:solidFill>
                  <a:srgbClr val="FFBE00"/>
                </a:solidFill>
              </a:rPr>
              <a:t> </a:t>
            </a:r>
            <a:r>
              <a:rPr lang="en-US" sz="2400" b="0" i="0" dirty="0" err="1" smtClean="0">
                <a:solidFill>
                  <a:srgbClr val="FFBE00"/>
                </a:solidFill>
              </a:rPr>
              <a:t>gastos</a:t>
            </a:r>
            <a:r>
              <a:rPr lang="en-US" sz="2400" b="0" i="0" dirty="0" smtClean="0">
                <a:solidFill>
                  <a:srgbClr val="FFBE00"/>
                </a:solidFill>
              </a:rPr>
              <a:t> </a:t>
            </a:r>
            <a:r>
              <a:rPr lang="x-none" sz="2400" b="0" i="0" dirty="0" smtClean="0">
                <a:solidFill>
                  <a:srgbClr val="FFBE00"/>
                </a:solidFill>
              </a:rPr>
              <a:t>en ganancias?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7147" y="1601496"/>
            <a:ext cx="4963251" cy="506771"/>
          </a:xfrm>
          <a:prstGeom prst="rect">
            <a:avLst/>
          </a:prstGeom>
        </p:spPr>
      </p:pic>
    </p:spTree>
    <p:extLst>
      <p:ext uri="{BB962C8B-B14F-4D97-AF65-F5344CB8AC3E}">
        <p14:creationId xmlns:p14="http://schemas.microsoft.com/office/powerpoint/2010/main" val="416306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42"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anim calcmode="lin" valueType="num">
                                      <p:cBhvr>
                                        <p:cTn id="16" dur="500" fill="hold"/>
                                        <p:tgtEl>
                                          <p:spTgt spid="12"/>
                                        </p:tgtEl>
                                        <p:attrNameLst>
                                          <p:attrName>ppt_x</p:attrName>
                                        </p:attrNameLst>
                                      </p:cBhvr>
                                      <p:tavLst>
                                        <p:tav tm="0">
                                          <p:val>
                                            <p:strVal val="#ppt_x"/>
                                          </p:val>
                                        </p:tav>
                                        <p:tav tm="100000">
                                          <p:val>
                                            <p:strVal val="#ppt_x"/>
                                          </p:val>
                                        </p:tav>
                                      </p:tavLst>
                                    </p:anim>
                                    <p:anim calcmode="lin" valueType="num">
                                      <p:cBhvr>
                                        <p:cTn id="1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b="-18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20" y="3819983"/>
            <a:ext cx="5864353" cy="1947043"/>
            <a:chOff x="0" y="3819832"/>
            <a:chExt cx="5864352" cy="1947043"/>
          </a:xfrm>
        </p:grpSpPr>
        <p:sp>
          <p:nvSpPr>
            <p:cNvPr id="4" name="Rectangle 3"/>
            <p:cNvSpPr/>
            <p:nvPr/>
          </p:nvSpPr>
          <p:spPr>
            <a:xfrm>
              <a:off x="0" y="3819832"/>
              <a:ext cx="5864352" cy="1947043"/>
            </a:xfrm>
            <a:prstGeom prst="rect">
              <a:avLst/>
            </a:prstGeom>
            <a:gradFill flip="none" rotWithShape="1">
              <a:gsLst>
                <a:gs pos="0">
                  <a:schemeClr val="tx1">
                    <a:alpha val="0"/>
                  </a:schemeClr>
                </a:gs>
                <a:gs pos="100000">
                  <a:schemeClr val="accent2">
                    <a:lumMod val="50000"/>
                  </a:schemeClr>
                </a:gs>
                <a:gs pos="36000">
                  <a:schemeClr val="accent2">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7663" defTabSz="914400"/>
              <a:endParaRPr lang="en-US" sz="6600" dirty="0">
                <a:ln w="3175">
                  <a:solidFill>
                    <a:prstClr val="white"/>
                  </a:solidFill>
                </a:ln>
                <a:solidFill>
                  <a:prstClr val="white"/>
                </a:solidFill>
              </a:endParaRPr>
            </a:p>
          </p:txBody>
        </p:sp>
        <p:sp>
          <p:nvSpPr>
            <p:cNvPr id="3" name="Rectangle 2"/>
            <p:cNvSpPr/>
            <p:nvPr/>
          </p:nvSpPr>
          <p:spPr>
            <a:xfrm>
              <a:off x="349871" y="4129240"/>
              <a:ext cx="5107038" cy="369332"/>
            </a:xfrm>
            <a:prstGeom prst="rect">
              <a:avLst/>
            </a:prstGeom>
          </p:spPr>
          <p:txBody>
            <a:bodyPr wrap="none">
              <a:spAutoFit/>
            </a:bodyPr>
            <a:lstStyle/>
            <a:p>
              <a:pPr defTabSz="685783"/>
              <a:r>
                <a:rPr lang="x-none" sz="1800" b="0" i="0" dirty="0" smtClean="0">
                  <a:solidFill>
                    <a:srgbClr val="FFFFFF"/>
                  </a:solidFill>
                </a:rPr>
                <a:t>¿Cómo financia</a:t>
              </a:r>
              <a:r>
                <a:rPr lang="en-US" sz="1800" b="0" i="0" dirty="0" smtClean="0">
                  <a:solidFill>
                    <a:srgbClr val="FFFFFF"/>
                  </a:solidFill>
                </a:rPr>
                <a:t>r</a:t>
              </a:r>
              <a:r>
                <a:rPr lang="x-none" sz="1800" b="0" i="0" dirty="0" smtClean="0">
                  <a:solidFill>
                    <a:srgbClr val="FFFFFF"/>
                  </a:solidFill>
                </a:rPr>
                <a:t> su </a:t>
              </a:r>
              <a:r>
                <a:rPr lang="en-US" sz="1800" b="0" i="0" dirty="0" err="1" smtClean="0">
                  <a:solidFill>
                    <a:srgbClr val="FFFFFF"/>
                  </a:solidFill>
                </a:rPr>
                <a:t>Programa</a:t>
              </a:r>
              <a:r>
                <a:rPr lang="en-US" sz="1800" b="0" i="0" dirty="0" smtClean="0">
                  <a:solidFill>
                    <a:srgbClr val="FFFFFF"/>
                  </a:solidFill>
                </a:rPr>
                <a:t> Shopping Annuity®</a:t>
              </a:r>
              <a:r>
                <a:rPr lang="x-none" sz="1800" b="0" i="0" dirty="0" smtClean="0">
                  <a:solidFill>
                    <a:srgbClr val="FFFFFF"/>
                  </a:solidFill>
                </a:rPr>
                <a:t>? </a:t>
              </a:r>
            </a:p>
          </p:txBody>
        </p:sp>
        <p:sp>
          <p:nvSpPr>
            <p:cNvPr id="5" name="Rectangle 4"/>
            <p:cNvSpPr/>
            <p:nvPr/>
          </p:nvSpPr>
          <p:spPr>
            <a:xfrm>
              <a:off x="349871" y="4513063"/>
              <a:ext cx="4649831" cy="954107"/>
            </a:xfrm>
            <a:prstGeom prst="rect">
              <a:avLst/>
            </a:prstGeom>
          </p:spPr>
          <p:txBody>
            <a:bodyPr wrap="square">
              <a:spAutoFit/>
            </a:bodyPr>
            <a:lstStyle/>
            <a:p>
              <a:pPr defTabSz="685783"/>
              <a:r>
                <a:rPr lang="en-US" sz="2800" cap="all" dirty="0" err="1">
                  <a:ln w="3175">
                    <a:solidFill>
                      <a:prstClr val="white"/>
                    </a:solidFill>
                  </a:ln>
                  <a:solidFill>
                    <a:prstClr val="white"/>
                  </a:solidFill>
                </a:rPr>
                <a:t>Comience</a:t>
              </a:r>
              <a:r>
                <a:rPr lang="en-US" sz="2800" cap="all" dirty="0">
                  <a:ln w="3175">
                    <a:solidFill>
                      <a:prstClr val="white"/>
                    </a:solidFill>
                  </a:ln>
                  <a:solidFill>
                    <a:prstClr val="white"/>
                  </a:solidFill>
                </a:rPr>
                <a:t> </a:t>
              </a:r>
              <a:r>
                <a:rPr lang="en-US" sz="2800" cap="all" dirty="0" err="1">
                  <a:ln w="3175">
                    <a:solidFill>
                      <a:prstClr val="white"/>
                    </a:solidFill>
                  </a:ln>
                  <a:solidFill>
                    <a:prstClr val="white"/>
                  </a:solidFill>
                </a:rPr>
                <a:t>ajustando</a:t>
              </a:r>
              <a:r>
                <a:rPr lang="en-US" sz="2800" cap="all" dirty="0">
                  <a:ln w="3175">
                    <a:solidFill>
                      <a:prstClr val="white"/>
                    </a:solidFill>
                  </a:ln>
                  <a:solidFill>
                    <a:prstClr val="white"/>
                  </a:solidFill>
                </a:rPr>
                <a:t> </a:t>
              </a:r>
              <a:r>
                <a:rPr lang="en-US" sz="2800" cap="all" dirty="0" err="1">
                  <a:ln w="3175">
                    <a:solidFill>
                      <a:prstClr val="white"/>
                    </a:solidFill>
                  </a:ln>
                  <a:solidFill>
                    <a:prstClr val="white"/>
                  </a:solidFill>
                </a:rPr>
                <a:t>sus</a:t>
              </a:r>
              <a:r>
                <a:rPr lang="en-US" sz="2800" cap="all" dirty="0">
                  <a:ln w="3175">
                    <a:solidFill>
                      <a:prstClr val="white"/>
                    </a:solidFill>
                  </a:ln>
                  <a:solidFill>
                    <a:prstClr val="white"/>
                  </a:solidFill>
                </a:rPr>
                <a:t> </a:t>
              </a:r>
              <a:r>
                <a:rPr lang="en-US" sz="2800" cap="all" dirty="0" err="1">
                  <a:ln w="3175">
                    <a:solidFill>
                      <a:prstClr val="white"/>
                    </a:solidFill>
                  </a:ln>
                  <a:solidFill>
                    <a:prstClr val="white"/>
                  </a:solidFill>
                </a:rPr>
                <a:t>hábitos</a:t>
              </a:r>
              <a:r>
                <a:rPr lang="en-US" sz="2800" cap="all" dirty="0">
                  <a:ln w="3175">
                    <a:solidFill>
                      <a:prstClr val="white"/>
                    </a:solidFill>
                  </a:ln>
                  <a:solidFill>
                    <a:prstClr val="white"/>
                  </a:solidFill>
                </a:rPr>
                <a:t> de </a:t>
              </a:r>
              <a:r>
                <a:rPr lang="en-US" sz="2800" cap="all" dirty="0" err="1">
                  <a:ln w="3175">
                    <a:solidFill>
                      <a:prstClr val="white"/>
                    </a:solidFill>
                  </a:ln>
                  <a:solidFill>
                    <a:prstClr val="white"/>
                  </a:solidFill>
                </a:rPr>
                <a:t>compra</a:t>
              </a:r>
              <a:endParaRPr lang="en-US" sz="2800" cap="all" dirty="0">
                <a:ln w="3175">
                  <a:solidFill>
                    <a:prstClr val="white"/>
                  </a:solidFill>
                </a:ln>
                <a:solidFill>
                  <a:prstClr val="white"/>
                </a:solidFill>
              </a:endParaRPr>
            </a:p>
          </p:txBody>
        </p:sp>
      </p:grpSp>
    </p:spTree>
    <p:extLst>
      <p:ext uri="{BB962C8B-B14F-4D97-AF65-F5344CB8AC3E}">
        <p14:creationId xmlns:p14="http://schemas.microsoft.com/office/powerpoint/2010/main" val="164899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BEBA8EAE-BF5A-486C-A8C5-ECC9F3942E4B}">
                <a14:imgProps xmlns:a14="http://schemas.microsoft.com/office/drawing/2010/main">
                  <a14:imgLayer r:embed="rId4">
                    <a14:imgEffect>
                      <a14:sharpenSoften amount="-100000"/>
                    </a14:imgEffect>
                    <a14:imgEffect>
                      <a14:brightnessContrast bright="-7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2209801" y="1043984"/>
            <a:ext cx="7772400" cy="715113"/>
          </a:xfrm>
          <a:prstGeom prst="rect">
            <a:avLst/>
          </a:prstGeom>
        </p:spPr>
        <p:txBody>
          <a:bodyPr lIns="91400" tIns="45718" rIns="91400" bIns="45718"/>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x-none" sz="3600" b="1" i="0" cap="all" dirty="0" smtClean="0">
                <a:solidFill>
                  <a:srgbClr val="FFFFFF"/>
                </a:solidFill>
              </a:rPr>
              <a:t>Educación Permanente</a:t>
            </a:r>
          </a:p>
        </p:txBody>
      </p:sp>
      <p:sp>
        <p:nvSpPr>
          <p:cNvPr id="9" name="Rounded Rectangle 8"/>
          <p:cNvSpPr/>
          <p:nvPr/>
        </p:nvSpPr>
        <p:spPr>
          <a:xfrm>
            <a:off x="1062675" y="2283930"/>
            <a:ext cx="3126588" cy="1232229"/>
          </a:xfrm>
          <a:prstGeom prst="roundRect">
            <a:avLst>
              <a:gd name="adj" fmla="val 7510"/>
            </a:avLst>
          </a:prstGeom>
          <a:solidFill>
            <a:srgbClr val="9F00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r>
              <a:rPr lang="x-none" sz="2000" b="0" i="0" dirty="0" smtClean="0">
                <a:solidFill>
                  <a:srgbClr val="FFFFFF"/>
                </a:solidFill>
              </a:rPr>
              <a:t>¿Es necesario repetir estos cursos?</a:t>
            </a:r>
          </a:p>
        </p:txBody>
      </p:sp>
      <p:sp>
        <p:nvSpPr>
          <p:cNvPr id="12" name="Rounded Rectangle 11"/>
          <p:cNvSpPr/>
          <p:nvPr/>
        </p:nvSpPr>
        <p:spPr>
          <a:xfrm>
            <a:off x="4532707" y="2283323"/>
            <a:ext cx="3126588" cy="1250635"/>
          </a:xfrm>
          <a:prstGeom prst="roundRect">
            <a:avLst>
              <a:gd name="adj" fmla="val 7510"/>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x-none" sz="2000" b="0" i="0" dirty="0" smtClean="0">
                <a:solidFill>
                  <a:srgbClr val="FFFFFF"/>
                </a:solidFill>
              </a:rPr>
              <a:t>¿Cuándo hay que </a:t>
            </a:r>
            <a:r>
              <a:rPr lang="en" sz="2000" dirty="0" smtClean="0"/>
              <a:t/>
            </a:r>
            <a:br>
              <a:rPr lang="en" sz="2000" dirty="0" smtClean="0"/>
            </a:br>
            <a:r>
              <a:rPr lang="x-none" sz="2000" b="0" i="0" dirty="0" smtClean="0">
                <a:solidFill>
                  <a:srgbClr val="FFFFFF"/>
                </a:solidFill>
              </a:rPr>
              <a:t>repetirlos?</a:t>
            </a:r>
          </a:p>
        </p:txBody>
      </p:sp>
      <p:sp>
        <p:nvSpPr>
          <p:cNvPr id="13" name="Rounded Rectangle 12"/>
          <p:cNvSpPr/>
          <p:nvPr/>
        </p:nvSpPr>
        <p:spPr>
          <a:xfrm>
            <a:off x="8002739" y="2283323"/>
            <a:ext cx="3126588" cy="1250635"/>
          </a:xfrm>
          <a:prstGeom prst="roundRect">
            <a:avLst>
              <a:gd name="adj" fmla="val 7510"/>
            </a:avLst>
          </a:prstGeom>
          <a:solidFill>
            <a:srgbClr val="9F0052"/>
          </a:solidFill>
          <a:ln>
            <a:noFill/>
          </a:ln>
        </p:spPr>
        <p:style>
          <a:lnRef idx="2">
            <a:schemeClr val="accent1">
              <a:shade val="50000"/>
            </a:schemeClr>
          </a:lnRef>
          <a:fillRef idx="1">
            <a:schemeClr val="accent1"/>
          </a:fillRef>
          <a:effectRef idx="0">
            <a:schemeClr val="accent1"/>
          </a:effectRef>
          <a:fontRef idx="minor">
            <a:schemeClr val="lt1"/>
          </a:fontRef>
        </p:style>
        <p:txBody>
          <a:bodyPr lIns="91400" tIns="45718" rIns="91400" bIns="45718" rtlCol="0" anchor="ctr"/>
          <a:lstStyle/>
          <a:p>
            <a:pPr algn="ctr">
              <a:defRPr/>
            </a:pPr>
            <a:r>
              <a:rPr lang="x-none" sz="2000" b="0" i="0" dirty="0" smtClean="0">
                <a:solidFill>
                  <a:srgbClr val="FFFFFF"/>
                </a:solidFill>
              </a:rPr>
              <a:t>¿Se recomienda algún otro curso?</a:t>
            </a:r>
          </a:p>
        </p:txBody>
      </p:sp>
      <p:sp>
        <p:nvSpPr>
          <p:cNvPr id="15" name="Rectangle 14"/>
          <p:cNvSpPr/>
          <p:nvPr/>
        </p:nvSpPr>
        <p:spPr>
          <a:xfrm>
            <a:off x="1232590" y="3957343"/>
            <a:ext cx="2848708" cy="707882"/>
          </a:xfrm>
          <a:prstGeom prst="rect">
            <a:avLst/>
          </a:prstGeom>
        </p:spPr>
        <p:txBody>
          <a:bodyPr wrap="square" lIns="91400" tIns="45718" rIns="91400" bIns="45718">
            <a:spAutoFit/>
          </a:bodyPr>
          <a:lstStyle/>
          <a:p>
            <a:pPr marL="0" lvl="1" algn="ctr">
              <a:spcAft>
                <a:spcPts val="1800"/>
              </a:spcAft>
              <a:defRPr/>
            </a:pPr>
            <a:r>
              <a:rPr lang="x-none" sz="2000" b="0" i="0" dirty="0" smtClean="0">
                <a:solidFill>
                  <a:srgbClr val="FFFFFF"/>
                </a:solidFill>
              </a:rPr>
              <a:t>Sí; no hay éxito sin educación permanente</a:t>
            </a:r>
          </a:p>
        </p:txBody>
      </p:sp>
      <p:sp>
        <p:nvSpPr>
          <p:cNvPr id="16" name="Rectangle 15"/>
          <p:cNvSpPr/>
          <p:nvPr/>
        </p:nvSpPr>
        <p:spPr>
          <a:xfrm>
            <a:off x="4579167" y="3957119"/>
            <a:ext cx="3126588" cy="2785374"/>
          </a:xfrm>
          <a:prstGeom prst="rect">
            <a:avLst/>
          </a:prstGeom>
        </p:spPr>
        <p:txBody>
          <a:bodyPr wrap="square" lIns="91400" tIns="45718" rIns="91400" bIns="45718">
            <a:spAutoFit/>
          </a:bodyPr>
          <a:lstStyle/>
          <a:p>
            <a:pPr marL="0" lvl="1" algn="ctr">
              <a:defRPr/>
            </a:pPr>
            <a:r>
              <a:rPr lang="x-none" sz="2000" b="0" i="0" dirty="0" smtClean="0">
                <a:solidFill>
                  <a:srgbClr val="FFFFFF"/>
                </a:solidFill>
              </a:rPr>
              <a:t>Asista con los nuevos miembros de su equipo.</a:t>
            </a:r>
          </a:p>
          <a:p>
            <a:pPr marL="0" lvl="1" algn="ctr">
              <a:defRPr/>
            </a:pPr>
            <a:endParaRPr lang="en-US" sz="1500" dirty="0">
              <a:ln w="3175">
                <a:solidFill>
                  <a:prstClr val="white"/>
                </a:solidFill>
              </a:ln>
              <a:solidFill>
                <a:prstClr val="white"/>
              </a:solidFill>
            </a:endParaRPr>
          </a:p>
          <a:p>
            <a:pPr marL="0" lvl="1" algn="ctr">
              <a:defRPr/>
            </a:pPr>
            <a:r>
              <a:rPr lang="en-US" sz="2000" b="0" i="0" dirty="0" smtClean="0">
                <a:solidFill>
                  <a:srgbClr val="FFFFFF"/>
                </a:solidFill>
              </a:rPr>
              <a:t>Al </a:t>
            </a:r>
            <a:r>
              <a:rPr lang="en-US" sz="2000" b="0" i="0" dirty="0" err="1" smtClean="0">
                <a:solidFill>
                  <a:srgbClr val="FFFFFF"/>
                </a:solidFill>
              </a:rPr>
              <a:t>menos</a:t>
            </a:r>
            <a:r>
              <a:rPr lang="en-US" sz="2000" b="0" i="0" dirty="0" smtClean="0">
                <a:solidFill>
                  <a:srgbClr val="FFFFFF"/>
                </a:solidFill>
              </a:rPr>
              <a:t> </a:t>
            </a:r>
            <a:r>
              <a:rPr lang="en-US" sz="2000" b="0" i="0" dirty="0" err="1" smtClean="0">
                <a:solidFill>
                  <a:srgbClr val="FFFFFF"/>
                </a:solidFill>
              </a:rPr>
              <a:t>una</a:t>
            </a:r>
            <a:r>
              <a:rPr lang="en-US" sz="2000" b="0" i="0" dirty="0" smtClean="0">
                <a:solidFill>
                  <a:srgbClr val="FFFFFF"/>
                </a:solidFill>
              </a:rPr>
              <a:t> </a:t>
            </a:r>
            <a:r>
              <a:rPr lang="en-US" sz="2000" b="0" i="0" dirty="0" err="1" smtClean="0">
                <a:solidFill>
                  <a:srgbClr val="FFFFFF"/>
                </a:solidFill>
              </a:rPr>
              <a:t>vez</a:t>
            </a:r>
            <a:r>
              <a:rPr lang="en-US" sz="2000" b="0" i="0" dirty="0" smtClean="0">
                <a:solidFill>
                  <a:srgbClr val="FFFFFF"/>
                </a:solidFill>
              </a:rPr>
              <a:t> </a:t>
            </a:r>
            <a:r>
              <a:rPr lang="en-US" sz="2000" b="0" i="0" dirty="0" err="1" smtClean="0">
                <a:solidFill>
                  <a:srgbClr val="FFFFFF"/>
                </a:solidFill>
              </a:rPr>
              <a:t>cada</a:t>
            </a:r>
            <a:r>
              <a:rPr lang="en-US" sz="2000" b="0" i="0" dirty="0" smtClean="0">
                <a:solidFill>
                  <a:srgbClr val="FFFFFF"/>
                </a:solidFill>
              </a:rPr>
              <a:t> </a:t>
            </a:r>
            <a:r>
              <a:rPr lang="x-none" sz="2000" b="0" i="0" dirty="0" smtClean="0">
                <a:solidFill>
                  <a:srgbClr val="FFFFFF"/>
                </a:solidFill>
              </a:rPr>
              <a:t>trimest</a:t>
            </a:r>
            <a:r>
              <a:rPr lang="en-US" sz="2000" b="0" i="0" dirty="0" smtClean="0">
                <a:solidFill>
                  <a:srgbClr val="FFFFFF"/>
                </a:solidFill>
              </a:rPr>
              <a:t>re</a:t>
            </a:r>
            <a:r>
              <a:rPr lang="x-none" sz="2000" b="0" i="0" dirty="0" smtClean="0">
                <a:solidFill>
                  <a:srgbClr val="FFFFFF"/>
                </a:solidFill>
              </a:rPr>
              <a:t>, según</a:t>
            </a:r>
            <a:r>
              <a:rPr lang="en-US" sz="2000" b="0" i="0" dirty="0" smtClean="0">
                <a:solidFill>
                  <a:srgbClr val="FFFFFF"/>
                </a:solidFill>
              </a:rPr>
              <a:t> se </a:t>
            </a:r>
            <a:r>
              <a:rPr lang="en-US" sz="2000" b="0" i="0" dirty="0" err="1" smtClean="0">
                <a:solidFill>
                  <a:srgbClr val="FFFFFF"/>
                </a:solidFill>
              </a:rPr>
              <a:t>recomienda</a:t>
            </a:r>
            <a:r>
              <a:rPr lang="en-US" sz="2000" b="0" i="0" dirty="0" smtClean="0">
                <a:solidFill>
                  <a:srgbClr val="FFFFFF"/>
                </a:solidFill>
              </a:rPr>
              <a:t> </a:t>
            </a:r>
            <a:r>
              <a:rPr lang="en-US" sz="2000" b="0" i="0" dirty="0" err="1" smtClean="0">
                <a:solidFill>
                  <a:srgbClr val="FFFFFF"/>
                </a:solidFill>
              </a:rPr>
              <a:t>en</a:t>
            </a:r>
            <a:r>
              <a:rPr lang="en-US" sz="2000" b="0" i="0" dirty="0" smtClean="0">
                <a:solidFill>
                  <a:srgbClr val="FFFFFF"/>
                </a:solidFill>
              </a:rPr>
              <a:t> </a:t>
            </a:r>
            <a:r>
              <a:rPr lang="x-none" sz="2000" b="0" i="0" dirty="0" smtClean="0">
                <a:solidFill>
                  <a:srgbClr val="FFFFFF"/>
                </a:solidFill>
              </a:rPr>
              <a:t>el Programa de Propietario Experto de UnFranchise</a:t>
            </a:r>
            <a:endParaRPr lang="en-US" sz="2000" b="0" i="0" dirty="0" smtClean="0">
              <a:solidFill>
                <a:srgbClr val="FFFFFF"/>
              </a:solidFill>
            </a:endParaRPr>
          </a:p>
          <a:p>
            <a:pPr marL="0" lvl="1" algn="ctr">
              <a:defRPr/>
            </a:pPr>
            <a:endParaRPr lang="x-none" sz="2000" b="0" i="0" dirty="0" smtClean="0">
              <a:solidFill>
                <a:srgbClr val="FFFFFF"/>
              </a:solidFill>
            </a:endParaRPr>
          </a:p>
        </p:txBody>
      </p:sp>
      <p:sp>
        <p:nvSpPr>
          <p:cNvPr id="17" name="Rectangle 16"/>
          <p:cNvSpPr/>
          <p:nvPr/>
        </p:nvSpPr>
        <p:spPr>
          <a:xfrm>
            <a:off x="8002801" y="3956763"/>
            <a:ext cx="3126587" cy="1015659"/>
          </a:xfrm>
          <a:prstGeom prst="rect">
            <a:avLst/>
          </a:prstGeom>
        </p:spPr>
        <p:txBody>
          <a:bodyPr wrap="square" lIns="91400" tIns="45718" rIns="91400" bIns="45718">
            <a:spAutoFit/>
          </a:bodyPr>
          <a:lstStyle/>
          <a:p>
            <a:pPr marL="0" lvl="1" algn="ctr">
              <a:defRPr/>
            </a:pPr>
            <a:r>
              <a:rPr lang="x-none" sz="2000" b="0" i="0" dirty="0" smtClean="0">
                <a:solidFill>
                  <a:srgbClr val="FFFFFF"/>
                </a:solidFill>
              </a:rPr>
              <a:t>Cursos universitarios específicos, eventos locales, mundiales e internacionales</a:t>
            </a:r>
          </a:p>
        </p:txBody>
      </p:sp>
    </p:spTree>
    <p:extLst>
      <p:ext uri="{BB962C8B-B14F-4D97-AF65-F5344CB8AC3E}">
        <p14:creationId xmlns:p14="http://schemas.microsoft.com/office/powerpoint/2010/main" val="25653710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2" presetClass="entr" presetSubtype="4"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5" grpId="0"/>
      <p:bldP spid="16"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2008110" y="3159262"/>
            <a:ext cx="6860036" cy="300060"/>
          </a:xfrm>
          <a:prstGeom prst="rect">
            <a:avLst/>
          </a:prstGeom>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929" y="-11017"/>
            <a:ext cx="5299113" cy="6869017"/>
          </a:xfrm>
          <a:prstGeom prst="rect">
            <a:avLst/>
          </a:prstGeom>
        </p:spPr>
      </p:pic>
      <p:sp>
        <p:nvSpPr>
          <p:cNvPr id="3" name="Rectangle 2"/>
          <p:cNvSpPr/>
          <p:nvPr/>
        </p:nvSpPr>
        <p:spPr>
          <a:xfrm>
            <a:off x="-10793" y="957948"/>
            <a:ext cx="5298983" cy="5900057"/>
          </a:xfrm>
          <a:prstGeom prst="rect">
            <a:avLst/>
          </a:prstGeom>
          <a:gradFill>
            <a:gsLst>
              <a:gs pos="0">
                <a:schemeClr val="tx1">
                  <a:alpha val="0"/>
                </a:schemeClr>
              </a:gs>
              <a:gs pos="7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en-US" sz="1800" dirty="0">
              <a:solidFill>
                <a:prstClr val="white"/>
              </a:solidFill>
              <a:latin typeface="Century Gothic" panose="020B0502020202020204" pitchFamily="34" charset="0"/>
            </a:endParaRPr>
          </a:p>
        </p:txBody>
      </p:sp>
      <p:sp>
        <p:nvSpPr>
          <p:cNvPr id="39" name="Rectangle 38"/>
          <p:cNvSpPr/>
          <p:nvPr/>
        </p:nvSpPr>
        <p:spPr>
          <a:xfrm>
            <a:off x="0" y="4150307"/>
            <a:ext cx="5288097" cy="830993"/>
          </a:xfrm>
          <a:prstGeom prst="rect">
            <a:avLst/>
          </a:prstGeom>
        </p:spPr>
        <p:txBody>
          <a:bodyPr wrap="square" lIns="91436" tIns="45718" rIns="91436" bIns="45718">
            <a:spAutoFit/>
          </a:bodyPr>
          <a:lstStyle/>
          <a:p>
            <a:pPr algn="ctr" defTabSz="914354"/>
            <a:r>
              <a:rPr lang="en-US" sz="2400" b="1" cap="all" dirty="0" err="1">
                <a:solidFill>
                  <a:prstClr val="white"/>
                </a:solidFill>
              </a:rPr>
              <a:t>Cuatro</a:t>
            </a:r>
            <a:r>
              <a:rPr lang="en-US" sz="2400" b="1" cap="all" dirty="0">
                <a:solidFill>
                  <a:prstClr val="white"/>
                </a:solidFill>
              </a:rPr>
              <a:t> </a:t>
            </a:r>
            <a:r>
              <a:rPr lang="en-US" sz="2400" b="1" cap="all" dirty="0" err="1">
                <a:solidFill>
                  <a:prstClr val="white"/>
                </a:solidFill>
              </a:rPr>
              <a:t>pasos</a:t>
            </a:r>
            <a:r>
              <a:rPr lang="en-US" sz="2400" b="1" cap="all" dirty="0">
                <a:solidFill>
                  <a:prstClr val="white"/>
                </a:solidFill>
              </a:rPr>
              <a:t> para </a:t>
            </a:r>
            <a:r>
              <a:rPr lang="en-US" sz="2400" b="1" cap="all" dirty="0" err="1">
                <a:solidFill>
                  <a:prstClr val="white"/>
                </a:solidFill>
              </a:rPr>
              <a:t>construir</a:t>
            </a:r>
            <a:r>
              <a:rPr lang="en-US" sz="2400" b="1" cap="all" dirty="0">
                <a:solidFill>
                  <a:prstClr val="white"/>
                </a:solidFill>
              </a:rPr>
              <a:t> </a:t>
            </a:r>
            <a:br>
              <a:rPr lang="en-US" sz="2400" b="1" cap="all" dirty="0">
                <a:solidFill>
                  <a:prstClr val="white"/>
                </a:solidFill>
              </a:rPr>
            </a:br>
            <a:r>
              <a:rPr lang="en-US" sz="2400" b="1" cap="all" dirty="0">
                <a:solidFill>
                  <a:prstClr val="white"/>
                </a:solidFill>
              </a:rPr>
              <a:t>shopping annuity</a:t>
            </a:r>
          </a:p>
        </p:txBody>
      </p:sp>
      <p:sp>
        <p:nvSpPr>
          <p:cNvPr id="2" name="TextBox 1"/>
          <p:cNvSpPr txBox="1"/>
          <p:nvPr/>
        </p:nvSpPr>
        <p:spPr>
          <a:xfrm>
            <a:off x="5927965" y="690060"/>
            <a:ext cx="5628289" cy="1200329"/>
          </a:xfrm>
          <a:prstGeom prst="rect">
            <a:avLst/>
          </a:prstGeom>
          <a:noFill/>
        </p:spPr>
        <p:txBody>
          <a:bodyPr wrap="square" rtlCol="0">
            <a:spAutoFit/>
          </a:bodyPr>
          <a:lstStyle/>
          <a:p>
            <a:pPr defTabSz="914400"/>
            <a:r>
              <a:rPr lang="en-US" sz="2400" b="1" dirty="0">
                <a:solidFill>
                  <a:srgbClr val="FFFFFF"/>
                </a:solidFill>
              </a:rPr>
              <a:t>El </a:t>
            </a:r>
            <a:r>
              <a:rPr lang="en-US" sz="2400" b="1" dirty="0" err="1">
                <a:solidFill>
                  <a:srgbClr val="FFFFFF"/>
                </a:solidFill>
              </a:rPr>
              <a:t>Programa</a:t>
            </a:r>
            <a:r>
              <a:rPr lang="en-US" sz="2400" b="1" dirty="0">
                <a:solidFill>
                  <a:srgbClr val="FFFFFF"/>
                </a:solidFill>
              </a:rPr>
              <a:t> de Shopping Annuity® </a:t>
            </a:r>
            <a:r>
              <a:rPr lang="en-US" sz="2400" b="1" dirty="0" err="1">
                <a:solidFill>
                  <a:srgbClr val="FFFFFF"/>
                </a:solidFill>
              </a:rPr>
              <a:t>comienza</a:t>
            </a:r>
            <a:r>
              <a:rPr lang="en-US" sz="2400" b="1" dirty="0">
                <a:solidFill>
                  <a:srgbClr val="FFFFFF"/>
                </a:solidFill>
              </a:rPr>
              <a:t> con </a:t>
            </a:r>
            <a:r>
              <a:rPr lang="en-US" sz="2400" b="1" dirty="0" err="1">
                <a:solidFill>
                  <a:srgbClr val="FFFFFF"/>
                </a:solidFill>
              </a:rPr>
              <a:t>cada</a:t>
            </a:r>
            <a:r>
              <a:rPr lang="en-US" sz="2400" b="1" dirty="0">
                <a:solidFill>
                  <a:srgbClr val="FFFFFF"/>
                </a:solidFill>
              </a:rPr>
              <a:t> UFO </a:t>
            </a:r>
            <a:r>
              <a:rPr lang="en-US" sz="2400" b="1" dirty="0" err="1">
                <a:solidFill>
                  <a:srgbClr val="FFFFFF"/>
                </a:solidFill>
              </a:rPr>
              <a:t>completando</a:t>
            </a:r>
            <a:r>
              <a:rPr lang="en-US" sz="2400" b="1" dirty="0">
                <a:solidFill>
                  <a:srgbClr val="FFFFFF"/>
                </a:solidFill>
              </a:rPr>
              <a:t> la </a:t>
            </a:r>
            <a:r>
              <a:rPr lang="en-US" sz="2400" b="1" dirty="0" err="1">
                <a:solidFill>
                  <a:srgbClr val="FFFFFF"/>
                </a:solidFill>
              </a:rPr>
              <a:t>Evaluación</a:t>
            </a:r>
            <a:r>
              <a:rPr lang="en-US" sz="2400" b="1" dirty="0">
                <a:solidFill>
                  <a:srgbClr val="FFFFFF"/>
                </a:solidFill>
              </a:rPr>
              <a:t> Shopping Annuity</a:t>
            </a:r>
          </a:p>
        </p:txBody>
      </p:sp>
      <p:grpSp>
        <p:nvGrpSpPr>
          <p:cNvPr id="61" name="Group 60"/>
          <p:cNvGrpSpPr/>
          <p:nvPr/>
        </p:nvGrpSpPr>
        <p:grpSpPr>
          <a:xfrm>
            <a:off x="5927942" y="5325160"/>
            <a:ext cx="6264167" cy="997290"/>
            <a:chOff x="5736305" y="5223081"/>
            <a:chExt cx="6895330" cy="1099369"/>
          </a:xfrm>
        </p:grpSpPr>
        <p:sp>
          <p:nvSpPr>
            <p:cNvPr id="62" name="Rectangle 61"/>
            <p:cNvSpPr/>
            <p:nvPr/>
          </p:nvSpPr>
          <p:spPr>
            <a:xfrm>
              <a:off x="5929263" y="5223081"/>
              <a:ext cx="6702372" cy="23218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endParaRPr>
            </a:p>
          </p:txBody>
        </p:sp>
        <p:sp>
          <p:nvSpPr>
            <p:cNvPr id="63" name="Round Single Corner Rectangle 62"/>
            <p:cNvSpPr/>
            <p:nvPr/>
          </p:nvSpPr>
          <p:spPr>
            <a:xfrm flipH="1" flipV="1">
              <a:off x="5736305" y="5438401"/>
              <a:ext cx="6895329" cy="884049"/>
            </a:xfrm>
            <a:prstGeom prst="round1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endParaRPr>
            </a:p>
          </p:txBody>
        </p:sp>
        <p:sp>
          <p:nvSpPr>
            <p:cNvPr id="64" name="Right Triangle 63"/>
            <p:cNvSpPr/>
            <p:nvPr/>
          </p:nvSpPr>
          <p:spPr>
            <a:xfrm flipH="1">
              <a:off x="5736305" y="5227519"/>
              <a:ext cx="192959" cy="21532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endParaRPr>
            </a:p>
          </p:txBody>
        </p:sp>
        <p:sp>
          <p:nvSpPr>
            <p:cNvPr id="65" name="Rounded Rectangle 64"/>
            <p:cNvSpPr/>
            <p:nvPr/>
          </p:nvSpPr>
          <p:spPr>
            <a:xfrm>
              <a:off x="5872590" y="5525078"/>
              <a:ext cx="709877" cy="71548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x-none" sz="2400" b="1" i="0" dirty="0" smtClean="0">
                  <a:solidFill>
                    <a:srgbClr val="FFFFFF"/>
                  </a:solidFill>
                </a:rPr>
                <a:t>4</a:t>
              </a:r>
            </a:p>
          </p:txBody>
        </p:sp>
        <p:sp>
          <p:nvSpPr>
            <p:cNvPr id="66" name="Rectangle 65"/>
            <p:cNvSpPr/>
            <p:nvPr/>
          </p:nvSpPr>
          <p:spPr>
            <a:xfrm>
              <a:off x="6764998" y="5659095"/>
              <a:ext cx="5740285" cy="373207"/>
            </a:xfrm>
            <a:prstGeom prst="rect">
              <a:avLst/>
            </a:prstGeom>
          </p:spPr>
          <p:txBody>
            <a:bodyPr wrap="square">
              <a:spAutoFit/>
            </a:bodyPr>
            <a:lstStyle/>
            <a:p>
              <a:pPr marL="0" lvl="1" defTabSz="914354"/>
              <a:r>
                <a:rPr lang="x-none" sz="1600" b="1" i="0" dirty="0" smtClean="0">
                  <a:solidFill>
                    <a:srgbClr val="FFFFFF"/>
                  </a:solidFill>
                </a:rPr>
                <a:t>Crear BV e IBV con </a:t>
              </a:r>
              <a:r>
                <a:rPr lang="en-US" sz="1600" b="1" dirty="0" smtClean="0">
                  <a:solidFill>
                    <a:srgbClr val="FFFFFF"/>
                  </a:solidFill>
                </a:rPr>
                <a:t>los </a:t>
              </a:r>
              <a:r>
                <a:rPr lang="x-none" sz="1600" b="1" i="0" dirty="0" smtClean="0">
                  <a:solidFill>
                    <a:srgbClr val="FFFFFF"/>
                  </a:solidFill>
                </a:rPr>
                <a:t>clientes</a:t>
              </a:r>
            </a:p>
          </p:txBody>
        </p:sp>
      </p:grpSp>
      <p:grpSp>
        <p:nvGrpSpPr>
          <p:cNvPr id="67" name="Group 66"/>
          <p:cNvGrpSpPr/>
          <p:nvPr/>
        </p:nvGrpSpPr>
        <p:grpSpPr>
          <a:xfrm>
            <a:off x="6335949" y="4328112"/>
            <a:ext cx="5856107" cy="997291"/>
            <a:chOff x="6185479" y="4123712"/>
            <a:chExt cx="6446155" cy="1099370"/>
          </a:xfrm>
        </p:grpSpPr>
        <p:sp>
          <p:nvSpPr>
            <p:cNvPr id="68" name="Rectangle 67"/>
            <p:cNvSpPr/>
            <p:nvPr/>
          </p:nvSpPr>
          <p:spPr>
            <a:xfrm>
              <a:off x="6378440" y="4123712"/>
              <a:ext cx="6253194" cy="2346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endParaRPr>
            </a:p>
          </p:txBody>
        </p:sp>
        <p:sp>
          <p:nvSpPr>
            <p:cNvPr id="69" name="Rectangle 68"/>
            <p:cNvSpPr/>
            <p:nvPr/>
          </p:nvSpPr>
          <p:spPr>
            <a:xfrm>
              <a:off x="6185480" y="4339033"/>
              <a:ext cx="6446154" cy="8840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endParaRPr>
            </a:p>
          </p:txBody>
        </p:sp>
        <p:sp>
          <p:nvSpPr>
            <p:cNvPr id="70" name="Rounded Rectangle 69"/>
            <p:cNvSpPr/>
            <p:nvPr/>
          </p:nvSpPr>
          <p:spPr>
            <a:xfrm>
              <a:off x="6300504" y="4423316"/>
              <a:ext cx="709877" cy="71548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x-none" sz="2400" b="1" i="0" dirty="0" smtClean="0">
                  <a:solidFill>
                    <a:srgbClr val="FFFFFF"/>
                  </a:solidFill>
                </a:rPr>
                <a:t>3</a:t>
              </a:r>
            </a:p>
          </p:txBody>
        </p:sp>
        <p:sp>
          <p:nvSpPr>
            <p:cNvPr id="71" name="Right Triangle 70"/>
            <p:cNvSpPr/>
            <p:nvPr/>
          </p:nvSpPr>
          <p:spPr>
            <a:xfrm flipH="1">
              <a:off x="6185479" y="4126224"/>
              <a:ext cx="192959" cy="212808"/>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endParaRPr>
            </a:p>
          </p:txBody>
        </p:sp>
        <p:sp>
          <p:nvSpPr>
            <p:cNvPr id="72" name="Rectangle 71"/>
            <p:cNvSpPr/>
            <p:nvPr/>
          </p:nvSpPr>
          <p:spPr>
            <a:xfrm>
              <a:off x="7107350" y="4562198"/>
              <a:ext cx="1928054" cy="373207"/>
            </a:xfrm>
            <a:prstGeom prst="rect">
              <a:avLst/>
            </a:prstGeom>
          </p:spPr>
          <p:txBody>
            <a:bodyPr wrap="none">
              <a:spAutoFit/>
            </a:bodyPr>
            <a:lstStyle/>
            <a:p>
              <a:pPr marL="0" lvl="1" defTabSz="914354"/>
              <a:r>
                <a:rPr lang="x-none" sz="1600" b="1" i="0" dirty="0" smtClean="0">
                  <a:solidFill>
                    <a:srgbClr val="FFFFFF"/>
                  </a:solidFill>
                </a:rPr>
                <a:t>Crear duplicación </a:t>
              </a:r>
            </a:p>
          </p:txBody>
        </p:sp>
      </p:grpSp>
      <p:grpSp>
        <p:nvGrpSpPr>
          <p:cNvPr id="73" name="Group 72"/>
          <p:cNvGrpSpPr/>
          <p:nvPr/>
        </p:nvGrpSpPr>
        <p:grpSpPr>
          <a:xfrm>
            <a:off x="6724247" y="3330587"/>
            <a:ext cx="5467760" cy="997289"/>
            <a:chOff x="6612958" y="3024344"/>
            <a:chExt cx="6018679" cy="1099369"/>
          </a:xfrm>
        </p:grpSpPr>
        <p:sp>
          <p:nvSpPr>
            <p:cNvPr id="74" name="Rectangle 73"/>
            <p:cNvSpPr/>
            <p:nvPr/>
          </p:nvSpPr>
          <p:spPr>
            <a:xfrm>
              <a:off x="6612958" y="3239664"/>
              <a:ext cx="6018679" cy="88404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endParaRPr>
            </a:p>
          </p:txBody>
        </p:sp>
        <p:sp>
          <p:nvSpPr>
            <p:cNvPr id="75" name="Rectangle 74"/>
            <p:cNvSpPr/>
            <p:nvPr/>
          </p:nvSpPr>
          <p:spPr>
            <a:xfrm>
              <a:off x="6805916" y="3024344"/>
              <a:ext cx="5825719" cy="2153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endParaRPr>
            </a:p>
          </p:txBody>
        </p:sp>
        <p:sp>
          <p:nvSpPr>
            <p:cNvPr id="76" name="Right Triangle 75"/>
            <p:cNvSpPr/>
            <p:nvPr/>
          </p:nvSpPr>
          <p:spPr>
            <a:xfrm flipH="1">
              <a:off x="6612958" y="3026855"/>
              <a:ext cx="192959" cy="215320"/>
            </a:xfrm>
            <a:prstGeom prst="r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endParaRPr>
            </a:p>
          </p:txBody>
        </p:sp>
        <p:sp>
          <p:nvSpPr>
            <p:cNvPr id="77" name="Rounded Rectangle 76"/>
            <p:cNvSpPr/>
            <p:nvPr/>
          </p:nvSpPr>
          <p:spPr>
            <a:xfrm>
              <a:off x="6731209" y="3332322"/>
              <a:ext cx="709877" cy="71548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x-none" sz="2400" b="1" i="0" dirty="0" smtClean="0">
                  <a:solidFill>
                    <a:srgbClr val="FFFFFF"/>
                  </a:solidFill>
                </a:rPr>
                <a:t>2</a:t>
              </a:r>
            </a:p>
          </p:txBody>
        </p:sp>
        <p:sp>
          <p:nvSpPr>
            <p:cNvPr id="78" name="Rectangle 77"/>
            <p:cNvSpPr/>
            <p:nvPr/>
          </p:nvSpPr>
          <p:spPr>
            <a:xfrm>
              <a:off x="7561001" y="3520594"/>
              <a:ext cx="5070628" cy="373208"/>
            </a:xfrm>
            <a:prstGeom prst="rect">
              <a:avLst/>
            </a:prstGeom>
          </p:spPr>
          <p:txBody>
            <a:bodyPr wrap="square">
              <a:spAutoFit/>
            </a:bodyPr>
            <a:lstStyle/>
            <a:p>
              <a:pPr marL="0" lvl="1" defTabSz="914354"/>
              <a:r>
                <a:rPr lang="x-none" sz="1600" b="1" i="0" dirty="0" smtClean="0">
                  <a:solidFill>
                    <a:srgbClr val="FFFFFF"/>
                  </a:solidFill>
                </a:rPr>
                <a:t>Crear IBV con </a:t>
              </a:r>
              <a:r>
                <a:rPr lang="en-US" sz="1600" b="1" i="0" dirty="0" err="1" smtClean="0">
                  <a:solidFill>
                    <a:srgbClr val="FFFFFF"/>
                  </a:solidFill>
                </a:rPr>
                <a:t>las</a:t>
              </a:r>
              <a:r>
                <a:rPr lang="en-US" sz="1600" b="1" i="0" dirty="0" smtClean="0">
                  <a:solidFill>
                    <a:srgbClr val="FFFFFF"/>
                  </a:solidFill>
                </a:rPr>
                <a:t> </a:t>
              </a:r>
              <a:r>
                <a:rPr lang="x-none" sz="1600" b="1" i="0" dirty="0" smtClean="0">
                  <a:solidFill>
                    <a:srgbClr val="FFFFFF"/>
                  </a:solidFill>
                </a:rPr>
                <a:t>Tiendas Afiliadas en </a:t>
              </a:r>
              <a:r>
                <a:rPr lang="en-US" sz="1600" b="1" i="0" dirty="0" smtClean="0">
                  <a:solidFill>
                    <a:srgbClr val="FFFFFF"/>
                  </a:solidFill>
                </a:rPr>
                <a:t>ES.SHOP.COM</a:t>
              </a:r>
              <a:endParaRPr lang="x-none" sz="1600" b="1" i="0" dirty="0" smtClean="0">
                <a:solidFill>
                  <a:srgbClr val="FFFFFF"/>
                </a:solidFill>
              </a:endParaRPr>
            </a:p>
          </p:txBody>
        </p:sp>
      </p:grpSp>
      <p:grpSp>
        <p:nvGrpSpPr>
          <p:cNvPr id="79" name="Group 78"/>
          <p:cNvGrpSpPr/>
          <p:nvPr/>
        </p:nvGrpSpPr>
        <p:grpSpPr>
          <a:xfrm>
            <a:off x="7084652" y="2333536"/>
            <a:ext cx="5107437" cy="997289"/>
            <a:chOff x="7009584" y="1924975"/>
            <a:chExt cx="5622050" cy="1099369"/>
          </a:xfrm>
        </p:grpSpPr>
        <p:sp>
          <p:nvSpPr>
            <p:cNvPr id="80" name="Rectangle 79"/>
            <p:cNvSpPr/>
            <p:nvPr/>
          </p:nvSpPr>
          <p:spPr>
            <a:xfrm>
              <a:off x="7202545" y="1924975"/>
              <a:ext cx="5429087" cy="2321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endParaRPr>
            </a:p>
          </p:txBody>
        </p:sp>
        <p:sp>
          <p:nvSpPr>
            <p:cNvPr id="81" name="Rectangle 80"/>
            <p:cNvSpPr/>
            <p:nvPr/>
          </p:nvSpPr>
          <p:spPr>
            <a:xfrm>
              <a:off x="7009584" y="2140295"/>
              <a:ext cx="5622050" cy="88404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endParaRPr>
            </a:p>
          </p:txBody>
        </p:sp>
        <p:sp>
          <p:nvSpPr>
            <p:cNvPr id="82" name="Right Triangle 81"/>
            <p:cNvSpPr/>
            <p:nvPr/>
          </p:nvSpPr>
          <p:spPr>
            <a:xfrm flipH="1">
              <a:off x="7009587" y="1927486"/>
              <a:ext cx="192959" cy="215320"/>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endParaRPr>
            </a:p>
          </p:txBody>
        </p:sp>
        <p:sp>
          <p:nvSpPr>
            <p:cNvPr id="83" name="Rounded Rectangle 82"/>
            <p:cNvSpPr/>
            <p:nvPr/>
          </p:nvSpPr>
          <p:spPr>
            <a:xfrm>
              <a:off x="7148118" y="2219698"/>
              <a:ext cx="709877" cy="71548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r>
                <a:rPr lang="x-none" sz="2400" b="1" i="0" dirty="0" smtClean="0">
                  <a:solidFill>
                    <a:srgbClr val="FFFFFF"/>
                  </a:solidFill>
                </a:rPr>
                <a:t>1</a:t>
              </a:r>
            </a:p>
          </p:txBody>
        </p:sp>
        <p:sp>
          <p:nvSpPr>
            <p:cNvPr id="84" name="Rectangle 83"/>
            <p:cNvSpPr/>
            <p:nvPr/>
          </p:nvSpPr>
          <p:spPr>
            <a:xfrm>
              <a:off x="7945545" y="2370073"/>
              <a:ext cx="4685991" cy="373208"/>
            </a:xfrm>
            <a:prstGeom prst="rect">
              <a:avLst/>
            </a:prstGeom>
          </p:spPr>
          <p:txBody>
            <a:bodyPr wrap="square">
              <a:spAutoFit/>
            </a:bodyPr>
            <a:lstStyle/>
            <a:p>
              <a:pPr marL="0" lvl="1" defTabSz="914354"/>
              <a:r>
                <a:rPr lang="x-none" sz="1600" b="1" i="0" dirty="0" smtClean="0">
                  <a:solidFill>
                    <a:srgbClr val="FFFFFF"/>
                  </a:solidFill>
                </a:rPr>
                <a:t>Crear BV con nuestras marcas exclusivas</a:t>
              </a:r>
            </a:p>
          </p:txBody>
        </p:sp>
      </p:grpSp>
    </p:spTree>
    <p:extLst>
      <p:ext uri="{BB962C8B-B14F-4D97-AF65-F5344CB8AC3E}">
        <p14:creationId xmlns:p14="http://schemas.microsoft.com/office/powerpoint/2010/main" val="2941100230"/>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2400"/>
                            </p:stCondLst>
                            <p:childTnLst>
                              <p:par>
                                <p:cTn id="9" presetID="22" presetClass="entr" presetSubtype="2"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Effect transition="in" filter="wipe(right)">
                                      <p:cBhvr>
                                        <p:cTn id="11" dur="500"/>
                                        <p:tgtEl>
                                          <p:spTgt spid="79"/>
                                        </p:tgtEl>
                                      </p:cBhvr>
                                    </p:animEffect>
                                  </p:childTnLst>
                                </p:cTn>
                              </p:par>
                            </p:childTnLst>
                          </p:cTn>
                        </p:par>
                        <p:par>
                          <p:cTn id="12" fill="hold">
                            <p:stCondLst>
                              <p:cond delay="2900"/>
                            </p:stCondLst>
                            <p:childTnLst>
                              <p:par>
                                <p:cTn id="13" presetID="22" presetClass="entr" presetSubtype="2" fill="hold" nodeType="after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wipe(right)">
                                      <p:cBhvr>
                                        <p:cTn id="15" dur="500"/>
                                        <p:tgtEl>
                                          <p:spTgt spid="73"/>
                                        </p:tgtEl>
                                      </p:cBhvr>
                                    </p:animEffect>
                                  </p:childTnLst>
                                </p:cTn>
                              </p:par>
                            </p:childTnLst>
                          </p:cTn>
                        </p:par>
                        <p:par>
                          <p:cTn id="16" fill="hold">
                            <p:stCondLst>
                              <p:cond delay="3400"/>
                            </p:stCondLst>
                            <p:childTnLst>
                              <p:par>
                                <p:cTn id="17" presetID="22" presetClass="entr" presetSubtype="2" fill="hold"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3900"/>
                            </p:stCondLst>
                            <p:childTnLst>
                              <p:par>
                                <p:cTn id="21" presetID="22" presetClass="entr" presetSubtype="2"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right)">
                                      <p:cBhvr>
                                        <p:cTn id="2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8433" y="-128894"/>
            <a:ext cx="12366172" cy="710575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en-US" sz="2000" dirty="0">
              <a:solidFill>
                <a:prstClr val="white"/>
              </a:solidFill>
            </a:endParaRPr>
          </a:p>
        </p:txBody>
      </p:sp>
      <p:grpSp>
        <p:nvGrpSpPr>
          <p:cNvPr id="37" name="Group 36"/>
          <p:cNvGrpSpPr/>
          <p:nvPr/>
        </p:nvGrpSpPr>
        <p:grpSpPr>
          <a:xfrm>
            <a:off x="-58433" y="-128894"/>
            <a:ext cx="7682105" cy="7005442"/>
            <a:chOff x="3429015" y="1993847"/>
            <a:chExt cx="5333986" cy="4864153"/>
          </a:xfrm>
        </p:grpSpPr>
        <p:sp>
          <p:nvSpPr>
            <p:cNvPr id="38" name="Rectangle 37"/>
            <p:cNvSpPr/>
            <p:nvPr/>
          </p:nvSpPr>
          <p:spPr>
            <a:xfrm>
              <a:off x="3429015" y="1993847"/>
              <a:ext cx="5333986" cy="4864153"/>
            </a:xfrm>
            <a:prstGeom prst="rect">
              <a:avLst/>
            </a:prstGeom>
            <a:solidFill>
              <a:schemeClr val="accent2">
                <a:lumMod val="75000"/>
              </a:schemeClr>
            </a:solidFill>
            <a:ln>
              <a:noFill/>
            </a:ln>
            <a:effectLst>
              <a:outerShdw blurRad="1270000" dist="38100" dir="16200000" sx="127000" sy="127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endParaRPr lang="en-US" dirty="0">
                <a:solidFill>
                  <a:prstClr val="white"/>
                </a:solidFill>
              </a:endParaRPr>
            </a:p>
          </p:txBody>
        </p:sp>
        <p:grpSp>
          <p:nvGrpSpPr>
            <p:cNvPr id="39" name="Group 38"/>
            <p:cNvGrpSpPr/>
            <p:nvPr/>
          </p:nvGrpSpPr>
          <p:grpSpPr>
            <a:xfrm>
              <a:off x="3901448" y="2106798"/>
              <a:ext cx="4389120" cy="859971"/>
              <a:chOff x="3340647" y="2106784"/>
              <a:chExt cx="4389120" cy="859971"/>
            </a:xfrm>
          </p:grpSpPr>
          <p:sp>
            <p:nvSpPr>
              <p:cNvPr id="69" name="Rectangle 68"/>
              <p:cNvSpPr/>
              <p:nvPr/>
            </p:nvSpPr>
            <p:spPr>
              <a:xfrm>
                <a:off x="3468736" y="2106784"/>
                <a:ext cx="4132943" cy="859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354"/>
                <a:r>
                  <a:rPr lang="x-none" sz="3200" b="1" i="0" cap="all" dirty="0" smtClean="0">
                    <a:solidFill>
                      <a:srgbClr val="FFFFFF"/>
                    </a:solidFill>
                  </a:rPr>
                  <a:t>Marcas exclusivas</a:t>
                </a:r>
              </a:p>
            </p:txBody>
          </p:sp>
          <p:cxnSp>
            <p:nvCxnSpPr>
              <p:cNvPr id="70" name="Straight Connector 69"/>
              <p:cNvCxnSpPr/>
              <p:nvPr/>
            </p:nvCxnSpPr>
            <p:spPr>
              <a:xfrm rot="5400000">
                <a:off x="5535207" y="685031"/>
                <a:ext cx="0" cy="438912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grpSp>
        <p:sp>
          <p:nvSpPr>
            <p:cNvPr id="40" name="Rectangle 39"/>
            <p:cNvSpPr/>
            <p:nvPr/>
          </p:nvSpPr>
          <p:spPr>
            <a:xfrm>
              <a:off x="3733816" y="5442399"/>
              <a:ext cx="4724383" cy="1077214"/>
            </a:xfrm>
            <a:prstGeom prst="rect">
              <a:avLst/>
            </a:prstGeom>
          </p:spPr>
          <p:txBody>
            <a:bodyPr wrap="square" lIns="91436" tIns="45718" rIns="91436" bIns="45718">
              <a:spAutoFit/>
            </a:bodyPr>
            <a:lstStyle/>
            <a:p>
              <a:pPr algn="ctr" defTabSz="914354">
                <a:buClr>
                  <a:srgbClr val="404040"/>
                </a:buClr>
                <a:buSzPct val="100000"/>
              </a:pPr>
              <a:r>
                <a:rPr lang="en-US" sz="1600" b="1" i="0" dirty="0" err="1" smtClean="0">
                  <a:solidFill>
                    <a:srgbClr val="FFFFFF"/>
                  </a:solidFill>
                </a:rPr>
                <a:t>Comience</a:t>
              </a:r>
              <a:r>
                <a:rPr lang="en-US" sz="1600" b="1" i="0" dirty="0" smtClean="0">
                  <a:solidFill>
                    <a:srgbClr val="FFFFFF"/>
                  </a:solidFill>
                </a:rPr>
                <a:t> </a:t>
              </a:r>
              <a:r>
                <a:rPr lang="en-US" sz="1600" b="1" i="0" dirty="0" err="1" smtClean="0">
                  <a:solidFill>
                    <a:srgbClr val="FFFFFF"/>
                  </a:solidFill>
                </a:rPr>
                <a:t>identificando</a:t>
              </a:r>
              <a:r>
                <a:rPr lang="en-US" sz="1600" b="1" i="0" dirty="0" smtClean="0">
                  <a:solidFill>
                    <a:srgbClr val="FFFFFF"/>
                  </a:solidFill>
                </a:rPr>
                <a:t> </a:t>
              </a:r>
              <a:r>
                <a:rPr lang="x-none" sz="1600" b="1" i="0" dirty="0" smtClean="0">
                  <a:solidFill>
                    <a:srgbClr val="FFFFFF"/>
                  </a:solidFill>
                </a:rPr>
                <a:t>cuáles </a:t>
              </a:r>
              <a:r>
                <a:rPr lang="en-US" sz="1600" b="1" i="0" dirty="0" smtClean="0">
                  <a:solidFill>
                    <a:srgbClr val="FFFFFF"/>
                  </a:solidFill>
                </a:rPr>
                <a:t>de </a:t>
              </a:r>
              <a:r>
                <a:rPr lang="en-US" sz="1600" b="1" i="0" dirty="0" err="1" smtClean="0">
                  <a:solidFill>
                    <a:srgbClr val="FFFFFF"/>
                  </a:solidFill>
                </a:rPr>
                <a:t>las</a:t>
              </a:r>
              <a:r>
                <a:rPr lang="en-US" sz="1600" b="1" i="0" dirty="0" smtClean="0">
                  <a:solidFill>
                    <a:srgbClr val="FFFFFF"/>
                  </a:solidFill>
                </a:rPr>
                <a:t> </a:t>
              </a:r>
              <a:r>
                <a:rPr lang="x-none" sz="1600" b="1" i="0" dirty="0" smtClean="0">
                  <a:solidFill>
                    <a:srgbClr val="FFFFFF"/>
                  </a:solidFill>
                </a:rPr>
                <a:t>marcas exclusivas de la empresa </a:t>
              </a:r>
              <a:r>
                <a:rPr lang="en-US" sz="1600" b="1" i="0" dirty="0" err="1" smtClean="0">
                  <a:solidFill>
                    <a:srgbClr val="FFFFFF"/>
                  </a:solidFill>
                </a:rPr>
                <a:t>usted</a:t>
              </a:r>
              <a:r>
                <a:rPr lang="en-US" sz="1600" b="1" i="0" dirty="0" smtClean="0">
                  <a:solidFill>
                    <a:srgbClr val="FFFFFF"/>
                  </a:solidFill>
                </a:rPr>
                <a:t> </a:t>
              </a:r>
              <a:r>
                <a:rPr lang="x-none" sz="1600" b="1" i="0" dirty="0" smtClean="0">
                  <a:solidFill>
                    <a:srgbClr val="FFFFFF"/>
                  </a:solidFill>
                </a:rPr>
                <a:t>p</a:t>
              </a:r>
              <a:r>
                <a:rPr lang="en-US" sz="1600" b="1" i="0" dirty="0" err="1" smtClean="0">
                  <a:solidFill>
                    <a:srgbClr val="FFFFFF"/>
                  </a:solidFill>
                </a:rPr>
                <a:t>uede</a:t>
              </a:r>
              <a:r>
                <a:rPr lang="en-US" sz="1600" b="1" i="0" dirty="0" smtClean="0">
                  <a:solidFill>
                    <a:srgbClr val="FFFFFF"/>
                  </a:solidFill>
                </a:rPr>
                <a:t> </a:t>
              </a:r>
              <a:r>
                <a:rPr lang="en-US" sz="1600" b="1" i="0" dirty="0" err="1" smtClean="0">
                  <a:solidFill>
                    <a:srgbClr val="FFFFFF"/>
                  </a:solidFill>
                </a:rPr>
                <a:t>utilizar</a:t>
              </a:r>
              <a:r>
                <a:rPr lang="en-US" sz="1600" b="1" i="0" dirty="0" smtClean="0">
                  <a:solidFill>
                    <a:srgbClr val="FFFFFF"/>
                  </a:solidFill>
                </a:rPr>
                <a:t> para  </a:t>
              </a:r>
              <a:r>
                <a:rPr lang="x-none" sz="1600" b="1" i="0" dirty="0" smtClean="0">
                  <a:solidFill>
                    <a:srgbClr val="FFFFFF"/>
                  </a:solidFill>
                </a:rPr>
                <a:t> sustituir las </a:t>
              </a:r>
              <a:r>
                <a:rPr lang="en-US" sz="1600" b="1" i="0" dirty="0" err="1" smtClean="0">
                  <a:solidFill>
                    <a:srgbClr val="FFFFFF"/>
                  </a:solidFill>
                </a:rPr>
                <a:t>otras</a:t>
              </a:r>
              <a:r>
                <a:rPr lang="en-US" sz="1600" b="1" i="0" dirty="0" smtClean="0">
                  <a:solidFill>
                    <a:srgbClr val="FFFFFF"/>
                  </a:solidFill>
                </a:rPr>
                <a:t> </a:t>
              </a:r>
              <a:r>
                <a:rPr lang="en-US" sz="1600" b="1" i="0" dirty="0" err="1" smtClean="0">
                  <a:solidFill>
                    <a:srgbClr val="FFFFFF"/>
                  </a:solidFill>
                </a:rPr>
                <a:t>marcas</a:t>
              </a:r>
              <a:r>
                <a:rPr lang="en-US" sz="1600" b="1" i="0" dirty="0" smtClean="0">
                  <a:solidFill>
                    <a:srgbClr val="FFFFFF"/>
                  </a:solidFill>
                </a:rPr>
                <a:t> </a:t>
              </a:r>
              <a:r>
                <a:rPr lang="x-none" sz="1600" b="1" i="0" dirty="0" smtClean="0">
                  <a:solidFill>
                    <a:srgbClr val="FFFFFF"/>
                  </a:solidFill>
                </a:rPr>
                <a:t>que </a:t>
              </a:r>
              <a:r>
                <a:rPr lang="en-US" sz="1600" b="1" i="0" dirty="0" err="1" smtClean="0">
                  <a:solidFill>
                    <a:srgbClr val="FFFFFF"/>
                  </a:solidFill>
                </a:rPr>
                <a:t>usa</a:t>
              </a:r>
              <a:r>
                <a:rPr lang="en-US" sz="1600" b="1" dirty="0">
                  <a:solidFill>
                    <a:srgbClr val="FFFFFF"/>
                  </a:solidFill>
                </a:rPr>
                <a:t> </a:t>
              </a:r>
              <a:r>
                <a:rPr lang="en-US" sz="1600" b="1" dirty="0" smtClean="0">
                  <a:solidFill>
                    <a:srgbClr val="FFFFFF"/>
                  </a:solidFill>
                </a:rPr>
                <a:t>y </a:t>
              </a:r>
              <a:r>
                <a:rPr lang="x-none" sz="1600" b="1" i="0" dirty="0" smtClean="0">
                  <a:solidFill>
                    <a:srgbClr val="FFFFFF"/>
                  </a:solidFill>
                </a:rPr>
                <a:t>financiar su </a:t>
              </a:r>
              <a:r>
                <a:rPr lang="en-US" sz="1600" b="1" i="0" dirty="0" err="1" smtClean="0">
                  <a:solidFill>
                    <a:srgbClr val="FFFFFF"/>
                  </a:solidFill>
                </a:rPr>
                <a:t>Programa</a:t>
              </a:r>
              <a:r>
                <a:rPr lang="en-US" sz="1600" b="1" i="0" dirty="0" smtClean="0">
                  <a:solidFill>
                    <a:srgbClr val="FFFFFF"/>
                  </a:solidFill>
                </a:rPr>
                <a:t> Shopping Annuity®</a:t>
              </a:r>
              <a:endParaRPr lang="x-none" sz="1600" b="1" i="0" dirty="0" smtClean="0">
                <a:solidFill>
                  <a:srgbClr val="FFFFFF"/>
                </a:solidFill>
              </a:endParaRPr>
            </a:p>
          </p:txBody>
        </p:sp>
        <p:grpSp>
          <p:nvGrpSpPr>
            <p:cNvPr id="41" name="Group 40"/>
            <p:cNvGrpSpPr/>
            <p:nvPr/>
          </p:nvGrpSpPr>
          <p:grpSpPr>
            <a:xfrm>
              <a:off x="4004271" y="3376146"/>
              <a:ext cx="1334223" cy="1835938"/>
              <a:chOff x="4030900" y="3312646"/>
              <a:chExt cx="1334223" cy="1835938"/>
            </a:xfrm>
          </p:grpSpPr>
          <p:sp>
            <p:nvSpPr>
              <p:cNvPr id="65" name="Rounded Rectangle 64"/>
              <p:cNvSpPr/>
              <p:nvPr/>
            </p:nvSpPr>
            <p:spPr>
              <a:xfrm>
                <a:off x="4057931"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66" name="Rectangle 65"/>
              <p:cNvSpPr/>
              <p:nvPr/>
            </p:nvSpPr>
            <p:spPr>
              <a:xfrm>
                <a:off x="4030900" y="4625364"/>
                <a:ext cx="1334223" cy="523220"/>
              </a:xfrm>
              <a:prstGeom prst="rect">
                <a:avLst/>
              </a:prstGeom>
            </p:spPr>
            <p:txBody>
              <a:bodyPr wrap="square">
                <a:spAutoFit/>
              </a:bodyPr>
              <a:lstStyle/>
              <a:p>
                <a:pPr algn="ctr" defTabSz="914354">
                  <a:buClr>
                    <a:srgbClr val="404040"/>
                  </a:buClr>
                  <a:buSzPct val="100000"/>
                </a:pPr>
                <a:r>
                  <a:rPr lang="x-none" sz="1400" b="1" i="0" cap="all" dirty="0" smtClean="0">
                    <a:solidFill>
                      <a:srgbClr val="FFFFFF"/>
                    </a:solidFill>
                  </a:rPr>
                  <a:t>Mejores productos</a:t>
                </a:r>
              </a:p>
            </p:txBody>
          </p:sp>
          <p:pic>
            <p:nvPicPr>
              <p:cNvPr id="68" name="Picture 67"/>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4296329" y="3777552"/>
                <a:ext cx="803365" cy="348327"/>
              </a:xfrm>
              <a:prstGeom prst="rect">
                <a:avLst/>
              </a:prstGeom>
            </p:spPr>
          </p:pic>
        </p:grpSp>
        <p:grpSp>
          <p:nvGrpSpPr>
            <p:cNvPr id="42" name="Group 41"/>
            <p:cNvGrpSpPr/>
            <p:nvPr/>
          </p:nvGrpSpPr>
          <p:grpSpPr>
            <a:xfrm>
              <a:off x="5323424" y="3376146"/>
              <a:ext cx="1442515" cy="1620495"/>
              <a:chOff x="5319521" y="3312646"/>
              <a:chExt cx="1442515" cy="1620495"/>
            </a:xfrm>
          </p:grpSpPr>
          <p:sp>
            <p:nvSpPr>
              <p:cNvPr id="61" name="Rounded Rectangle 60"/>
              <p:cNvSpPr/>
              <p:nvPr/>
            </p:nvSpPr>
            <p:spPr>
              <a:xfrm>
                <a:off x="5481876"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62" name="Rectangle 61"/>
              <p:cNvSpPr/>
              <p:nvPr/>
            </p:nvSpPr>
            <p:spPr>
              <a:xfrm>
                <a:off x="5319521" y="4625364"/>
                <a:ext cx="1396245" cy="307777"/>
              </a:xfrm>
              <a:prstGeom prst="rect">
                <a:avLst/>
              </a:prstGeom>
            </p:spPr>
            <p:txBody>
              <a:bodyPr wrap="square">
                <a:spAutoFit/>
              </a:bodyPr>
              <a:lstStyle/>
              <a:p>
                <a:pPr algn="ctr" defTabSz="914354">
                  <a:buClr>
                    <a:srgbClr val="404040"/>
                  </a:buClr>
                  <a:buSzPct val="100000"/>
                </a:pPr>
                <a:r>
                  <a:rPr lang="x-none" sz="1400" b="1" i="0" cap="all" dirty="0" smtClean="0">
                    <a:solidFill>
                      <a:srgbClr val="FFFFFF"/>
                    </a:solidFill>
                  </a:rPr>
                  <a:t>Mejores precios</a:t>
                </a:r>
              </a:p>
            </p:txBody>
          </p:sp>
          <p:sp>
            <p:nvSpPr>
              <p:cNvPr id="64" name="Freeform 20"/>
              <p:cNvSpPr>
                <a:spLocks noEditPoints="1"/>
              </p:cNvSpPr>
              <p:nvPr/>
            </p:nvSpPr>
            <p:spPr bwMode="auto">
              <a:xfrm>
                <a:off x="5735909" y="3574156"/>
                <a:ext cx="772094" cy="755119"/>
              </a:xfrm>
              <a:custGeom>
                <a:avLst/>
                <a:gdLst>
                  <a:gd name="T0" fmla="*/ 1473 w 3259"/>
                  <a:gd name="T1" fmla="*/ 1413 h 3226"/>
                  <a:gd name="T2" fmla="*/ 1233 w 3259"/>
                  <a:gd name="T3" fmla="*/ 1527 h 3226"/>
                  <a:gd name="T4" fmla="*/ 1192 w 3259"/>
                  <a:gd name="T5" fmla="*/ 1770 h 3226"/>
                  <a:gd name="T6" fmla="*/ 1300 w 3259"/>
                  <a:gd name="T7" fmla="*/ 2036 h 3226"/>
                  <a:gd name="T8" fmla="*/ 1264 w 3259"/>
                  <a:gd name="T9" fmla="*/ 2179 h 3226"/>
                  <a:gd name="T10" fmla="*/ 1110 w 3259"/>
                  <a:gd name="T11" fmla="*/ 2144 h 3226"/>
                  <a:gd name="T12" fmla="*/ 950 w 3259"/>
                  <a:gd name="T13" fmla="*/ 1906 h 3226"/>
                  <a:gd name="T14" fmla="*/ 855 w 3259"/>
                  <a:gd name="T15" fmla="*/ 2156 h 3226"/>
                  <a:gd name="T16" fmla="*/ 1133 w 3259"/>
                  <a:gd name="T17" fmla="*/ 2390 h 3226"/>
                  <a:gd name="T18" fmla="*/ 1418 w 3259"/>
                  <a:gd name="T19" fmla="*/ 2382 h 3226"/>
                  <a:gd name="T20" fmla="*/ 1568 w 3259"/>
                  <a:gd name="T21" fmla="*/ 2185 h 3226"/>
                  <a:gd name="T22" fmla="*/ 1508 w 3259"/>
                  <a:gd name="T23" fmla="*/ 1906 h 3226"/>
                  <a:gd name="T24" fmla="*/ 1446 w 3259"/>
                  <a:gd name="T25" fmla="*/ 1704 h 3226"/>
                  <a:gd name="T26" fmla="*/ 1527 w 3259"/>
                  <a:gd name="T27" fmla="*/ 1636 h 3226"/>
                  <a:gd name="T28" fmla="*/ 1701 w 3259"/>
                  <a:gd name="T29" fmla="*/ 1768 h 3226"/>
                  <a:gd name="T30" fmla="*/ 1935 w 3259"/>
                  <a:gd name="T31" fmla="*/ 1785 h 3226"/>
                  <a:gd name="T32" fmla="*/ 1915 w 3259"/>
                  <a:gd name="T33" fmla="*/ 1490 h 3226"/>
                  <a:gd name="T34" fmla="*/ 1953 w 3259"/>
                  <a:gd name="T35" fmla="*/ 519 h 3226"/>
                  <a:gd name="T36" fmla="*/ 2018 w 3259"/>
                  <a:gd name="T37" fmla="*/ 722 h 3226"/>
                  <a:gd name="T38" fmla="*/ 1991 w 3259"/>
                  <a:gd name="T39" fmla="*/ 993 h 3226"/>
                  <a:gd name="T40" fmla="*/ 2112 w 3259"/>
                  <a:gd name="T41" fmla="*/ 1215 h 3226"/>
                  <a:gd name="T42" fmla="*/ 2370 w 3259"/>
                  <a:gd name="T43" fmla="*/ 1232 h 3226"/>
                  <a:gd name="T44" fmla="*/ 2520 w 3259"/>
                  <a:gd name="T45" fmla="*/ 1033 h 3226"/>
                  <a:gd name="T46" fmla="*/ 2437 w 3259"/>
                  <a:gd name="T47" fmla="*/ 800 h 3226"/>
                  <a:gd name="T48" fmla="*/ 2385 w 3259"/>
                  <a:gd name="T49" fmla="*/ 594 h 3226"/>
                  <a:gd name="T50" fmla="*/ 2558 w 3259"/>
                  <a:gd name="T51" fmla="*/ 570 h 3226"/>
                  <a:gd name="T52" fmla="*/ 2674 w 3259"/>
                  <a:gd name="T53" fmla="*/ 645 h 3226"/>
                  <a:gd name="T54" fmla="*/ 2711 w 3259"/>
                  <a:gd name="T55" fmla="*/ 908 h 3226"/>
                  <a:gd name="T56" fmla="*/ 2743 w 3259"/>
                  <a:gd name="T57" fmla="*/ 1285 h 3226"/>
                  <a:gd name="T58" fmla="*/ 2753 w 3259"/>
                  <a:gd name="T59" fmla="*/ 1622 h 3226"/>
                  <a:gd name="T60" fmla="*/ 1318 w 3259"/>
                  <a:gd name="T61" fmla="*/ 3162 h 3226"/>
                  <a:gd name="T62" fmla="*/ 1116 w 3259"/>
                  <a:gd name="T63" fmla="*/ 3221 h 3226"/>
                  <a:gd name="T64" fmla="*/ 26 w 3259"/>
                  <a:gd name="T65" fmla="*/ 2181 h 3226"/>
                  <a:gd name="T66" fmla="*/ 26 w 3259"/>
                  <a:gd name="T67" fmla="*/ 1973 h 3226"/>
                  <a:gd name="T68" fmla="*/ 1540 w 3259"/>
                  <a:gd name="T69" fmla="*/ 517 h 3226"/>
                  <a:gd name="T70" fmla="*/ 2799 w 3259"/>
                  <a:gd name="T71" fmla="*/ 12 h 3226"/>
                  <a:gd name="T72" fmla="*/ 3130 w 3259"/>
                  <a:gd name="T73" fmla="*/ 220 h 3226"/>
                  <a:gd name="T74" fmla="*/ 3259 w 3259"/>
                  <a:gd name="T75" fmla="*/ 619 h 3226"/>
                  <a:gd name="T76" fmla="*/ 3197 w 3259"/>
                  <a:gd name="T77" fmla="*/ 1075 h 3226"/>
                  <a:gd name="T78" fmla="*/ 3087 w 3259"/>
                  <a:gd name="T79" fmla="*/ 1380 h 3226"/>
                  <a:gd name="T80" fmla="*/ 3022 w 3259"/>
                  <a:gd name="T81" fmla="*/ 1495 h 3226"/>
                  <a:gd name="T82" fmla="*/ 2901 w 3259"/>
                  <a:gd name="T83" fmla="*/ 1512 h 3226"/>
                  <a:gd name="T84" fmla="*/ 2868 w 3259"/>
                  <a:gd name="T85" fmla="*/ 1380 h 3226"/>
                  <a:gd name="T86" fmla="*/ 2925 w 3259"/>
                  <a:gd name="T87" fmla="*/ 1268 h 3226"/>
                  <a:gd name="T88" fmla="*/ 3024 w 3259"/>
                  <a:gd name="T89" fmla="*/ 974 h 3226"/>
                  <a:gd name="T90" fmla="*/ 3063 w 3259"/>
                  <a:gd name="T91" fmla="*/ 567 h 3226"/>
                  <a:gd name="T92" fmla="*/ 2925 w 3259"/>
                  <a:gd name="T93" fmla="*/ 282 h 3226"/>
                  <a:gd name="T94" fmla="*/ 2630 w 3259"/>
                  <a:gd name="T95" fmla="*/ 194 h 3226"/>
                  <a:gd name="T96" fmla="*/ 2360 w 3259"/>
                  <a:gd name="T97" fmla="*/ 356 h 3226"/>
                  <a:gd name="T98" fmla="*/ 2294 w 3259"/>
                  <a:gd name="T99" fmla="*/ 630 h 3226"/>
                  <a:gd name="T100" fmla="*/ 2335 w 3259"/>
                  <a:gd name="T101" fmla="*/ 890 h 3226"/>
                  <a:gd name="T102" fmla="*/ 2332 w 3259"/>
                  <a:gd name="T103" fmla="*/ 1054 h 3226"/>
                  <a:gd name="T104" fmla="*/ 2195 w 3259"/>
                  <a:gd name="T105" fmla="*/ 1067 h 3226"/>
                  <a:gd name="T106" fmla="*/ 2149 w 3259"/>
                  <a:gd name="T107" fmla="*/ 942 h 3226"/>
                  <a:gd name="T108" fmla="*/ 2108 w 3259"/>
                  <a:gd name="T109" fmla="*/ 701 h 3226"/>
                  <a:gd name="T110" fmla="*/ 2124 w 3259"/>
                  <a:gd name="T111" fmla="*/ 404 h 3226"/>
                  <a:gd name="T112" fmla="*/ 2354 w 3259"/>
                  <a:gd name="T113" fmla="*/ 99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9" h="3226">
                    <a:moveTo>
                      <a:pt x="1796" y="1373"/>
                    </a:moveTo>
                    <a:lnTo>
                      <a:pt x="1680" y="1486"/>
                    </a:lnTo>
                    <a:lnTo>
                      <a:pt x="1638" y="1461"/>
                    </a:lnTo>
                    <a:lnTo>
                      <a:pt x="1596" y="1440"/>
                    </a:lnTo>
                    <a:lnTo>
                      <a:pt x="1555" y="1426"/>
                    </a:lnTo>
                    <a:lnTo>
                      <a:pt x="1513" y="1416"/>
                    </a:lnTo>
                    <a:lnTo>
                      <a:pt x="1473" y="1413"/>
                    </a:lnTo>
                    <a:lnTo>
                      <a:pt x="1433" y="1414"/>
                    </a:lnTo>
                    <a:lnTo>
                      <a:pt x="1395" y="1421"/>
                    </a:lnTo>
                    <a:lnTo>
                      <a:pt x="1358" y="1432"/>
                    </a:lnTo>
                    <a:lnTo>
                      <a:pt x="1324" y="1449"/>
                    </a:lnTo>
                    <a:lnTo>
                      <a:pt x="1290" y="1470"/>
                    </a:lnTo>
                    <a:lnTo>
                      <a:pt x="1260" y="1498"/>
                    </a:lnTo>
                    <a:lnTo>
                      <a:pt x="1233" y="1527"/>
                    </a:lnTo>
                    <a:lnTo>
                      <a:pt x="1212" y="1558"/>
                    </a:lnTo>
                    <a:lnTo>
                      <a:pt x="1198" y="1590"/>
                    </a:lnTo>
                    <a:lnTo>
                      <a:pt x="1187" y="1623"/>
                    </a:lnTo>
                    <a:lnTo>
                      <a:pt x="1182" y="1659"/>
                    </a:lnTo>
                    <a:lnTo>
                      <a:pt x="1182" y="1694"/>
                    </a:lnTo>
                    <a:lnTo>
                      <a:pt x="1185" y="1732"/>
                    </a:lnTo>
                    <a:lnTo>
                      <a:pt x="1192" y="1770"/>
                    </a:lnTo>
                    <a:lnTo>
                      <a:pt x="1204" y="1808"/>
                    </a:lnTo>
                    <a:lnTo>
                      <a:pt x="1219" y="1849"/>
                    </a:lnTo>
                    <a:lnTo>
                      <a:pt x="1235" y="1891"/>
                    </a:lnTo>
                    <a:lnTo>
                      <a:pt x="1256" y="1933"/>
                    </a:lnTo>
                    <a:lnTo>
                      <a:pt x="1274" y="1971"/>
                    </a:lnTo>
                    <a:lnTo>
                      <a:pt x="1289" y="2005"/>
                    </a:lnTo>
                    <a:lnTo>
                      <a:pt x="1300" y="2036"/>
                    </a:lnTo>
                    <a:lnTo>
                      <a:pt x="1306" y="2064"/>
                    </a:lnTo>
                    <a:lnTo>
                      <a:pt x="1309" y="2089"/>
                    </a:lnTo>
                    <a:lnTo>
                      <a:pt x="1308" y="2111"/>
                    </a:lnTo>
                    <a:lnTo>
                      <a:pt x="1303" y="2132"/>
                    </a:lnTo>
                    <a:lnTo>
                      <a:pt x="1293" y="2150"/>
                    </a:lnTo>
                    <a:lnTo>
                      <a:pt x="1281" y="2166"/>
                    </a:lnTo>
                    <a:lnTo>
                      <a:pt x="1264" y="2179"/>
                    </a:lnTo>
                    <a:lnTo>
                      <a:pt x="1245" y="2187"/>
                    </a:lnTo>
                    <a:lnTo>
                      <a:pt x="1225" y="2191"/>
                    </a:lnTo>
                    <a:lnTo>
                      <a:pt x="1204" y="2190"/>
                    </a:lnTo>
                    <a:lnTo>
                      <a:pt x="1181" y="2185"/>
                    </a:lnTo>
                    <a:lnTo>
                      <a:pt x="1158" y="2176"/>
                    </a:lnTo>
                    <a:lnTo>
                      <a:pt x="1134" y="2162"/>
                    </a:lnTo>
                    <a:lnTo>
                      <a:pt x="1110" y="2144"/>
                    </a:lnTo>
                    <a:lnTo>
                      <a:pt x="1087" y="2124"/>
                    </a:lnTo>
                    <a:lnTo>
                      <a:pt x="1056" y="2089"/>
                    </a:lnTo>
                    <a:lnTo>
                      <a:pt x="1027" y="2053"/>
                    </a:lnTo>
                    <a:lnTo>
                      <a:pt x="1003" y="2016"/>
                    </a:lnTo>
                    <a:lnTo>
                      <a:pt x="983" y="1979"/>
                    </a:lnTo>
                    <a:lnTo>
                      <a:pt x="965" y="1942"/>
                    </a:lnTo>
                    <a:lnTo>
                      <a:pt x="950" y="1906"/>
                    </a:lnTo>
                    <a:lnTo>
                      <a:pt x="940" y="1872"/>
                    </a:lnTo>
                    <a:lnTo>
                      <a:pt x="761" y="1976"/>
                    </a:lnTo>
                    <a:lnTo>
                      <a:pt x="773" y="2008"/>
                    </a:lnTo>
                    <a:lnTo>
                      <a:pt x="788" y="2044"/>
                    </a:lnTo>
                    <a:lnTo>
                      <a:pt x="806" y="2080"/>
                    </a:lnTo>
                    <a:lnTo>
                      <a:pt x="829" y="2117"/>
                    </a:lnTo>
                    <a:lnTo>
                      <a:pt x="855" y="2156"/>
                    </a:lnTo>
                    <a:lnTo>
                      <a:pt x="884" y="2194"/>
                    </a:lnTo>
                    <a:lnTo>
                      <a:pt x="917" y="2231"/>
                    </a:lnTo>
                    <a:lnTo>
                      <a:pt x="800" y="2345"/>
                    </a:lnTo>
                    <a:lnTo>
                      <a:pt x="919" y="2464"/>
                    </a:lnTo>
                    <a:lnTo>
                      <a:pt x="1044" y="2340"/>
                    </a:lnTo>
                    <a:lnTo>
                      <a:pt x="1088" y="2368"/>
                    </a:lnTo>
                    <a:lnTo>
                      <a:pt x="1133" y="2390"/>
                    </a:lnTo>
                    <a:lnTo>
                      <a:pt x="1178" y="2405"/>
                    </a:lnTo>
                    <a:lnTo>
                      <a:pt x="1222" y="2415"/>
                    </a:lnTo>
                    <a:lnTo>
                      <a:pt x="1264" y="2419"/>
                    </a:lnTo>
                    <a:lnTo>
                      <a:pt x="1305" y="2418"/>
                    </a:lnTo>
                    <a:lnTo>
                      <a:pt x="1345" y="2411"/>
                    </a:lnTo>
                    <a:lnTo>
                      <a:pt x="1383" y="2399"/>
                    </a:lnTo>
                    <a:lnTo>
                      <a:pt x="1418" y="2382"/>
                    </a:lnTo>
                    <a:lnTo>
                      <a:pt x="1452" y="2360"/>
                    </a:lnTo>
                    <a:lnTo>
                      <a:pt x="1483" y="2333"/>
                    </a:lnTo>
                    <a:lnTo>
                      <a:pt x="1509" y="2305"/>
                    </a:lnTo>
                    <a:lnTo>
                      <a:pt x="1530" y="2276"/>
                    </a:lnTo>
                    <a:lnTo>
                      <a:pt x="1547" y="2247"/>
                    </a:lnTo>
                    <a:lnTo>
                      <a:pt x="1559" y="2216"/>
                    </a:lnTo>
                    <a:lnTo>
                      <a:pt x="1568" y="2185"/>
                    </a:lnTo>
                    <a:lnTo>
                      <a:pt x="1573" y="2152"/>
                    </a:lnTo>
                    <a:lnTo>
                      <a:pt x="1573" y="2116"/>
                    </a:lnTo>
                    <a:lnTo>
                      <a:pt x="1569" y="2079"/>
                    </a:lnTo>
                    <a:lnTo>
                      <a:pt x="1559" y="2039"/>
                    </a:lnTo>
                    <a:lnTo>
                      <a:pt x="1547" y="1998"/>
                    </a:lnTo>
                    <a:lnTo>
                      <a:pt x="1530" y="1953"/>
                    </a:lnTo>
                    <a:lnTo>
                      <a:pt x="1508" y="1906"/>
                    </a:lnTo>
                    <a:lnTo>
                      <a:pt x="1490" y="1867"/>
                    </a:lnTo>
                    <a:lnTo>
                      <a:pt x="1475" y="1831"/>
                    </a:lnTo>
                    <a:lnTo>
                      <a:pt x="1463" y="1799"/>
                    </a:lnTo>
                    <a:lnTo>
                      <a:pt x="1454" y="1771"/>
                    </a:lnTo>
                    <a:lnTo>
                      <a:pt x="1448" y="1746"/>
                    </a:lnTo>
                    <a:lnTo>
                      <a:pt x="1445" y="1723"/>
                    </a:lnTo>
                    <a:lnTo>
                      <a:pt x="1446" y="1704"/>
                    </a:lnTo>
                    <a:lnTo>
                      <a:pt x="1449" y="1688"/>
                    </a:lnTo>
                    <a:lnTo>
                      <a:pt x="1455" y="1673"/>
                    </a:lnTo>
                    <a:lnTo>
                      <a:pt x="1466" y="1661"/>
                    </a:lnTo>
                    <a:lnTo>
                      <a:pt x="1478" y="1650"/>
                    </a:lnTo>
                    <a:lnTo>
                      <a:pt x="1492" y="1642"/>
                    </a:lnTo>
                    <a:lnTo>
                      <a:pt x="1509" y="1637"/>
                    </a:lnTo>
                    <a:lnTo>
                      <a:pt x="1527" y="1636"/>
                    </a:lnTo>
                    <a:lnTo>
                      <a:pt x="1546" y="1638"/>
                    </a:lnTo>
                    <a:lnTo>
                      <a:pt x="1567" y="1644"/>
                    </a:lnTo>
                    <a:lnTo>
                      <a:pt x="1590" y="1656"/>
                    </a:lnTo>
                    <a:lnTo>
                      <a:pt x="1614" y="1672"/>
                    </a:lnTo>
                    <a:lnTo>
                      <a:pt x="1639" y="1695"/>
                    </a:lnTo>
                    <a:lnTo>
                      <a:pt x="1674" y="1733"/>
                    </a:lnTo>
                    <a:lnTo>
                      <a:pt x="1701" y="1768"/>
                    </a:lnTo>
                    <a:lnTo>
                      <a:pt x="1723" y="1802"/>
                    </a:lnTo>
                    <a:lnTo>
                      <a:pt x="1740" y="1834"/>
                    </a:lnTo>
                    <a:lnTo>
                      <a:pt x="1754" y="1863"/>
                    </a:lnTo>
                    <a:lnTo>
                      <a:pt x="1764" y="1889"/>
                    </a:lnTo>
                    <a:lnTo>
                      <a:pt x="1772" y="1909"/>
                    </a:lnTo>
                    <a:lnTo>
                      <a:pt x="1945" y="1811"/>
                    </a:lnTo>
                    <a:lnTo>
                      <a:pt x="1935" y="1785"/>
                    </a:lnTo>
                    <a:lnTo>
                      <a:pt x="1922" y="1756"/>
                    </a:lnTo>
                    <a:lnTo>
                      <a:pt x="1907" y="1727"/>
                    </a:lnTo>
                    <a:lnTo>
                      <a:pt x="1888" y="1696"/>
                    </a:lnTo>
                    <a:lnTo>
                      <a:pt x="1866" y="1664"/>
                    </a:lnTo>
                    <a:lnTo>
                      <a:pt x="1839" y="1631"/>
                    </a:lnTo>
                    <a:lnTo>
                      <a:pt x="1808" y="1595"/>
                    </a:lnTo>
                    <a:lnTo>
                      <a:pt x="1915" y="1490"/>
                    </a:lnTo>
                    <a:lnTo>
                      <a:pt x="1796" y="1373"/>
                    </a:lnTo>
                    <a:close/>
                    <a:moveTo>
                      <a:pt x="1691" y="513"/>
                    </a:moveTo>
                    <a:lnTo>
                      <a:pt x="1738" y="513"/>
                    </a:lnTo>
                    <a:lnTo>
                      <a:pt x="1787" y="514"/>
                    </a:lnTo>
                    <a:lnTo>
                      <a:pt x="1840" y="515"/>
                    </a:lnTo>
                    <a:lnTo>
                      <a:pt x="1896" y="517"/>
                    </a:lnTo>
                    <a:lnTo>
                      <a:pt x="1953" y="519"/>
                    </a:lnTo>
                    <a:lnTo>
                      <a:pt x="2010" y="522"/>
                    </a:lnTo>
                    <a:lnTo>
                      <a:pt x="2007" y="548"/>
                    </a:lnTo>
                    <a:lnTo>
                      <a:pt x="2005" y="575"/>
                    </a:lnTo>
                    <a:lnTo>
                      <a:pt x="2006" y="606"/>
                    </a:lnTo>
                    <a:lnTo>
                      <a:pt x="2008" y="643"/>
                    </a:lnTo>
                    <a:lnTo>
                      <a:pt x="2012" y="681"/>
                    </a:lnTo>
                    <a:lnTo>
                      <a:pt x="2018" y="722"/>
                    </a:lnTo>
                    <a:lnTo>
                      <a:pt x="2023" y="763"/>
                    </a:lnTo>
                    <a:lnTo>
                      <a:pt x="2030" y="805"/>
                    </a:lnTo>
                    <a:lnTo>
                      <a:pt x="2037" y="845"/>
                    </a:lnTo>
                    <a:lnTo>
                      <a:pt x="2018" y="879"/>
                    </a:lnTo>
                    <a:lnTo>
                      <a:pt x="2003" y="915"/>
                    </a:lnTo>
                    <a:lnTo>
                      <a:pt x="1995" y="954"/>
                    </a:lnTo>
                    <a:lnTo>
                      <a:pt x="1991" y="993"/>
                    </a:lnTo>
                    <a:lnTo>
                      <a:pt x="1995" y="1033"/>
                    </a:lnTo>
                    <a:lnTo>
                      <a:pt x="2002" y="1069"/>
                    </a:lnTo>
                    <a:lnTo>
                      <a:pt x="2016" y="1104"/>
                    </a:lnTo>
                    <a:lnTo>
                      <a:pt x="2035" y="1137"/>
                    </a:lnTo>
                    <a:lnTo>
                      <a:pt x="2057" y="1166"/>
                    </a:lnTo>
                    <a:lnTo>
                      <a:pt x="2083" y="1192"/>
                    </a:lnTo>
                    <a:lnTo>
                      <a:pt x="2112" y="1215"/>
                    </a:lnTo>
                    <a:lnTo>
                      <a:pt x="2145" y="1232"/>
                    </a:lnTo>
                    <a:lnTo>
                      <a:pt x="2181" y="1246"/>
                    </a:lnTo>
                    <a:lnTo>
                      <a:pt x="2217" y="1254"/>
                    </a:lnTo>
                    <a:lnTo>
                      <a:pt x="2257" y="1256"/>
                    </a:lnTo>
                    <a:lnTo>
                      <a:pt x="2296" y="1254"/>
                    </a:lnTo>
                    <a:lnTo>
                      <a:pt x="2334" y="1246"/>
                    </a:lnTo>
                    <a:lnTo>
                      <a:pt x="2370" y="1232"/>
                    </a:lnTo>
                    <a:lnTo>
                      <a:pt x="2403" y="1215"/>
                    </a:lnTo>
                    <a:lnTo>
                      <a:pt x="2432" y="1192"/>
                    </a:lnTo>
                    <a:lnTo>
                      <a:pt x="2458" y="1166"/>
                    </a:lnTo>
                    <a:lnTo>
                      <a:pt x="2480" y="1137"/>
                    </a:lnTo>
                    <a:lnTo>
                      <a:pt x="2499" y="1104"/>
                    </a:lnTo>
                    <a:lnTo>
                      <a:pt x="2512" y="1069"/>
                    </a:lnTo>
                    <a:lnTo>
                      <a:pt x="2520" y="1033"/>
                    </a:lnTo>
                    <a:lnTo>
                      <a:pt x="2523" y="993"/>
                    </a:lnTo>
                    <a:lnTo>
                      <a:pt x="2520" y="956"/>
                    </a:lnTo>
                    <a:lnTo>
                      <a:pt x="2513" y="919"/>
                    </a:lnTo>
                    <a:lnTo>
                      <a:pt x="2500" y="886"/>
                    </a:lnTo>
                    <a:lnTo>
                      <a:pt x="2482" y="855"/>
                    </a:lnTo>
                    <a:lnTo>
                      <a:pt x="2461" y="826"/>
                    </a:lnTo>
                    <a:lnTo>
                      <a:pt x="2437" y="800"/>
                    </a:lnTo>
                    <a:lnTo>
                      <a:pt x="2409" y="778"/>
                    </a:lnTo>
                    <a:lnTo>
                      <a:pt x="2403" y="742"/>
                    </a:lnTo>
                    <a:lnTo>
                      <a:pt x="2397" y="708"/>
                    </a:lnTo>
                    <a:lnTo>
                      <a:pt x="2393" y="675"/>
                    </a:lnTo>
                    <a:lnTo>
                      <a:pt x="2389" y="645"/>
                    </a:lnTo>
                    <a:lnTo>
                      <a:pt x="2386" y="618"/>
                    </a:lnTo>
                    <a:lnTo>
                      <a:pt x="2385" y="594"/>
                    </a:lnTo>
                    <a:lnTo>
                      <a:pt x="2384" y="575"/>
                    </a:lnTo>
                    <a:lnTo>
                      <a:pt x="2385" y="563"/>
                    </a:lnTo>
                    <a:lnTo>
                      <a:pt x="2386" y="550"/>
                    </a:lnTo>
                    <a:lnTo>
                      <a:pt x="2436" y="555"/>
                    </a:lnTo>
                    <a:lnTo>
                      <a:pt x="2485" y="560"/>
                    </a:lnTo>
                    <a:lnTo>
                      <a:pt x="2524" y="566"/>
                    </a:lnTo>
                    <a:lnTo>
                      <a:pt x="2558" y="570"/>
                    </a:lnTo>
                    <a:lnTo>
                      <a:pt x="2587" y="575"/>
                    </a:lnTo>
                    <a:lnTo>
                      <a:pt x="2610" y="581"/>
                    </a:lnTo>
                    <a:lnTo>
                      <a:pt x="2629" y="589"/>
                    </a:lnTo>
                    <a:lnTo>
                      <a:pt x="2644" y="598"/>
                    </a:lnTo>
                    <a:lnTo>
                      <a:pt x="2656" y="610"/>
                    </a:lnTo>
                    <a:lnTo>
                      <a:pt x="2666" y="626"/>
                    </a:lnTo>
                    <a:lnTo>
                      <a:pt x="2674" y="645"/>
                    </a:lnTo>
                    <a:lnTo>
                      <a:pt x="2680" y="668"/>
                    </a:lnTo>
                    <a:lnTo>
                      <a:pt x="2685" y="697"/>
                    </a:lnTo>
                    <a:lnTo>
                      <a:pt x="2690" y="730"/>
                    </a:lnTo>
                    <a:lnTo>
                      <a:pt x="2695" y="770"/>
                    </a:lnTo>
                    <a:lnTo>
                      <a:pt x="2700" y="813"/>
                    </a:lnTo>
                    <a:lnTo>
                      <a:pt x="2705" y="859"/>
                    </a:lnTo>
                    <a:lnTo>
                      <a:pt x="2711" y="908"/>
                    </a:lnTo>
                    <a:lnTo>
                      <a:pt x="2716" y="959"/>
                    </a:lnTo>
                    <a:lnTo>
                      <a:pt x="2721" y="1011"/>
                    </a:lnTo>
                    <a:lnTo>
                      <a:pt x="2726" y="1065"/>
                    </a:lnTo>
                    <a:lnTo>
                      <a:pt x="2731" y="1120"/>
                    </a:lnTo>
                    <a:lnTo>
                      <a:pt x="2736" y="1175"/>
                    </a:lnTo>
                    <a:lnTo>
                      <a:pt x="2740" y="1230"/>
                    </a:lnTo>
                    <a:lnTo>
                      <a:pt x="2743" y="1285"/>
                    </a:lnTo>
                    <a:lnTo>
                      <a:pt x="2747" y="1339"/>
                    </a:lnTo>
                    <a:lnTo>
                      <a:pt x="2749" y="1392"/>
                    </a:lnTo>
                    <a:lnTo>
                      <a:pt x="2752" y="1443"/>
                    </a:lnTo>
                    <a:lnTo>
                      <a:pt x="2754" y="1492"/>
                    </a:lnTo>
                    <a:lnTo>
                      <a:pt x="2754" y="1539"/>
                    </a:lnTo>
                    <a:lnTo>
                      <a:pt x="2754" y="1583"/>
                    </a:lnTo>
                    <a:lnTo>
                      <a:pt x="2753" y="1622"/>
                    </a:lnTo>
                    <a:lnTo>
                      <a:pt x="2752" y="1660"/>
                    </a:lnTo>
                    <a:lnTo>
                      <a:pt x="2748" y="1692"/>
                    </a:lnTo>
                    <a:lnTo>
                      <a:pt x="2744" y="1719"/>
                    </a:lnTo>
                    <a:lnTo>
                      <a:pt x="2739" y="1742"/>
                    </a:lnTo>
                    <a:lnTo>
                      <a:pt x="2733" y="1760"/>
                    </a:lnTo>
                    <a:lnTo>
                      <a:pt x="2725" y="1770"/>
                    </a:lnTo>
                    <a:lnTo>
                      <a:pt x="1318" y="3162"/>
                    </a:lnTo>
                    <a:lnTo>
                      <a:pt x="1293" y="3183"/>
                    </a:lnTo>
                    <a:lnTo>
                      <a:pt x="1267" y="3200"/>
                    </a:lnTo>
                    <a:lnTo>
                      <a:pt x="1238" y="3212"/>
                    </a:lnTo>
                    <a:lnTo>
                      <a:pt x="1208" y="3221"/>
                    </a:lnTo>
                    <a:lnTo>
                      <a:pt x="1178" y="3226"/>
                    </a:lnTo>
                    <a:lnTo>
                      <a:pt x="1146" y="3226"/>
                    </a:lnTo>
                    <a:lnTo>
                      <a:pt x="1116" y="3221"/>
                    </a:lnTo>
                    <a:lnTo>
                      <a:pt x="1086" y="3212"/>
                    </a:lnTo>
                    <a:lnTo>
                      <a:pt x="1057" y="3200"/>
                    </a:lnTo>
                    <a:lnTo>
                      <a:pt x="1030" y="3183"/>
                    </a:lnTo>
                    <a:lnTo>
                      <a:pt x="1005" y="3162"/>
                    </a:lnTo>
                    <a:lnTo>
                      <a:pt x="65" y="2232"/>
                    </a:lnTo>
                    <a:lnTo>
                      <a:pt x="43" y="2207"/>
                    </a:lnTo>
                    <a:lnTo>
                      <a:pt x="26" y="2181"/>
                    </a:lnTo>
                    <a:lnTo>
                      <a:pt x="14" y="2152"/>
                    </a:lnTo>
                    <a:lnTo>
                      <a:pt x="5" y="2123"/>
                    </a:lnTo>
                    <a:lnTo>
                      <a:pt x="0" y="2092"/>
                    </a:lnTo>
                    <a:lnTo>
                      <a:pt x="0" y="2061"/>
                    </a:lnTo>
                    <a:lnTo>
                      <a:pt x="5" y="2031"/>
                    </a:lnTo>
                    <a:lnTo>
                      <a:pt x="14" y="2002"/>
                    </a:lnTo>
                    <a:lnTo>
                      <a:pt x="26" y="1973"/>
                    </a:lnTo>
                    <a:lnTo>
                      <a:pt x="43" y="1946"/>
                    </a:lnTo>
                    <a:lnTo>
                      <a:pt x="65" y="1922"/>
                    </a:lnTo>
                    <a:lnTo>
                      <a:pt x="1471" y="531"/>
                    </a:lnTo>
                    <a:lnTo>
                      <a:pt x="1479" y="526"/>
                    </a:lnTo>
                    <a:lnTo>
                      <a:pt x="1494" y="523"/>
                    </a:lnTo>
                    <a:lnTo>
                      <a:pt x="1514" y="519"/>
                    </a:lnTo>
                    <a:lnTo>
                      <a:pt x="1540" y="517"/>
                    </a:lnTo>
                    <a:lnTo>
                      <a:pt x="1571" y="515"/>
                    </a:lnTo>
                    <a:lnTo>
                      <a:pt x="1607" y="514"/>
                    </a:lnTo>
                    <a:lnTo>
                      <a:pt x="1647" y="513"/>
                    </a:lnTo>
                    <a:lnTo>
                      <a:pt x="1691" y="513"/>
                    </a:lnTo>
                    <a:close/>
                    <a:moveTo>
                      <a:pt x="2679" y="0"/>
                    </a:moveTo>
                    <a:lnTo>
                      <a:pt x="2740" y="3"/>
                    </a:lnTo>
                    <a:lnTo>
                      <a:pt x="2799" y="12"/>
                    </a:lnTo>
                    <a:lnTo>
                      <a:pt x="2855" y="27"/>
                    </a:lnTo>
                    <a:lnTo>
                      <a:pt x="2909" y="47"/>
                    </a:lnTo>
                    <a:lnTo>
                      <a:pt x="2960" y="73"/>
                    </a:lnTo>
                    <a:lnTo>
                      <a:pt x="3008" y="103"/>
                    </a:lnTo>
                    <a:lnTo>
                      <a:pt x="3052" y="137"/>
                    </a:lnTo>
                    <a:lnTo>
                      <a:pt x="3093" y="177"/>
                    </a:lnTo>
                    <a:lnTo>
                      <a:pt x="3130" y="220"/>
                    </a:lnTo>
                    <a:lnTo>
                      <a:pt x="3163" y="268"/>
                    </a:lnTo>
                    <a:lnTo>
                      <a:pt x="3191" y="319"/>
                    </a:lnTo>
                    <a:lnTo>
                      <a:pt x="3215" y="373"/>
                    </a:lnTo>
                    <a:lnTo>
                      <a:pt x="3234" y="430"/>
                    </a:lnTo>
                    <a:lnTo>
                      <a:pt x="3248" y="491"/>
                    </a:lnTo>
                    <a:lnTo>
                      <a:pt x="3256" y="553"/>
                    </a:lnTo>
                    <a:lnTo>
                      <a:pt x="3259" y="619"/>
                    </a:lnTo>
                    <a:lnTo>
                      <a:pt x="3257" y="692"/>
                    </a:lnTo>
                    <a:lnTo>
                      <a:pt x="3253" y="761"/>
                    </a:lnTo>
                    <a:lnTo>
                      <a:pt x="3246" y="830"/>
                    </a:lnTo>
                    <a:lnTo>
                      <a:pt x="3236" y="895"/>
                    </a:lnTo>
                    <a:lnTo>
                      <a:pt x="3225" y="958"/>
                    </a:lnTo>
                    <a:lnTo>
                      <a:pt x="3212" y="1018"/>
                    </a:lnTo>
                    <a:lnTo>
                      <a:pt x="3197" y="1075"/>
                    </a:lnTo>
                    <a:lnTo>
                      <a:pt x="3183" y="1129"/>
                    </a:lnTo>
                    <a:lnTo>
                      <a:pt x="3166" y="1180"/>
                    </a:lnTo>
                    <a:lnTo>
                      <a:pt x="3150" y="1228"/>
                    </a:lnTo>
                    <a:lnTo>
                      <a:pt x="3133" y="1272"/>
                    </a:lnTo>
                    <a:lnTo>
                      <a:pt x="3117" y="1311"/>
                    </a:lnTo>
                    <a:lnTo>
                      <a:pt x="3102" y="1348"/>
                    </a:lnTo>
                    <a:lnTo>
                      <a:pt x="3087" y="1380"/>
                    </a:lnTo>
                    <a:lnTo>
                      <a:pt x="3073" y="1408"/>
                    </a:lnTo>
                    <a:lnTo>
                      <a:pt x="3061" y="1432"/>
                    </a:lnTo>
                    <a:lnTo>
                      <a:pt x="3050" y="1451"/>
                    </a:lnTo>
                    <a:lnTo>
                      <a:pt x="3043" y="1465"/>
                    </a:lnTo>
                    <a:lnTo>
                      <a:pt x="3037" y="1475"/>
                    </a:lnTo>
                    <a:lnTo>
                      <a:pt x="3034" y="1480"/>
                    </a:lnTo>
                    <a:lnTo>
                      <a:pt x="3022" y="1495"/>
                    </a:lnTo>
                    <a:lnTo>
                      <a:pt x="3006" y="1509"/>
                    </a:lnTo>
                    <a:lnTo>
                      <a:pt x="2989" y="1518"/>
                    </a:lnTo>
                    <a:lnTo>
                      <a:pt x="2971" y="1524"/>
                    </a:lnTo>
                    <a:lnTo>
                      <a:pt x="2951" y="1526"/>
                    </a:lnTo>
                    <a:lnTo>
                      <a:pt x="2935" y="1524"/>
                    </a:lnTo>
                    <a:lnTo>
                      <a:pt x="2918" y="1519"/>
                    </a:lnTo>
                    <a:lnTo>
                      <a:pt x="2901" y="1512"/>
                    </a:lnTo>
                    <a:lnTo>
                      <a:pt x="2883" y="1499"/>
                    </a:lnTo>
                    <a:lnTo>
                      <a:pt x="2869" y="1482"/>
                    </a:lnTo>
                    <a:lnTo>
                      <a:pt x="2860" y="1463"/>
                    </a:lnTo>
                    <a:lnTo>
                      <a:pt x="2856" y="1442"/>
                    </a:lnTo>
                    <a:lnTo>
                      <a:pt x="2855" y="1422"/>
                    </a:lnTo>
                    <a:lnTo>
                      <a:pt x="2859" y="1401"/>
                    </a:lnTo>
                    <a:lnTo>
                      <a:pt x="2868" y="1380"/>
                    </a:lnTo>
                    <a:lnTo>
                      <a:pt x="2870" y="1378"/>
                    </a:lnTo>
                    <a:lnTo>
                      <a:pt x="2875" y="1370"/>
                    </a:lnTo>
                    <a:lnTo>
                      <a:pt x="2881" y="1358"/>
                    </a:lnTo>
                    <a:lnTo>
                      <a:pt x="2890" y="1342"/>
                    </a:lnTo>
                    <a:lnTo>
                      <a:pt x="2900" y="1321"/>
                    </a:lnTo>
                    <a:lnTo>
                      <a:pt x="2912" y="1297"/>
                    </a:lnTo>
                    <a:lnTo>
                      <a:pt x="2925" y="1268"/>
                    </a:lnTo>
                    <a:lnTo>
                      <a:pt x="2939" y="1236"/>
                    </a:lnTo>
                    <a:lnTo>
                      <a:pt x="2953" y="1200"/>
                    </a:lnTo>
                    <a:lnTo>
                      <a:pt x="2968" y="1162"/>
                    </a:lnTo>
                    <a:lnTo>
                      <a:pt x="2983" y="1119"/>
                    </a:lnTo>
                    <a:lnTo>
                      <a:pt x="2997" y="1073"/>
                    </a:lnTo>
                    <a:lnTo>
                      <a:pt x="3010" y="1025"/>
                    </a:lnTo>
                    <a:lnTo>
                      <a:pt x="3024" y="974"/>
                    </a:lnTo>
                    <a:lnTo>
                      <a:pt x="3035" y="920"/>
                    </a:lnTo>
                    <a:lnTo>
                      <a:pt x="3045" y="864"/>
                    </a:lnTo>
                    <a:lnTo>
                      <a:pt x="3053" y="806"/>
                    </a:lnTo>
                    <a:lnTo>
                      <a:pt x="3061" y="746"/>
                    </a:lnTo>
                    <a:lnTo>
                      <a:pt x="3064" y="683"/>
                    </a:lnTo>
                    <a:lnTo>
                      <a:pt x="3066" y="619"/>
                    </a:lnTo>
                    <a:lnTo>
                      <a:pt x="3063" y="567"/>
                    </a:lnTo>
                    <a:lnTo>
                      <a:pt x="3057" y="517"/>
                    </a:lnTo>
                    <a:lnTo>
                      <a:pt x="3044" y="470"/>
                    </a:lnTo>
                    <a:lnTo>
                      <a:pt x="3028" y="425"/>
                    </a:lnTo>
                    <a:lnTo>
                      <a:pt x="3008" y="385"/>
                    </a:lnTo>
                    <a:lnTo>
                      <a:pt x="2984" y="346"/>
                    </a:lnTo>
                    <a:lnTo>
                      <a:pt x="2957" y="312"/>
                    </a:lnTo>
                    <a:lnTo>
                      <a:pt x="2925" y="282"/>
                    </a:lnTo>
                    <a:lnTo>
                      <a:pt x="2890" y="255"/>
                    </a:lnTo>
                    <a:lnTo>
                      <a:pt x="2854" y="233"/>
                    </a:lnTo>
                    <a:lnTo>
                      <a:pt x="2814" y="215"/>
                    </a:lnTo>
                    <a:lnTo>
                      <a:pt x="2771" y="202"/>
                    </a:lnTo>
                    <a:lnTo>
                      <a:pt x="2725" y="194"/>
                    </a:lnTo>
                    <a:lnTo>
                      <a:pt x="2679" y="191"/>
                    </a:lnTo>
                    <a:lnTo>
                      <a:pt x="2630" y="194"/>
                    </a:lnTo>
                    <a:lnTo>
                      <a:pt x="2583" y="203"/>
                    </a:lnTo>
                    <a:lnTo>
                      <a:pt x="2539" y="217"/>
                    </a:lnTo>
                    <a:lnTo>
                      <a:pt x="2496" y="236"/>
                    </a:lnTo>
                    <a:lnTo>
                      <a:pt x="2457" y="260"/>
                    </a:lnTo>
                    <a:lnTo>
                      <a:pt x="2421" y="288"/>
                    </a:lnTo>
                    <a:lnTo>
                      <a:pt x="2389" y="320"/>
                    </a:lnTo>
                    <a:lnTo>
                      <a:pt x="2360" y="356"/>
                    </a:lnTo>
                    <a:lnTo>
                      <a:pt x="2336" y="395"/>
                    </a:lnTo>
                    <a:lnTo>
                      <a:pt x="2317" y="437"/>
                    </a:lnTo>
                    <a:lnTo>
                      <a:pt x="2303" y="480"/>
                    </a:lnTo>
                    <a:lnTo>
                      <a:pt x="2294" y="527"/>
                    </a:lnTo>
                    <a:lnTo>
                      <a:pt x="2291" y="575"/>
                    </a:lnTo>
                    <a:lnTo>
                      <a:pt x="2292" y="600"/>
                    </a:lnTo>
                    <a:lnTo>
                      <a:pt x="2294" y="630"/>
                    </a:lnTo>
                    <a:lnTo>
                      <a:pt x="2298" y="663"/>
                    </a:lnTo>
                    <a:lnTo>
                      <a:pt x="2304" y="700"/>
                    </a:lnTo>
                    <a:lnTo>
                      <a:pt x="2309" y="738"/>
                    </a:lnTo>
                    <a:lnTo>
                      <a:pt x="2315" y="778"/>
                    </a:lnTo>
                    <a:lnTo>
                      <a:pt x="2323" y="816"/>
                    </a:lnTo>
                    <a:lnTo>
                      <a:pt x="2329" y="855"/>
                    </a:lnTo>
                    <a:lnTo>
                      <a:pt x="2335" y="890"/>
                    </a:lnTo>
                    <a:lnTo>
                      <a:pt x="2342" y="922"/>
                    </a:lnTo>
                    <a:lnTo>
                      <a:pt x="2348" y="950"/>
                    </a:lnTo>
                    <a:lnTo>
                      <a:pt x="2352" y="973"/>
                    </a:lnTo>
                    <a:lnTo>
                      <a:pt x="2354" y="996"/>
                    </a:lnTo>
                    <a:lnTo>
                      <a:pt x="2351" y="1017"/>
                    </a:lnTo>
                    <a:lnTo>
                      <a:pt x="2344" y="1037"/>
                    </a:lnTo>
                    <a:lnTo>
                      <a:pt x="2332" y="1054"/>
                    </a:lnTo>
                    <a:lnTo>
                      <a:pt x="2316" y="1069"/>
                    </a:lnTo>
                    <a:lnTo>
                      <a:pt x="2298" y="1080"/>
                    </a:lnTo>
                    <a:lnTo>
                      <a:pt x="2277" y="1088"/>
                    </a:lnTo>
                    <a:lnTo>
                      <a:pt x="2254" y="1089"/>
                    </a:lnTo>
                    <a:lnTo>
                      <a:pt x="2233" y="1086"/>
                    </a:lnTo>
                    <a:lnTo>
                      <a:pt x="2213" y="1078"/>
                    </a:lnTo>
                    <a:lnTo>
                      <a:pt x="2195" y="1067"/>
                    </a:lnTo>
                    <a:lnTo>
                      <a:pt x="2181" y="1052"/>
                    </a:lnTo>
                    <a:lnTo>
                      <a:pt x="2170" y="1034"/>
                    </a:lnTo>
                    <a:lnTo>
                      <a:pt x="2163" y="1013"/>
                    </a:lnTo>
                    <a:lnTo>
                      <a:pt x="2161" y="1004"/>
                    </a:lnTo>
                    <a:lnTo>
                      <a:pt x="2158" y="988"/>
                    </a:lnTo>
                    <a:lnTo>
                      <a:pt x="2153" y="967"/>
                    </a:lnTo>
                    <a:lnTo>
                      <a:pt x="2149" y="942"/>
                    </a:lnTo>
                    <a:lnTo>
                      <a:pt x="2143" y="913"/>
                    </a:lnTo>
                    <a:lnTo>
                      <a:pt x="2138" y="881"/>
                    </a:lnTo>
                    <a:lnTo>
                      <a:pt x="2131" y="846"/>
                    </a:lnTo>
                    <a:lnTo>
                      <a:pt x="2125" y="811"/>
                    </a:lnTo>
                    <a:lnTo>
                      <a:pt x="2119" y="775"/>
                    </a:lnTo>
                    <a:lnTo>
                      <a:pt x="2113" y="737"/>
                    </a:lnTo>
                    <a:lnTo>
                      <a:pt x="2108" y="701"/>
                    </a:lnTo>
                    <a:lnTo>
                      <a:pt x="2104" y="666"/>
                    </a:lnTo>
                    <a:lnTo>
                      <a:pt x="2101" y="632"/>
                    </a:lnTo>
                    <a:lnTo>
                      <a:pt x="2099" y="602"/>
                    </a:lnTo>
                    <a:lnTo>
                      <a:pt x="2098" y="575"/>
                    </a:lnTo>
                    <a:lnTo>
                      <a:pt x="2101" y="516"/>
                    </a:lnTo>
                    <a:lnTo>
                      <a:pt x="2109" y="460"/>
                    </a:lnTo>
                    <a:lnTo>
                      <a:pt x="2124" y="404"/>
                    </a:lnTo>
                    <a:lnTo>
                      <a:pt x="2144" y="351"/>
                    </a:lnTo>
                    <a:lnTo>
                      <a:pt x="2168" y="302"/>
                    </a:lnTo>
                    <a:lnTo>
                      <a:pt x="2197" y="254"/>
                    </a:lnTo>
                    <a:lnTo>
                      <a:pt x="2230" y="209"/>
                    </a:lnTo>
                    <a:lnTo>
                      <a:pt x="2268" y="168"/>
                    </a:lnTo>
                    <a:lnTo>
                      <a:pt x="2309" y="132"/>
                    </a:lnTo>
                    <a:lnTo>
                      <a:pt x="2354" y="99"/>
                    </a:lnTo>
                    <a:lnTo>
                      <a:pt x="2401" y="70"/>
                    </a:lnTo>
                    <a:lnTo>
                      <a:pt x="2453" y="46"/>
                    </a:lnTo>
                    <a:lnTo>
                      <a:pt x="2506" y="26"/>
                    </a:lnTo>
                    <a:lnTo>
                      <a:pt x="2561" y="11"/>
                    </a:lnTo>
                    <a:lnTo>
                      <a:pt x="2619" y="3"/>
                    </a:lnTo>
                    <a:lnTo>
                      <a:pt x="267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grpSp>
        <p:grpSp>
          <p:nvGrpSpPr>
            <p:cNvPr id="43" name="Group 42"/>
            <p:cNvGrpSpPr/>
            <p:nvPr/>
          </p:nvGrpSpPr>
          <p:grpSpPr>
            <a:xfrm>
              <a:off x="6455106" y="3376146"/>
              <a:ext cx="2241718" cy="1835938"/>
              <a:chOff x="6481735" y="3312646"/>
              <a:chExt cx="2241718" cy="1835938"/>
            </a:xfrm>
          </p:grpSpPr>
          <p:sp>
            <p:nvSpPr>
              <p:cNvPr id="44" name="Rounded Rectangle 43"/>
              <p:cNvSpPr/>
              <p:nvPr/>
            </p:nvSpPr>
            <p:spPr>
              <a:xfrm>
                <a:off x="6934215" y="3312646"/>
                <a:ext cx="1280160" cy="1278138"/>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45" name="Rectangle 44"/>
              <p:cNvSpPr/>
              <p:nvPr/>
            </p:nvSpPr>
            <p:spPr>
              <a:xfrm>
                <a:off x="6481735" y="4625364"/>
                <a:ext cx="2241718" cy="523220"/>
              </a:xfrm>
              <a:prstGeom prst="rect">
                <a:avLst/>
              </a:prstGeom>
            </p:spPr>
            <p:txBody>
              <a:bodyPr wrap="square">
                <a:spAutoFit/>
              </a:bodyPr>
              <a:lstStyle/>
              <a:p>
                <a:pPr algn="ctr" defTabSz="914354">
                  <a:buClr>
                    <a:srgbClr val="404040"/>
                  </a:buClr>
                  <a:buSzPct val="100000"/>
                </a:pPr>
                <a:r>
                  <a:rPr lang="x-none" sz="1400" b="1" i="0" cap="all" dirty="0" smtClean="0">
                    <a:solidFill>
                      <a:srgbClr val="FFFFFF"/>
                    </a:solidFill>
                  </a:rPr>
                  <a:t>Reembolso en efectivo para clientes</a:t>
                </a:r>
              </a:p>
            </p:txBody>
          </p:sp>
          <p:grpSp>
            <p:nvGrpSpPr>
              <p:cNvPr id="46" name="Group 4"/>
              <p:cNvGrpSpPr>
                <a:grpSpLocks noChangeAspect="1"/>
              </p:cNvGrpSpPr>
              <p:nvPr/>
            </p:nvGrpSpPr>
            <p:grpSpPr bwMode="auto">
              <a:xfrm>
                <a:off x="7286681" y="3679997"/>
                <a:ext cx="575229" cy="543436"/>
                <a:chOff x="-633" y="1403"/>
                <a:chExt cx="784" cy="749"/>
              </a:xfrm>
              <a:solidFill>
                <a:schemeClr val="bg1"/>
              </a:solidFill>
            </p:grpSpPr>
            <p:sp>
              <p:nvSpPr>
                <p:cNvPr id="47" name="Freeform 6"/>
                <p:cNvSpPr>
                  <a:spLocks/>
                </p:cNvSpPr>
                <p:nvPr/>
              </p:nvSpPr>
              <p:spPr bwMode="auto">
                <a:xfrm>
                  <a:off x="-534" y="1403"/>
                  <a:ext cx="176" cy="176"/>
                </a:xfrm>
                <a:custGeom>
                  <a:avLst/>
                  <a:gdLst>
                    <a:gd name="T0" fmla="*/ 440 w 879"/>
                    <a:gd name="T1" fmla="*/ 0 h 879"/>
                    <a:gd name="T2" fmla="*/ 494 w 879"/>
                    <a:gd name="T3" fmla="*/ 2 h 879"/>
                    <a:gd name="T4" fmla="*/ 548 w 879"/>
                    <a:gd name="T5" fmla="*/ 13 h 879"/>
                    <a:gd name="T6" fmla="*/ 598 w 879"/>
                    <a:gd name="T7" fmla="*/ 28 h 879"/>
                    <a:gd name="T8" fmla="*/ 646 w 879"/>
                    <a:gd name="T9" fmla="*/ 51 h 879"/>
                    <a:gd name="T10" fmla="*/ 691 w 879"/>
                    <a:gd name="T11" fmla="*/ 78 h 879"/>
                    <a:gd name="T12" fmla="*/ 731 w 879"/>
                    <a:gd name="T13" fmla="*/ 111 h 879"/>
                    <a:gd name="T14" fmla="*/ 768 w 879"/>
                    <a:gd name="T15" fmla="*/ 148 h 879"/>
                    <a:gd name="T16" fmla="*/ 801 w 879"/>
                    <a:gd name="T17" fmla="*/ 188 h 879"/>
                    <a:gd name="T18" fmla="*/ 828 w 879"/>
                    <a:gd name="T19" fmla="*/ 232 h 879"/>
                    <a:gd name="T20" fmla="*/ 849 w 879"/>
                    <a:gd name="T21" fmla="*/ 280 h 879"/>
                    <a:gd name="T22" fmla="*/ 866 w 879"/>
                    <a:gd name="T23" fmla="*/ 331 h 879"/>
                    <a:gd name="T24" fmla="*/ 876 w 879"/>
                    <a:gd name="T25" fmla="*/ 383 h 879"/>
                    <a:gd name="T26" fmla="*/ 879 w 879"/>
                    <a:gd name="T27" fmla="*/ 439 h 879"/>
                    <a:gd name="T28" fmla="*/ 876 w 879"/>
                    <a:gd name="T29" fmla="*/ 494 h 879"/>
                    <a:gd name="T30" fmla="*/ 866 w 879"/>
                    <a:gd name="T31" fmla="*/ 548 h 879"/>
                    <a:gd name="T32" fmla="*/ 849 w 879"/>
                    <a:gd name="T33" fmla="*/ 598 h 879"/>
                    <a:gd name="T34" fmla="*/ 828 w 879"/>
                    <a:gd name="T35" fmla="*/ 646 h 879"/>
                    <a:gd name="T36" fmla="*/ 801 w 879"/>
                    <a:gd name="T37" fmla="*/ 691 h 879"/>
                    <a:gd name="T38" fmla="*/ 768 w 879"/>
                    <a:gd name="T39" fmla="*/ 731 h 879"/>
                    <a:gd name="T40" fmla="*/ 731 w 879"/>
                    <a:gd name="T41" fmla="*/ 768 h 879"/>
                    <a:gd name="T42" fmla="*/ 691 w 879"/>
                    <a:gd name="T43" fmla="*/ 800 h 879"/>
                    <a:gd name="T44" fmla="*/ 646 w 879"/>
                    <a:gd name="T45" fmla="*/ 828 h 879"/>
                    <a:gd name="T46" fmla="*/ 598 w 879"/>
                    <a:gd name="T47" fmla="*/ 849 h 879"/>
                    <a:gd name="T48" fmla="*/ 548 w 879"/>
                    <a:gd name="T49" fmla="*/ 866 h 879"/>
                    <a:gd name="T50" fmla="*/ 494 w 879"/>
                    <a:gd name="T51" fmla="*/ 875 h 879"/>
                    <a:gd name="T52" fmla="*/ 440 w 879"/>
                    <a:gd name="T53" fmla="*/ 879 h 879"/>
                    <a:gd name="T54" fmla="*/ 385 w 879"/>
                    <a:gd name="T55" fmla="*/ 875 h 879"/>
                    <a:gd name="T56" fmla="*/ 331 w 879"/>
                    <a:gd name="T57" fmla="*/ 866 h 879"/>
                    <a:gd name="T58" fmla="*/ 280 w 879"/>
                    <a:gd name="T59" fmla="*/ 849 h 879"/>
                    <a:gd name="T60" fmla="*/ 232 w 879"/>
                    <a:gd name="T61" fmla="*/ 828 h 879"/>
                    <a:gd name="T62" fmla="*/ 188 w 879"/>
                    <a:gd name="T63" fmla="*/ 800 h 879"/>
                    <a:gd name="T64" fmla="*/ 148 w 879"/>
                    <a:gd name="T65" fmla="*/ 768 h 879"/>
                    <a:gd name="T66" fmla="*/ 111 w 879"/>
                    <a:gd name="T67" fmla="*/ 731 h 879"/>
                    <a:gd name="T68" fmla="*/ 79 w 879"/>
                    <a:gd name="T69" fmla="*/ 691 h 879"/>
                    <a:gd name="T70" fmla="*/ 51 w 879"/>
                    <a:gd name="T71" fmla="*/ 646 h 879"/>
                    <a:gd name="T72" fmla="*/ 29 w 879"/>
                    <a:gd name="T73" fmla="*/ 598 h 879"/>
                    <a:gd name="T74" fmla="*/ 13 w 879"/>
                    <a:gd name="T75" fmla="*/ 548 h 879"/>
                    <a:gd name="T76" fmla="*/ 3 w 879"/>
                    <a:gd name="T77" fmla="*/ 494 h 879"/>
                    <a:gd name="T78" fmla="*/ 0 w 879"/>
                    <a:gd name="T79" fmla="*/ 439 h 879"/>
                    <a:gd name="T80" fmla="*/ 3 w 879"/>
                    <a:gd name="T81" fmla="*/ 383 h 879"/>
                    <a:gd name="T82" fmla="*/ 13 w 879"/>
                    <a:gd name="T83" fmla="*/ 331 h 879"/>
                    <a:gd name="T84" fmla="*/ 29 w 879"/>
                    <a:gd name="T85" fmla="*/ 280 h 879"/>
                    <a:gd name="T86" fmla="*/ 51 w 879"/>
                    <a:gd name="T87" fmla="*/ 232 h 879"/>
                    <a:gd name="T88" fmla="*/ 79 w 879"/>
                    <a:gd name="T89" fmla="*/ 188 h 879"/>
                    <a:gd name="T90" fmla="*/ 111 w 879"/>
                    <a:gd name="T91" fmla="*/ 148 h 879"/>
                    <a:gd name="T92" fmla="*/ 148 w 879"/>
                    <a:gd name="T93" fmla="*/ 111 h 879"/>
                    <a:gd name="T94" fmla="*/ 188 w 879"/>
                    <a:gd name="T95" fmla="*/ 78 h 879"/>
                    <a:gd name="T96" fmla="*/ 232 w 879"/>
                    <a:gd name="T97" fmla="*/ 51 h 879"/>
                    <a:gd name="T98" fmla="*/ 280 w 879"/>
                    <a:gd name="T99" fmla="*/ 28 h 879"/>
                    <a:gd name="T100" fmla="*/ 331 w 879"/>
                    <a:gd name="T101" fmla="*/ 13 h 879"/>
                    <a:gd name="T102" fmla="*/ 385 w 879"/>
                    <a:gd name="T103" fmla="*/ 2 h 879"/>
                    <a:gd name="T104" fmla="*/ 440 w 879"/>
                    <a:gd name="T10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79" h="879">
                      <a:moveTo>
                        <a:pt x="440" y="0"/>
                      </a:moveTo>
                      <a:lnTo>
                        <a:pt x="494" y="2"/>
                      </a:lnTo>
                      <a:lnTo>
                        <a:pt x="548" y="13"/>
                      </a:lnTo>
                      <a:lnTo>
                        <a:pt x="598" y="28"/>
                      </a:lnTo>
                      <a:lnTo>
                        <a:pt x="646" y="51"/>
                      </a:lnTo>
                      <a:lnTo>
                        <a:pt x="691" y="78"/>
                      </a:lnTo>
                      <a:lnTo>
                        <a:pt x="731" y="111"/>
                      </a:lnTo>
                      <a:lnTo>
                        <a:pt x="768" y="148"/>
                      </a:lnTo>
                      <a:lnTo>
                        <a:pt x="801" y="188"/>
                      </a:lnTo>
                      <a:lnTo>
                        <a:pt x="828" y="232"/>
                      </a:lnTo>
                      <a:lnTo>
                        <a:pt x="849" y="280"/>
                      </a:lnTo>
                      <a:lnTo>
                        <a:pt x="866" y="331"/>
                      </a:lnTo>
                      <a:lnTo>
                        <a:pt x="876" y="383"/>
                      </a:lnTo>
                      <a:lnTo>
                        <a:pt x="879" y="439"/>
                      </a:lnTo>
                      <a:lnTo>
                        <a:pt x="876" y="494"/>
                      </a:lnTo>
                      <a:lnTo>
                        <a:pt x="866" y="548"/>
                      </a:lnTo>
                      <a:lnTo>
                        <a:pt x="849" y="598"/>
                      </a:lnTo>
                      <a:lnTo>
                        <a:pt x="828" y="646"/>
                      </a:lnTo>
                      <a:lnTo>
                        <a:pt x="801" y="691"/>
                      </a:lnTo>
                      <a:lnTo>
                        <a:pt x="768" y="731"/>
                      </a:lnTo>
                      <a:lnTo>
                        <a:pt x="731" y="768"/>
                      </a:lnTo>
                      <a:lnTo>
                        <a:pt x="691" y="800"/>
                      </a:lnTo>
                      <a:lnTo>
                        <a:pt x="646" y="828"/>
                      </a:lnTo>
                      <a:lnTo>
                        <a:pt x="598" y="849"/>
                      </a:lnTo>
                      <a:lnTo>
                        <a:pt x="548" y="866"/>
                      </a:lnTo>
                      <a:lnTo>
                        <a:pt x="494" y="875"/>
                      </a:lnTo>
                      <a:lnTo>
                        <a:pt x="440" y="879"/>
                      </a:lnTo>
                      <a:lnTo>
                        <a:pt x="385" y="875"/>
                      </a:lnTo>
                      <a:lnTo>
                        <a:pt x="331" y="866"/>
                      </a:lnTo>
                      <a:lnTo>
                        <a:pt x="280" y="849"/>
                      </a:lnTo>
                      <a:lnTo>
                        <a:pt x="232" y="828"/>
                      </a:lnTo>
                      <a:lnTo>
                        <a:pt x="188" y="800"/>
                      </a:lnTo>
                      <a:lnTo>
                        <a:pt x="148" y="768"/>
                      </a:lnTo>
                      <a:lnTo>
                        <a:pt x="111" y="731"/>
                      </a:lnTo>
                      <a:lnTo>
                        <a:pt x="79" y="691"/>
                      </a:lnTo>
                      <a:lnTo>
                        <a:pt x="51" y="646"/>
                      </a:lnTo>
                      <a:lnTo>
                        <a:pt x="29" y="598"/>
                      </a:lnTo>
                      <a:lnTo>
                        <a:pt x="13" y="548"/>
                      </a:lnTo>
                      <a:lnTo>
                        <a:pt x="3" y="494"/>
                      </a:lnTo>
                      <a:lnTo>
                        <a:pt x="0" y="439"/>
                      </a:lnTo>
                      <a:lnTo>
                        <a:pt x="3" y="383"/>
                      </a:lnTo>
                      <a:lnTo>
                        <a:pt x="13" y="331"/>
                      </a:lnTo>
                      <a:lnTo>
                        <a:pt x="29" y="280"/>
                      </a:lnTo>
                      <a:lnTo>
                        <a:pt x="51" y="232"/>
                      </a:lnTo>
                      <a:lnTo>
                        <a:pt x="79" y="188"/>
                      </a:lnTo>
                      <a:lnTo>
                        <a:pt x="111" y="148"/>
                      </a:lnTo>
                      <a:lnTo>
                        <a:pt x="148" y="111"/>
                      </a:lnTo>
                      <a:lnTo>
                        <a:pt x="188" y="78"/>
                      </a:lnTo>
                      <a:lnTo>
                        <a:pt x="232" y="51"/>
                      </a:lnTo>
                      <a:lnTo>
                        <a:pt x="280" y="28"/>
                      </a:lnTo>
                      <a:lnTo>
                        <a:pt x="331" y="13"/>
                      </a:lnTo>
                      <a:lnTo>
                        <a:pt x="385" y="2"/>
                      </a:lnTo>
                      <a:lnTo>
                        <a:pt x="44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48" name="Freeform 7"/>
                <p:cNvSpPr>
                  <a:spLocks/>
                </p:cNvSpPr>
                <p:nvPr/>
              </p:nvSpPr>
              <p:spPr bwMode="auto">
                <a:xfrm>
                  <a:off x="-547" y="1581"/>
                  <a:ext cx="342" cy="568"/>
                </a:xfrm>
                <a:custGeom>
                  <a:avLst/>
                  <a:gdLst>
                    <a:gd name="T0" fmla="*/ 448 w 1709"/>
                    <a:gd name="T1" fmla="*/ 3 h 2837"/>
                    <a:gd name="T2" fmla="*/ 492 w 1709"/>
                    <a:gd name="T3" fmla="*/ 11 h 2837"/>
                    <a:gd name="T4" fmla="*/ 544 w 1709"/>
                    <a:gd name="T5" fmla="*/ 25 h 2837"/>
                    <a:gd name="T6" fmla="*/ 665 w 1709"/>
                    <a:gd name="T7" fmla="*/ 90 h 2837"/>
                    <a:gd name="T8" fmla="*/ 760 w 1709"/>
                    <a:gd name="T9" fmla="*/ 189 h 2837"/>
                    <a:gd name="T10" fmla="*/ 846 w 1709"/>
                    <a:gd name="T11" fmla="*/ 305 h 2837"/>
                    <a:gd name="T12" fmla="*/ 953 w 1709"/>
                    <a:gd name="T13" fmla="*/ 440 h 2837"/>
                    <a:gd name="T14" fmla="*/ 1045 w 1709"/>
                    <a:gd name="T15" fmla="*/ 533 h 2837"/>
                    <a:gd name="T16" fmla="*/ 1133 w 1709"/>
                    <a:gd name="T17" fmla="*/ 588 h 2837"/>
                    <a:gd name="T18" fmla="*/ 1228 w 1709"/>
                    <a:gd name="T19" fmla="*/ 607 h 2837"/>
                    <a:gd name="T20" fmla="*/ 1339 w 1709"/>
                    <a:gd name="T21" fmla="*/ 592 h 2837"/>
                    <a:gd name="T22" fmla="*/ 1477 w 1709"/>
                    <a:gd name="T23" fmla="*/ 547 h 2837"/>
                    <a:gd name="T24" fmla="*/ 1566 w 1709"/>
                    <a:gd name="T25" fmla="*/ 538 h 2837"/>
                    <a:gd name="T26" fmla="*/ 1645 w 1709"/>
                    <a:gd name="T27" fmla="*/ 573 h 2837"/>
                    <a:gd name="T28" fmla="*/ 1697 w 1709"/>
                    <a:gd name="T29" fmla="*/ 645 h 2837"/>
                    <a:gd name="T30" fmla="*/ 1707 w 1709"/>
                    <a:gd name="T31" fmla="*/ 734 h 2837"/>
                    <a:gd name="T32" fmla="*/ 1671 w 1709"/>
                    <a:gd name="T33" fmla="*/ 813 h 2837"/>
                    <a:gd name="T34" fmla="*/ 1600 w 1709"/>
                    <a:gd name="T35" fmla="*/ 866 h 2837"/>
                    <a:gd name="T36" fmla="*/ 1402 w 1709"/>
                    <a:gd name="T37" fmla="*/ 926 h 2837"/>
                    <a:gd name="T38" fmla="*/ 1230 w 1709"/>
                    <a:gd name="T39" fmla="*/ 944 h 2837"/>
                    <a:gd name="T40" fmla="*/ 1071 w 1709"/>
                    <a:gd name="T41" fmla="*/ 924 h 2837"/>
                    <a:gd name="T42" fmla="*/ 931 w 1709"/>
                    <a:gd name="T43" fmla="*/ 865 h 2837"/>
                    <a:gd name="T44" fmla="*/ 808 w 1709"/>
                    <a:gd name="T45" fmla="*/ 777 h 2837"/>
                    <a:gd name="T46" fmla="*/ 1158 w 1709"/>
                    <a:gd name="T47" fmla="*/ 1257 h 2837"/>
                    <a:gd name="T48" fmla="*/ 1262 w 1709"/>
                    <a:gd name="T49" fmla="*/ 1287 h 2837"/>
                    <a:gd name="T50" fmla="*/ 1336 w 1709"/>
                    <a:gd name="T51" fmla="*/ 1364 h 2837"/>
                    <a:gd name="T52" fmla="*/ 1495 w 1709"/>
                    <a:gd name="T53" fmla="*/ 2612 h 2837"/>
                    <a:gd name="T54" fmla="*/ 1478 w 1709"/>
                    <a:gd name="T55" fmla="*/ 2715 h 2837"/>
                    <a:gd name="T56" fmla="*/ 1415 w 1709"/>
                    <a:gd name="T57" fmla="*/ 2796 h 2837"/>
                    <a:gd name="T58" fmla="*/ 1317 w 1709"/>
                    <a:gd name="T59" fmla="*/ 2836 h 2837"/>
                    <a:gd name="T60" fmla="*/ 1229 w 1709"/>
                    <a:gd name="T61" fmla="*/ 2826 h 2837"/>
                    <a:gd name="T62" fmla="*/ 1148 w 1709"/>
                    <a:gd name="T63" fmla="*/ 2775 h 2837"/>
                    <a:gd name="T64" fmla="*/ 1101 w 1709"/>
                    <a:gd name="T65" fmla="*/ 2692 h 2837"/>
                    <a:gd name="T66" fmla="*/ 436 w 1709"/>
                    <a:gd name="T67" fmla="*/ 1661 h 2837"/>
                    <a:gd name="T68" fmla="*/ 320 w 1709"/>
                    <a:gd name="T69" fmla="*/ 1655 h 2837"/>
                    <a:gd name="T70" fmla="*/ 200 w 1709"/>
                    <a:gd name="T71" fmla="*/ 1616 h 2837"/>
                    <a:gd name="T72" fmla="*/ 98 w 1709"/>
                    <a:gd name="T73" fmla="*/ 1544 h 2837"/>
                    <a:gd name="T74" fmla="*/ 28 w 1709"/>
                    <a:gd name="T75" fmla="*/ 1445 h 2837"/>
                    <a:gd name="T76" fmla="*/ 0 w 1709"/>
                    <a:gd name="T77" fmla="*/ 1322 h 2837"/>
                    <a:gd name="T78" fmla="*/ 13 w 1709"/>
                    <a:gd name="T79" fmla="*/ 265 h 2837"/>
                    <a:gd name="T80" fmla="*/ 70 w 1709"/>
                    <a:gd name="T81" fmla="*/ 158 h 2837"/>
                    <a:gd name="T82" fmla="*/ 161 w 1709"/>
                    <a:gd name="T83" fmla="*/ 77 h 2837"/>
                    <a:gd name="T84" fmla="*/ 269 w 1709"/>
                    <a:gd name="T85" fmla="*/ 23 h 2837"/>
                    <a:gd name="T86" fmla="*/ 310 w 1709"/>
                    <a:gd name="T87" fmla="*/ 12 h 2837"/>
                    <a:gd name="T88" fmla="*/ 348 w 1709"/>
                    <a:gd name="T89" fmla="*/ 5 h 2837"/>
                    <a:gd name="T90" fmla="*/ 407 w 1709"/>
                    <a:gd name="T91" fmla="*/ 0 h 2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9" h="2837">
                      <a:moveTo>
                        <a:pt x="407" y="0"/>
                      </a:moveTo>
                      <a:lnTo>
                        <a:pt x="428" y="0"/>
                      </a:lnTo>
                      <a:lnTo>
                        <a:pt x="448" y="3"/>
                      </a:lnTo>
                      <a:lnTo>
                        <a:pt x="466" y="5"/>
                      </a:lnTo>
                      <a:lnTo>
                        <a:pt x="480" y="8"/>
                      </a:lnTo>
                      <a:lnTo>
                        <a:pt x="492" y="11"/>
                      </a:lnTo>
                      <a:lnTo>
                        <a:pt x="500" y="12"/>
                      </a:lnTo>
                      <a:lnTo>
                        <a:pt x="503" y="13"/>
                      </a:lnTo>
                      <a:lnTo>
                        <a:pt x="544" y="25"/>
                      </a:lnTo>
                      <a:lnTo>
                        <a:pt x="586" y="43"/>
                      </a:lnTo>
                      <a:lnTo>
                        <a:pt x="627" y="63"/>
                      </a:lnTo>
                      <a:lnTo>
                        <a:pt x="665" y="90"/>
                      </a:lnTo>
                      <a:lnTo>
                        <a:pt x="700" y="118"/>
                      </a:lnTo>
                      <a:lnTo>
                        <a:pt x="733" y="152"/>
                      </a:lnTo>
                      <a:lnTo>
                        <a:pt x="760" y="189"/>
                      </a:lnTo>
                      <a:lnTo>
                        <a:pt x="761" y="191"/>
                      </a:lnTo>
                      <a:lnTo>
                        <a:pt x="805" y="251"/>
                      </a:lnTo>
                      <a:lnTo>
                        <a:pt x="846" y="305"/>
                      </a:lnTo>
                      <a:lnTo>
                        <a:pt x="884" y="355"/>
                      </a:lnTo>
                      <a:lnTo>
                        <a:pt x="919" y="399"/>
                      </a:lnTo>
                      <a:lnTo>
                        <a:pt x="953" y="440"/>
                      </a:lnTo>
                      <a:lnTo>
                        <a:pt x="985" y="476"/>
                      </a:lnTo>
                      <a:lnTo>
                        <a:pt x="1015" y="507"/>
                      </a:lnTo>
                      <a:lnTo>
                        <a:pt x="1045" y="533"/>
                      </a:lnTo>
                      <a:lnTo>
                        <a:pt x="1074" y="556"/>
                      </a:lnTo>
                      <a:lnTo>
                        <a:pt x="1104" y="573"/>
                      </a:lnTo>
                      <a:lnTo>
                        <a:pt x="1133" y="588"/>
                      </a:lnTo>
                      <a:lnTo>
                        <a:pt x="1164" y="598"/>
                      </a:lnTo>
                      <a:lnTo>
                        <a:pt x="1195" y="604"/>
                      </a:lnTo>
                      <a:lnTo>
                        <a:pt x="1228" y="607"/>
                      </a:lnTo>
                      <a:lnTo>
                        <a:pt x="1262" y="606"/>
                      </a:lnTo>
                      <a:lnTo>
                        <a:pt x="1299" y="601"/>
                      </a:lnTo>
                      <a:lnTo>
                        <a:pt x="1339" y="592"/>
                      </a:lnTo>
                      <a:lnTo>
                        <a:pt x="1382" y="581"/>
                      </a:lnTo>
                      <a:lnTo>
                        <a:pt x="1427" y="565"/>
                      </a:lnTo>
                      <a:lnTo>
                        <a:pt x="1477" y="547"/>
                      </a:lnTo>
                      <a:lnTo>
                        <a:pt x="1507" y="539"/>
                      </a:lnTo>
                      <a:lnTo>
                        <a:pt x="1536" y="535"/>
                      </a:lnTo>
                      <a:lnTo>
                        <a:pt x="1566" y="538"/>
                      </a:lnTo>
                      <a:lnTo>
                        <a:pt x="1594" y="545"/>
                      </a:lnTo>
                      <a:lnTo>
                        <a:pt x="1621" y="557"/>
                      </a:lnTo>
                      <a:lnTo>
                        <a:pt x="1645" y="573"/>
                      </a:lnTo>
                      <a:lnTo>
                        <a:pt x="1666" y="594"/>
                      </a:lnTo>
                      <a:lnTo>
                        <a:pt x="1684" y="617"/>
                      </a:lnTo>
                      <a:lnTo>
                        <a:pt x="1697" y="645"/>
                      </a:lnTo>
                      <a:lnTo>
                        <a:pt x="1705" y="675"/>
                      </a:lnTo>
                      <a:lnTo>
                        <a:pt x="1709" y="704"/>
                      </a:lnTo>
                      <a:lnTo>
                        <a:pt x="1707" y="734"/>
                      </a:lnTo>
                      <a:lnTo>
                        <a:pt x="1700" y="763"/>
                      </a:lnTo>
                      <a:lnTo>
                        <a:pt x="1688" y="789"/>
                      </a:lnTo>
                      <a:lnTo>
                        <a:pt x="1671" y="813"/>
                      </a:lnTo>
                      <a:lnTo>
                        <a:pt x="1651" y="834"/>
                      </a:lnTo>
                      <a:lnTo>
                        <a:pt x="1627" y="852"/>
                      </a:lnTo>
                      <a:lnTo>
                        <a:pt x="1600" y="866"/>
                      </a:lnTo>
                      <a:lnTo>
                        <a:pt x="1530" y="890"/>
                      </a:lnTo>
                      <a:lnTo>
                        <a:pt x="1464" y="911"/>
                      </a:lnTo>
                      <a:lnTo>
                        <a:pt x="1402" y="926"/>
                      </a:lnTo>
                      <a:lnTo>
                        <a:pt x="1342" y="936"/>
                      </a:lnTo>
                      <a:lnTo>
                        <a:pt x="1285" y="943"/>
                      </a:lnTo>
                      <a:lnTo>
                        <a:pt x="1230" y="944"/>
                      </a:lnTo>
                      <a:lnTo>
                        <a:pt x="1174" y="942"/>
                      </a:lnTo>
                      <a:lnTo>
                        <a:pt x="1121" y="936"/>
                      </a:lnTo>
                      <a:lnTo>
                        <a:pt x="1071" y="924"/>
                      </a:lnTo>
                      <a:lnTo>
                        <a:pt x="1022" y="908"/>
                      </a:lnTo>
                      <a:lnTo>
                        <a:pt x="975" y="889"/>
                      </a:lnTo>
                      <a:lnTo>
                        <a:pt x="931" y="865"/>
                      </a:lnTo>
                      <a:lnTo>
                        <a:pt x="889" y="839"/>
                      </a:lnTo>
                      <a:lnTo>
                        <a:pt x="847" y="809"/>
                      </a:lnTo>
                      <a:lnTo>
                        <a:pt x="808" y="777"/>
                      </a:lnTo>
                      <a:lnTo>
                        <a:pt x="808" y="1257"/>
                      </a:lnTo>
                      <a:lnTo>
                        <a:pt x="1158" y="1257"/>
                      </a:lnTo>
                      <a:lnTo>
                        <a:pt x="1158" y="1257"/>
                      </a:lnTo>
                      <a:lnTo>
                        <a:pt x="1195" y="1261"/>
                      </a:lnTo>
                      <a:lnTo>
                        <a:pt x="1230" y="1270"/>
                      </a:lnTo>
                      <a:lnTo>
                        <a:pt x="1262" y="1287"/>
                      </a:lnTo>
                      <a:lnTo>
                        <a:pt x="1291" y="1308"/>
                      </a:lnTo>
                      <a:lnTo>
                        <a:pt x="1316" y="1335"/>
                      </a:lnTo>
                      <a:lnTo>
                        <a:pt x="1336" y="1364"/>
                      </a:lnTo>
                      <a:lnTo>
                        <a:pt x="1351" y="1399"/>
                      </a:lnTo>
                      <a:lnTo>
                        <a:pt x="1358" y="1436"/>
                      </a:lnTo>
                      <a:lnTo>
                        <a:pt x="1495" y="2612"/>
                      </a:lnTo>
                      <a:lnTo>
                        <a:pt x="1495" y="2648"/>
                      </a:lnTo>
                      <a:lnTo>
                        <a:pt x="1490" y="2683"/>
                      </a:lnTo>
                      <a:lnTo>
                        <a:pt x="1478" y="2715"/>
                      </a:lnTo>
                      <a:lnTo>
                        <a:pt x="1463" y="2746"/>
                      </a:lnTo>
                      <a:lnTo>
                        <a:pt x="1441" y="2773"/>
                      </a:lnTo>
                      <a:lnTo>
                        <a:pt x="1415" y="2796"/>
                      </a:lnTo>
                      <a:lnTo>
                        <a:pt x="1385" y="2814"/>
                      </a:lnTo>
                      <a:lnTo>
                        <a:pt x="1353" y="2827"/>
                      </a:lnTo>
                      <a:lnTo>
                        <a:pt x="1317" y="2836"/>
                      </a:lnTo>
                      <a:lnTo>
                        <a:pt x="1293" y="2837"/>
                      </a:lnTo>
                      <a:lnTo>
                        <a:pt x="1260" y="2835"/>
                      </a:lnTo>
                      <a:lnTo>
                        <a:pt x="1229" y="2826"/>
                      </a:lnTo>
                      <a:lnTo>
                        <a:pt x="1199" y="2813"/>
                      </a:lnTo>
                      <a:lnTo>
                        <a:pt x="1172" y="2796"/>
                      </a:lnTo>
                      <a:lnTo>
                        <a:pt x="1148" y="2775"/>
                      </a:lnTo>
                      <a:lnTo>
                        <a:pt x="1128" y="2750"/>
                      </a:lnTo>
                      <a:lnTo>
                        <a:pt x="1111" y="2723"/>
                      </a:lnTo>
                      <a:lnTo>
                        <a:pt x="1101" y="2692"/>
                      </a:lnTo>
                      <a:lnTo>
                        <a:pt x="1093" y="2658"/>
                      </a:lnTo>
                      <a:lnTo>
                        <a:pt x="978" y="1661"/>
                      </a:lnTo>
                      <a:lnTo>
                        <a:pt x="436" y="1661"/>
                      </a:lnTo>
                      <a:lnTo>
                        <a:pt x="404" y="1664"/>
                      </a:lnTo>
                      <a:lnTo>
                        <a:pt x="362" y="1661"/>
                      </a:lnTo>
                      <a:lnTo>
                        <a:pt x="320" y="1655"/>
                      </a:lnTo>
                      <a:lnTo>
                        <a:pt x="280" y="1646"/>
                      </a:lnTo>
                      <a:lnTo>
                        <a:pt x="239" y="1633"/>
                      </a:lnTo>
                      <a:lnTo>
                        <a:pt x="200" y="1616"/>
                      </a:lnTo>
                      <a:lnTo>
                        <a:pt x="163" y="1596"/>
                      </a:lnTo>
                      <a:lnTo>
                        <a:pt x="130" y="1572"/>
                      </a:lnTo>
                      <a:lnTo>
                        <a:pt x="98" y="1544"/>
                      </a:lnTo>
                      <a:lnTo>
                        <a:pt x="70" y="1515"/>
                      </a:lnTo>
                      <a:lnTo>
                        <a:pt x="47" y="1481"/>
                      </a:lnTo>
                      <a:lnTo>
                        <a:pt x="28" y="1445"/>
                      </a:lnTo>
                      <a:lnTo>
                        <a:pt x="13" y="1407"/>
                      </a:lnTo>
                      <a:lnTo>
                        <a:pt x="4" y="1366"/>
                      </a:lnTo>
                      <a:lnTo>
                        <a:pt x="0" y="1322"/>
                      </a:lnTo>
                      <a:lnTo>
                        <a:pt x="0" y="351"/>
                      </a:lnTo>
                      <a:lnTo>
                        <a:pt x="4" y="307"/>
                      </a:lnTo>
                      <a:lnTo>
                        <a:pt x="13" y="265"/>
                      </a:lnTo>
                      <a:lnTo>
                        <a:pt x="28" y="227"/>
                      </a:lnTo>
                      <a:lnTo>
                        <a:pt x="47" y="191"/>
                      </a:lnTo>
                      <a:lnTo>
                        <a:pt x="70" y="158"/>
                      </a:lnTo>
                      <a:lnTo>
                        <a:pt x="98" y="128"/>
                      </a:lnTo>
                      <a:lnTo>
                        <a:pt x="128" y="100"/>
                      </a:lnTo>
                      <a:lnTo>
                        <a:pt x="161" y="77"/>
                      </a:lnTo>
                      <a:lnTo>
                        <a:pt x="195" y="55"/>
                      </a:lnTo>
                      <a:lnTo>
                        <a:pt x="232" y="37"/>
                      </a:lnTo>
                      <a:lnTo>
                        <a:pt x="269" y="23"/>
                      </a:lnTo>
                      <a:lnTo>
                        <a:pt x="306" y="12"/>
                      </a:lnTo>
                      <a:lnTo>
                        <a:pt x="307" y="12"/>
                      </a:lnTo>
                      <a:lnTo>
                        <a:pt x="310" y="12"/>
                      </a:lnTo>
                      <a:lnTo>
                        <a:pt x="319" y="10"/>
                      </a:lnTo>
                      <a:lnTo>
                        <a:pt x="331" y="9"/>
                      </a:lnTo>
                      <a:lnTo>
                        <a:pt x="348" y="5"/>
                      </a:lnTo>
                      <a:lnTo>
                        <a:pt x="367" y="4"/>
                      </a:lnTo>
                      <a:lnTo>
                        <a:pt x="387" y="2"/>
                      </a:lnTo>
                      <a:lnTo>
                        <a:pt x="4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49" name="Freeform 8"/>
                <p:cNvSpPr>
                  <a:spLocks/>
                </p:cNvSpPr>
                <p:nvPr/>
              </p:nvSpPr>
              <p:spPr bwMode="auto">
                <a:xfrm>
                  <a:off x="-633" y="1620"/>
                  <a:ext cx="271" cy="532"/>
                </a:xfrm>
                <a:custGeom>
                  <a:avLst/>
                  <a:gdLst>
                    <a:gd name="T0" fmla="*/ 205 w 1355"/>
                    <a:gd name="T1" fmla="*/ 4 h 2661"/>
                    <a:gd name="T2" fmla="*/ 267 w 1355"/>
                    <a:gd name="T3" fmla="*/ 30 h 2661"/>
                    <a:gd name="T4" fmla="*/ 312 w 1355"/>
                    <a:gd name="T5" fmla="*/ 77 h 2661"/>
                    <a:gd name="T6" fmla="*/ 338 w 1355"/>
                    <a:gd name="T7" fmla="*/ 137 h 2661"/>
                    <a:gd name="T8" fmla="*/ 342 w 1355"/>
                    <a:gd name="T9" fmla="*/ 1527 h 2661"/>
                    <a:gd name="T10" fmla="*/ 1219 w 1355"/>
                    <a:gd name="T11" fmla="*/ 1530 h 2661"/>
                    <a:gd name="T12" fmla="*/ 1280 w 1355"/>
                    <a:gd name="T13" fmla="*/ 1555 h 2661"/>
                    <a:gd name="T14" fmla="*/ 1327 w 1355"/>
                    <a:gd name="T15" fmla="*/ 1602 h 2661"/>
                    <a:gd name="T16" fmla="*/ 1352 w 1355"/>
                    <a:gd name="T17" fmla="*/ 1662 h 2661"/>
                    <a:gd name="T18" fmla="*/ 1353 w 1355"/>
                    <a:gd name="T19" fmla="*/ 1729 h 2661"/>
                    <a:gd name="T20" fmla="*/ 1331 w 1355"/>
                    <a:gd name="T21" fmla="*/ 1785 h 2661"/>
                    <a:gd name="T22" fmla="*/ 1291 w 1355"/>
                    <a:gd name="T23" fmla="*/ 1830 h 2661"/>
                    <a:gd name="T24" fmla="*/ 1287 w 1355"/>
                    <a:gd name="T25" fmla="*/ 1891 h 2661"/>
                    <a:gd name="T26" fmla="*/ 1312 w 1355"/>
                    <a:gd name="T27" fmla="*/ 1989 h 2661"/>
                    <a:gd name="T28" fmla="*/ 1316 w 1355"/>
                    <a:gd name="T29" fmla="*/ 2518 h 2661"/>
                    <a:gd name="T30" fmla="*/ 1304 w 1355"/>
                    <a:gd name="T31" fmla="*/ 2573 h 2661"/>
                    <a:gd name="T32" fmla="*/ 1274 w 1355"/>
                    <a:gd name="T33" fmla="*/ 2619 h 2661"/>
                    <a:gd name="T34" fmla="*/ 1229 w 1355"/>
                    <a:gd name="T35" fmla="*/ 2649 h 2661"/>
                    <a:gd name="T36" fmla="*/ 1173 w 1355"/>
                    <a:gd name="T37" fmla="*/ 2661 h 2661"/>
                    <a:gd name="T38" fmla="*/ 1117 w 1355"/>
                    <a:gd name="T39" fmla="*/ 2649 h 2661"/>
                    <a:gd name="T40" fmla="*/ 1072 w 1355"/>
                    <a:gd name="T41" fmla="*/ 2619 h 2661"/>
                    <a:gd name="T42" fmla="*/ 1041 w 1355"/>
                    <a:gd name="T43" fmla="*/ 2573 h 2661"/>
                    <a:gd name="T44" fmla="*/ 1030 w 1355"/>
                    <a:gd name="T45" fmla="*/ 2518 h 2661"/>
                    <a:gd name="T46" fmla="*/ 1027 w 1355"/>
                    <a:gd name="T47" fmla="*/ 2013 h 2661"/>
                    <a:gd name="T48" fmla="*/ 1004 w 1355"/>
                    <a:gd name="T49" fmla="*/ 1967 h 2661"/>
                    <a:gd name="T50" fmla="*/ 965 w 1355"/>
                    <a:gd name="T51" fmla="*/ 1935 h 2661"/>
                    <a:gd name="T52" fmla="*/ 913 w 1355"/>
                    <a:gd name="T53" fmla="*/ 1923 h 2661"/>
                    <a:gd name="T54" fmla="*/ 408 w 1355"/>
                    <a:gd name="T55" fmla="*/ 1926 h 2661"/>
                    <a:gd name="T56" fmla="*/ 362 w 1355"/>
                    <a:gd name="T57" fmla="*/ 1948 h 2661"/>
                    <a:gd name="T58" fmla="*/ 331 w 1355"/>
                    <a:gd name="T59" fmla="*/ 1989 h 2661"/>
                    <a:gd name="T60" fmla="*/ 319 w 1355"/>
                    <a:gd name="T61" fmla="*/ 2040 h 2661"/>
                    <a:gd name="T62" fmla="*/ 316 w 1355"/>
                    <a:gd name="T63" fmla="*/ 2546 h 2661"/>
                    <a:gd name="T64" fmla="*/ 294 w 1355"/>
                    <a:gd name="T65" fmla="*/ 2598 h 2661"/>
                    <a:gd name="T66" fmla="*/ 256 w 1355"/>
                    <a:gd name="T67" fmla="*/ 2636 h 2661"/>
                    <a:gd name="T68" fmla="*/ 205 w 1355"/>
                    <a:gd name="T69" fmla="*/ 2657 h 2661"/>
                    <a:gd name="T70" fmla="*/ 146 w 1355"/>
                    <a:gd name="T71" fmla="*/ 2657 h 2661"/>
                    <a:gd name="T72" fmla="*/ 95 w 1355"/>
                    <a:gd name="T73" fmla="*/ 2636 h 2661"/>
                    <a:gd name="T74" fmla="*/ 57 w 1355"/>
                    <a:gd name="T75" fmla="*/ 2598 h 2661"/>
                    <a:gd name="T76" fmla="*/ 36 w 1355"/>
                    <a:gd name="T77" fmla="*/ 2546 h 2661"/>
                    <a:gd name="T78" fmla="*/ 32 w 1355"/>
                    <a:gd name="T79" fmla="*/ 2040 h 2661"/>
                    <a:gd name="T80" fmla="*/ 46 w 1355"/>
                    <a:gd name="T81" fmla="*/ 1938 h 2661"/>
                    <a:gd name="T82" fmla="*/ 83 w 1355"/>
                    <a:gd name="T83" fmla="*/ 1843 h 2661"/>
                    <a:gd name="T84" fmla="*/ 39 w 1355"/>
                    <a:gd name="T85" fmla="*/ 1806 h 2661"/>
                    <a:gd name="T86" fmla="*/ 11 w 1355"/>
                    <a:gd name="T87" fmla="*/ 1756 h 2661"/>
                    <a:gd name="T88" fmla="*/ 0 w 1355"/>
                    <a:gd name="T89" fmla="*/ 1697 h 2661"/>
                    <a:gd name="T90" fmla="*/ 4 w 1355"/>
                    <a:gd name="T91" fmla="*/ 137 h 2661"/>
                    <a:gd name="T92" fmla="*/ 29 w 1355"/>
                    <a:gd name="T93" fmla="*/ 77 h 2661"/>
                    <a:gd name="T94" fmla="*/ 75 w 1355"/>
                    <a:gd name="T95" fmla="*/ 30 h 2661"/>
                    <a:gd name="T96" fmla="*/ 136 w 1355"/>
                    <a:gd name="T97" fmla="*/ 4 h 2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5" h="2661">
                      <a:moveTo>
                        <a:pt x="170" y="0"/>
                      </a:moveTo>
                      <a:lnTo>
                        <a:pt x="205" y="4"/>
                      </a:lnTo>
                      <a:lnTo>
                        <a:pt x="237" y="15"/>
                      </a:lnTo>
                      <a:lnTo>
                        <a:pt x="267" y="30"/>
                      </a:lnTo>
                      <a:lnTo>
                        <a:pt x="292" y="50"/>
                      </a:lnTo>
                      <a:lnTo>
                        <a:pt x="312" y="77"/>
                      </a:lnTo>
                      <a:lnTo>
                        <a:pt x="328" y="105"/>
                      </a:lnTo>
                      <a:lnTo>
                        <a:pt x="338" y="137"/>
                      </a:lnTo>
                      <a:lnTo>
                        <a:pt x="342" y="172"/>
                      </a:lnTo>
                      <a:lnTo>
                        <a:pt x="342" y="1527"/>
                      </a:lnTo>
                      <a:lnTo>
                        <a:pt x="1185" y="1527"/>
                      </a:lnTo>
                      <a:lnTo>
                        <a:pt x="1219" y="1530"/>
                      </a:lnTo>
                      <a:lnTo>
                        <a:pt x="1252" y="1540"/>
                      </a:lnTo>
                      <a:lnTo>
                        <a:pt x="1280" y="1555"/>
                      </a:lnTo>
                      <a:lnTo>
                        <a:pt x="1305" y="1577"/>
                      </a:lnTo>
                      <a:lnTo>
                        <a:pt x="1327" y="1602"/>
                      </a:lnTo>
                      <a:lnTo>
                        <a:pt x="1342" y="1630"/>
                      </a:lnTo>
                      <a:lnTo>
                        <a:pt x="1352" y="1662"/>
                      </a:lnTo>
                      <a:lnTo>
                        <a:pt x="1355" y="1697"/>
                      </a:lnTo>
                      <a:lnTo>
                        <a:pt x="1353" y="1729"/>
                      </a:lnTo>
                      <a:lnTo>
                        <a:pt x="1345" y="1759"/>
                      </a:lnTo>
                      <a:lnTo>
                        <a:pt x="1331" y="1785"/>
                      </a:lnTo>
                      <a:lnTo>
                        <a:pt x="1314" y="1810"/>
                      </a:lnTo>
                      <a:lnTo>
                        <a:pt x="1291" y="1830"/>
                      </a:lnTo>
                      <a:lnTo>
                        <a:pt x="1266" y="1847"/>
                      </a:lnTo>
                      <a:lnTo>
                        <a:pt x="1287" y="1891"/>
                      </a:lnTo>
                      <a:lnTo>
                        <a:pt x="1303" y="1939"/>
                      </a:lnTo>
                      <a:lnTo>
                        <a:pt x="1312" y="1989"/>
                      </a:lnTo>
                      <a:lnTo>
                        <a:pt x="1316" y="2040"/>
                      </a:lnTo>
                      <a:lnTo>
                        <a:pt x="1316" y="2518"/>
                      </a:lnTo>
                      <a:lnTo>
                        <a:pt x="1312" y="2546"/>
                      </a:lnTo>
                      <a:lnTo>
                        <a:pt x="1304" y="2573"/>
                      </a:lnTo>
                      <a:lnTo>
                        <a:pt x="1291" y="2598"/>
                      </a:lnTo>
                      <a:lnTo>
                        <a:pt x="1274" y="2619"/>
                      </a:lnTo>
                      <a:lnTo>
                        <a:pt x="1253" y="2636"/>
                      </a:lnTo>
                      <a:lnTo>
                        <a:pt x="1229" y="2649"/>
                      </a:lnTo>
                      <a:lnTo>
                        <a:pt x="1202" y="2657"/>
                      </a:lnTo>
                      <a:lnTo>
                        <a:pt x="1173" y="2661"/>
                      </a:lnTo>
                      <a:lnTo>
                        <a:pt x="1144" y="2657"/>
                      </a:lnTo>
                      <a:lnTo>
                        <a:pt x="1117" y="2649"/>
                      </a:lnTo>
                      <a:lnTo>
                        <a:pt x="1093" y="2636"/>
                      </a:lnTo>
                      <a:lnTo>
                        <a:pt x="1072" y="2619"/>
                      </a:lnTo>
                      <a:lnTo>
                        <a:pt x="1054" y="2598"/>
                      </a:lnTo>
                      <a:lnTo>
                        <a:pt x="1041" y="2573"/>
                      </a:lnTo>
                      <a:lnTo>
                        <a:pt x="1033" y="2546"/>
                      </a:lnTo>
                      <a:lnTo>
                        <a:pt x="1030" y="2518"/>
                      </a:lnTo>
                      <a:lnTo>
                        <a:pt x="1030" y="2040"/>
                      </a:lnTo>
                      <a:lnTo>
                        <a:pt x="1027" y="2013"/>
                      </a:lnTo>
                      <a:lnTo>
                        <a:pt x="1018" y="1989"/>
                      </a:lnTo>
                      <a:lnTo>
                        <a:pt x="1004" y="1967"/>
                      </a:lnTo>
                      <a:lnTo>
                        <a:pt x="986" y="1948"/>
                      </a:lnTo>
                      <a:lnTo>
                        <a:pt x="965" y="1935"/>
                      </a:lnTo>
                      <a:lnTo>
                        <a:pt x="940" y="1926"/>
                      </a:lnTo>
                      <a:lnTo>
                        <a:pt x="913" y="1923"/>
                      </a:lnTo>
                      <a:lnTo>
                        <a:pt x="436" y="1923"/>
                      </a:lnTo>
                      <a:lnTo>
                        <a:pt x="408" y="1926"/>
                      </a:lnTo>
                      <a:lnTo>
                        <a:pt x="385" y="1935"/>
                      </a:lnTo>
                      <a:lnTo>
                        <a:pt x="362" y="1948"/>
                      </a:lnTo>
                      <a:lnTo>
                        <a:pt x="344" y="1967"/>
                      </a:lnTo>
                      <a:lnTo>
                        <a:pt x="331" y="1989"/>
                      </a:lnTo>
                      <a:lnTo>
                        <a:pt x="322" y="2013"/>
                      </a:lnTo>
                      <a:lnTo>
                        <a:pt x="319" y="2040"/>
                      </a:lnTo>
                      <a:lnTo>
                        <a:pt x="319" y="2518"/>
                      </a:lnTo>
                      <a:lnTo>
                        <a:pt x="316" y="2546"/>
                      </a:lnTo>
                      <a:lnTo>
                        <a:pt x="307" y="2573"/>
                      </a:lnTo>
                      <a:lnTo>
                        <a:pt x="294" y="2598"/>
                      </a:lnTo>
                      <a:lnTo>
                        <a:pt x="276" y="2619"/>
                      </a:lnTo>
                      <a:lnTo>
                        <a:pt x="256" y="2636"/>
                      </a:lnTo>
                      <a:lnTo>
                        <a:pt x="231" y="2649"/>
                      </a:lnTo>
                      <a:lnTo>
                        <a:pt x="205" y="2657"/>
                      </a:lnTo>
                      <a:lnTo>
                        <a:pt x="175" y="2661"/>
                      </a:lnTo>
                      <a:lnTo>
                        <a:pt x="146" y="2657"/>
                      </a:lnTo>
                      <a:lnTo>
                        <a:pt x="120" y="2649"/>
                      </a:lnTo>
                      <a:lnTo>
                        <a:pt x="95" y="2636"/>
                      </a:lnTo>
                      <a:lnTo>
                        <a:pt x="75" y="2619"/>
                      </a:lnTo>
                      <a:lnTo>
                        <a:pt x="57" y="2598"/>
                      </a:lnTo>
                      <a:lnTo>
                        <a:pt x="44" y="2573"/>
                      </a:lnTo>
                      <a:lnTo>
                        <a:pt x="36" y="2546"/>
                      </a:lnTo>
                      <a:lnTo>
                        <a:pt x="32" y="2518"/>
                      </a:lnTo>
                      <a:lnTo>
                        <a:pt x="32" y="2040"/>
                      </a:lnTo>
                      <a:lnTo>
                        <a:pt x="36" y="1988"/>
                      </a:lnTo>
                      <a:lnTo>
                        <a:pt x="46" y="1938"/>
                      </a:lnTo>
                      <a:lnTo>
                        <a:pt x="62" y="1889"/>
                      </a:lnTo>
                      <a:lnTo>
                        <a:pt x="83" y="1843"/>
                      </a:lnTo>
                      <a:lnTo>
                        <a:pt x="61" y="1827"/>
                      </a:lnTo>
                      <a:lnTo>
                        <a:pt x="39" y="1806"/>
                      </a:lnTo>
                      <a:lnTo>
                        <a:pt x="23" y="1783"/>
                      </a:lnTo>
                      <a:lnTo>
                        <a:pt x="11" y="1756"/>
                      </a:lnTo>
                      <a:lnTo>
                        <a:pt x="2" y="1728"/>
                      </a:lnTo>
                      <a:lnTo>
                        <a:pt x="0" y="1697"/>
                      </a:lnTo>
                      <a:lnTo>
                        <a:pt x="0" y="172"/>
                      </a:lnTo>
                      <a:lnTo>
                        <a:pt x="4" y="137"/>
                      </a:lnTo>
                      <a:lnTo>
                        <a:pt x="13" y="105"/>
                      </a:lnTo>
                      <a:lnTo>
                        <a:pt x="29" y="77"/>
                      </a:lnTo>
                      <a:lnTo>
                        <a:pt x="50" y="50"/>
                      </a:lnTo>
                      <a:lnTo>
                        <a:pt x="75" y="30"/>
                      </a:lnTo>
                      <a:lnTo>
                        <a:pt x="105" y="15"/>
                      </a:lnTo>
                      <a:lnTo>
                        <a:pt x="136" y="4"/>
                      </a:lnTo>
                      <a:lnTo>
                        <a:pt x="1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0" name="Freeform 9"/>
                <p:cNvSpPr>
                  <a:spLocks/>
                </p:cNvSpPr>
                <p:nvPr/>
              </p:nvSpPr>
              <p:spPr bwMode="auto">
                <a:xfrm>
                  <a:off x="-294" y="1777"/>
                  <a:ext cx="445" cy="357"/>
                </a:xfrm>
                <a:custGeom>
                  <a:avLst/>
                  <a:gdLst>
                    <a:gd name="T0" fmla="*/ 163 w 2225"/>
                    <a:gd name="T1" fmla="*/ 0 h 1781"/>
                    <a:gd name="T2" fmla="*/ 2062 w 2225"/>
                    <a:gd name="T3" fmla="*/ 0 h 1781"/>
                    <a:gd name="T4" fmla="*/ 2094 w 2225"/>
                    <a:gd name="T5" fmla="*/ 3 h 1781"/>
                    <a:gd name="T6" fmla="*/ 2125 w 2225"/>
                    <a:gd name="T7" fmla="*/ 13 h 1781"/>
                    <a:gd name="T8" fmla="*/ 2153 w 2225"/>
                    <a:gd name="T9" fmla="*/ 28 h 1781"/>
                    <a:gd name="T10" fmla="*/ 2177 w 2225"/>
                    <a:gd name="T11" fmla="*/ 47 h 1781"/>
                    <a:gd name="T12" fmla="*/ 2197 w 2225"/>
                    <a:gd name="T13" fmla="*/ 72 h 1781"/>
                    <a:gd name="T14" fmla="*/ 2212 w 2225"/>
                    <a:gd name="T15" fmla="*/ 100 h 1781"/>
                    <a:gd name="T16" fmla="*/ 2221 w 2225"/>
                    <a:gd name="T17" fmla="*/ 131 h 1781"/>
                    <a:gd name="T18" fmla="*/ 2225 w 2225"/>
                    <a:gd name="T19" fmla="*/ 163 h 1781"/>
                    <a:gd name="T20" fmla="*/ 2221 w 2225"/>
                    <a:gd name="T21" fmla="*/ 196 h 1781"/>
                    <a:gd name="T22" fmla="*/ 2212 w 2225"/>
                    <a:gd name="T23" fmla="*/ 227 h 1781"/>
                    <a:gd name="T24" fmla="*/ 2197 w 2225"/>
                    <a:gd name="T25" fmla="*/ 255 h 1781"/>
                    <a:gd name="T26" fmla="*/ 2177 w 2225"/>
                    <a:gd name="T27" fmla="*/ 280 h 1781"/>
                    <a:gd name="T28" fmla="*/ 2153 w 2225"/>
                    <a:gd name="T29" fmla="*/ 299 h 1781"/>
                    <a:gd name="T30" fmla="*/ 2125 w 2225"/>
                    <a:gd name="T31" fmla="*/ 314 h 1781"/>
                    <a:gd name="T32" fmla="*/ 2094 w 2225"/>
                    <a:gd name="T33" fmla="*/ 324 h 1781"/>
                    <a:gd name="T34" fmla="*/ 2062 w 2225"/>
                    <a:gd name="T35" fmla="*/ 327 h 1781"/>
                    <a:gd name="T36" fmla="*/ 1836 w 2225"/>
                    <a:gd name="T37" fmla="*/ 327 h 1781"/>
                    <a:gd name="T38" fmla="*/ 1836 w 2225"/>
                    <a:gd name="T39" fmla="*/ 1781 h 1781"/>
                    <a:gd name="T40" fmla="*/ 388 w 2225"/>
                    <a:gd name="T41" fmla="*/ 1781 h 1781"/>
                    <a:gd name="T42" fmla="*/ 388 w 2225"/>
                    <a:gd name="T43" fmla="*/ 327 h 1781"/>
                    <a:gd name="T44" fmla="*/ 163 w 2225"/>
                    <a:gd name="T45" fmla="*/ 327 h 1781"/>
                    <a:gd name="T46" fmla="*/ 131 w 2225"/>
                    <a:gd name="T47" fmla="*/ 324 h 1781"/>
                    <a:gd name="T48" fmla="*/ 100 w 2225"/>
                    <a:gd name="T49" fmla="*/ 314 h 1781"/>
                    <a:gd name="T50" fmla="*/ 73 w 2225"/>
                    <a:gd name="T51" fmla="*/ 299 h 1781"/>
                    <a:gd name="T52" fmla="*/ 48 w 2225"/>
                    <a:gd name="T53" fmla="*/ 280 h 1781"/>
                    <a:gd name="T54" fmla="*/ 27 w 2225"/>
                    <a:gd name="T55" fmla="*/ 255 h 1781"/>
                    <a:gd name="T56" fmla="*/ 13 w 2225"/>
                    <a:gd name="T57" fmla="*/ 227 h 1781"/>
                    <a:gd name="T58" fmla="*/ 4 w 2225"/>
                    <a:gd name="T59" fmla="*/ 196 h 1781"/>
                    <a:gd name="T60" fmla="*/ 0 w 2225"/>
                    <a:gd name="T61" fmla="*/ 163 h 1781"/>
                    <a:gd name="T62" fmla="*/ 4 w 2225"/>
                    <a:gd name="T63" fmla="*/ 131 h 1781"/>
                    <a:gd name="T64" fmla="*/ 13 w 2225"/>
                    <a:gd name="T65" fmla="*/ 100 h 1781"/>
                    <a:gd name="T66" fmla="*/ 27 w 2225"/>
                    <a:gd name="T67" fmla="*/ 72 h 1781"/>
                    <a:gd name="T68" fmla="*/ 48 w 2225"/>
                    <a:gd name="T69" fmla="*/ 47 h 1781"/>
                    <a:gd name="T70" fmla="*/ 73 w 2225"/>
                    <a:gd name="T71" fmla="*/ 28 h 1781"/>
                    <a:gd name="T72" fmla="*/ 100 w 2225"/>
                    <a:gd name="T73" fmla="*/ 13 h 1781"/>
                    <a:gd name="T74" fmla="*/ 131 w 2225"/>
                    <a:gd name="T75" fmla="*/ 3 h 1781"/>
                    <a:gd name="T76" fmla="*/ 163 w 2225"/>
                    <a:gd name="T77" fmla="*/ 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25" h="1781">
                      <a:moveTo>
                        <a:pt x="163" y="0"/>
                      </a:moveTo>
                      <a:lnTo>
                        <a:pt x="2062" y="0"/>
                      </a:lnTo>
                      <a:lnTo>
                        <a:pt x="2094" y="3"/>
                      </a:lnTo>
                      <a:lnTo>
                        <a:pt x="2125" y="13"/>
                      </a:lnTo>
                      <a:lnTo>
                        <a:pt x="2153" y="28"/>
                      </a:lnTo>
                      <a:lnTo>
                        <a:pt x="2177" y="47"/>
                      </a:lnTo>
                      <a:lnTo>
                        <a:pt x="2197" y="72"/>
                      </a:lnTo>
                      <a:lnTo>
                        <a:pt x="2212" y="100"/>
                      </a:lnTo>
                      <a:lnTo>
                        <a:pt x="2221" y="131"/>
                      </a:lnTo>
                      <a:lnTo>
                        <a:pt x="2225" y="163"/>
                      </a:lnTo>
                      <a:lnTo>
                        <a:pt x="2221" y="196"/>
                      </a:lnTo>
                      <a:lnTo>
                        <a:pt x="2212" y="227"/>
                      </a:lnTo>
                      <a:lnTo>
                        <a:pt x="2197" y="255"/>
                      </a:lnTo>
                      <a:lnTo>
                        <a:pt x="2177" y="280"/>
                      </a:lnTo>
                      <a:lnTo>
                        <a:pt x="2153" y="299"/>
                      </a:lnTo>
                      <a:lnTo>
                        <a:pt x="2125" y="314"/>
                      </a:lnTo>
                      <a:lnTo>
                        <a:pt x="2094" y="324"/>
                      </a:lnTo>
                      <a:lnTo>
                        <a:pt x="2062" y="327"/>
                      </a:lnTo>
                      <a:lnTo>
                        <a:pt x="1836" y="327"/>
                      </a:lnTo>
                      <a:lnTo>
                        <a:pt x="1836" y="1781"/>
                      </a:lnTo>
                      <a:lnTo>
                        <a:pt x="388" y="1781"/>
                      </a:lnTo>
                      <a:lnTo>
                        <a:pt x="388" y="327"/>
                      </a:lnTo>
                      <a:lnTo>
                        <a:pt x="163" y="327"/>
                      </a:lnTo>
                      <a:lnTo>
                        <a:pt x="131" y="324"/>
                      </a:lnTo>
                      <a:lnTo>
                        <a:pt x="100" y="314"/>
                      </a:lnTo>
                      <a:lnTo>
                        <a:pt x="73" y="299"/>
                      </a:lnTo>
                      <a:lnTo>
                        <a:pt x="48" y="280"/>
                      </a:lnTo>
                      <a:lnTo>
                        <a:pt x="27" y="255"/>
                      </a:lnTo>
                      <a:lnTo>
                        <a:pt x="13" y="227"/>
                      </a:lnTo>
                      <a:lnTo>
                        <a:pt x="4" y="196"/>
                      </a:lnTo>
                      <a:lnTo>
                        <a:pt x="0" y="163"/>
                      </a:lnTo>
                      <a:lnTo>
                        <a:pt x="4" y="131"/>
                      </a:lnTo>
                      <a:lnTo>
                        <a:pt x="13" y="100"/>
                      </a:lnTo>
                      <a:lnTo>
                        <a:pt x="27" y="72"/>
                      </a:lnTo>
                      <a:lnTo>
                        <a:pt x="48" y="47"/>
                      </a:lnTo>
                      <a:lnTo>
                        <a:pt x="73" y="28"/>
                      </a:lnTo>
                      <a:lnTo>
                        <a:pt x="100" y="13"/>
                      </a:lnTo>
                      <a:lnTo>
                        <a:pt x="131" y="3"/>
                      </a:lnTo>
                      <a:lnTo>
                        <a:pt x="16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1" name="Freeform 10"/>
                <p:cNvSpPr>
                  <a:spLocks noEditPoints="1"/>
                </p:cNvSpPr>
                <p:nvPr/>
              </p:nvSpPr>
              <p:spPr bwMode="auto">
                <a:xfrm>
                  <a:off x="-179" y="1525"/>
                  <a:ext cx="306" cy="242"/>
                </a:xfrm>
                <a:custGeom>
                  <a:avLst/>
                  <a:gdLst>
                    <a:gd name="T0" fmla="*/ 824 w 1530"/>
                    <a:gd name="T1" fmla="*/ 449 h 1209"/>
                    <a:gd name="T2" fmla="*/ 900 w 1530"/>
                    <a:gd name="T3" fmla="*/ 456 h 1209"/>
                    <a:gd name="T4" fmla="*/ 888 w 1530"/>
                    <a:gd name="T5" fmla="*/ 411 h 1209"/>
                    <a:gd name="T6" fmla="*/ 856 w 1530"/>
                    <a:gd name="T7" fmla="*/ 375 h 1209"/>
                    <a:gd name="T8" fmla="*/ 1126 w 1530"/>
                    <a:gd name="T9" fmla="*/ 297 h 1209"/>
                    <a:gd name="T10" fmla="*/ 1079 w 1530"/>
                    <a:gd name="T11" fmla="*/ 315 h 1209"/>
                    <a:gd name="T12" fmla="*/ 1042 w 1530"/>
                    <a:gd name="T13" fmla="*/ 350 h 1209"/>
                    <a:gd name="T14" fmla="*/ 1020 w 1530"/>
                    <a:gd name="T15" fmla="*/ 398 h 1209"/>
                    <a:gd name="T16" fmla="*/ 1020 w 1530"/>
                    <a:gd name="T17" fmla="*/ 449 h 1209"/>
                    <a:gd name="T18" fmla="*/ 1038 w 1530"/>
                    <a:gd name="T19" fmla="*/ 497 h 1209"/>
                    <a:gd name="T20" fmla="*/ 1073 w 1530"/>
                    <a:gd name="T21" fmla="*/ 534 h 1209"/>
                    <a:gd name="T22" fmla="*/ 1124 w 1530"/>
                    <a:gd name="T23" fmla="*/ 555 h 1209"/>
                    <a:gd name="T24" fmla="*/ 1179 w 1530"/>
                    <a:gd name="T25" fmla="*/ 554 h 1209"/>
                    <a:gd name="T26" fmla="*/ 1228 w 1530"/>
                    <a:gd name="T27" fmla="*/ 531 h 1209"/>
                    <a:gd name="T28" fmla="*/ 1280 w 1530"/>
                    <a:gd name="T29" fmla="*/ 411 h 1209"/>
                    <a:gd name="T30" fmla="*/ 1263 w 1530"/>
                    <a:gd name="T31" fmla="*/ 360 h 1209"/>
                    <a:gd name="T32" fmla="*/ 1226 w 1530"/>
                    <a:gd name="T33" fmla="*/ 319 h 1209"/>
                    <a:gd name="T34" fmla="*/ 1177 w 1530"/>
                    <a:gd name="T35" fmla="*/ 298 h 1209"/>
                    <a:gd name="T36" fmla="*/ 946 w 1530"/>
                    <a:gd name="T37" fmla="*/ 170 h 1209"/>
                    <a:gd name="T38" fmla="*/ 938 w 1530"/>
                    <a:gd name="T39" fmla="*/ 247 h 1209"/>
                    <a:gd name="T40" fmla="*/ 985 w 1530"/>
                    <a:gd name="T41" fmla="*/ 235 h 1209"/>
                    <a:gd name="T42" fmla="*/ 1019 w 1530"/>
                    <a:gd name="T43" fmla="*/ 203 h 1209"/>
                    <a:gd name="T44" fmla="*/ 1461 w 1530"/>
                    <a:gd name="T45" fmla="*/ 0 h 1209"/>
                    <a:gd name="T46" fmla="*/ 1498 w 1530"/>
                    <a:gd name="T47" fmla="*/ 12 h 1209"/>
                    <a:gd name="T48" fmla="*/ 1522 w 1530"/>
                    <a:gd name="T49" fmla="*/ 38 h 1209"/>
                    <a:gd name="T50" fmla="*/ 1530 w 1530"/>
                    <a:gd name="T51" fmla="*/ 74 h 1209"/>
                    <a:gd name="T52" fmla="*/ 1195 w 1530"/>
                    <a:gd name="T53" fmla="*/ 1159 h 1209"/>
                    <a:gd name="T54" fmla="*/ 1176 w 1530"/>
                    <a:gd name="T55" fmla="*/ 1189 h 1209"/>
                    <a:gd name="T56" fmla="*/ 1145 w 1530"/>
                    <a:gd name="T57" fmla="*/ 1207 h 1209"/>
                    <a:gd name="T58" fmla="*/ 71 w 1530"/>
                    <a:gd name="T59" fmla="*/ 1209 h 1209"/>
                    <a:gd name="T60" fmla="*/ 28 w 1530"/>
                    <a:gd name="T61" fmla="*/ 1195 h 1209"/>
                    <a:gd name="T62" fmla="*/ 3 w 1530"/>
                    <a:gd name="T63" fmla="*/ 1160 h 1209"/>
                    <a:gd name="T64" fmla="*/ 3 w 1530"/>
                    <a:gd name="T65" fmla="*/ 1115 h 1209"/>
                    <a:gd name="T66" fmla="*/ 28 w 1530"/>
                    <a:gd name="T67" fmla="*/ 1081 h 1209"/>
                    <a:gd name="T68" fmla="*/ 71 w 1530"/>
                    <a:gd name="T69" fmla="*/ 1067 h 1209"/>
                    <a:gd name="T70" fmla="*/ 1205 w 1530"/>
                    <a:gd name="T71" fmla="*/ 650 h 1209"/>
                    <a:gd name="T72" fmla="*/ 930 w 1530"/>
                    <a:gd name="T73" fmla="*/ 130 h 1209"/>
                    <a:gd name="T74" fmla="*/ 1392 w 1530"/>
                    <a:gd name="T75" fmla="*/ 50 h 1209"/>
                    <a:gd name="T76" fmla="*/ 1411 w 1530"/>
                    <a:gd name="T77" fmla="*/ 19 h 1209"/>
                    <a:gd name="T78" fmla="*/ 1443 w 1530"/>
                    <a:gd name="T79" fmla="*/ 2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0" h="1209">
                      <a:moveTo>
                        <a:pt x="856" y="375"/>
                      </a:moveTo>
                      <a:lnTo>
                        <a:pt x="824" y="449"/>
                      </a:lnTo>
                      <a:lnTo>
                        <a:pt x="896" y="481"/>
                      </a:lnTo>
                      <a:lnTo>
                        <a:pt x="900" y="456"/>
                      </a:lnTo>
                      <a:lnTo>
                        <a:pt x="896" y="434"/>
                      </a:lnTo>
                      <a:lnTo>
                        <a:pt x="888" y="411"/>
                      </a:lnTo>
                      <a:lnTo>
                        <a:pt x="875" y="392"/>
                      </a:lnTo>
                      <a:lnTo>
                        <a:pt x="856" y="375"/>
                      </a:lnTo>
                      <a:close/>
                      <a:moveTo>
                        <a:pt x="1151" y="294"/>
                      </a:moveTo>
                      <a:lnTo>
                        <a:pt x="1126" y="297"/>
                      </a:lnTo>
                      <a:lnTo>
                        <a:pt x="1101" y="304"/>
                      </a:lnTo>
                      <a:lnTo>
                        <a:pt x="1079" y="315"/>
                      </a:lnTo>
                      <a:lnTo>
                        <a:pt x="1060" y="330"/>
                      </a:lnTo>
                      <a:lnTo>
                        <a:pt x="1042" y="350"/>
                      </a:lnTo>
                      <a:lnTo>
                        <a:pt x="1029" y="373"/>
                      </a:lnTo>
                      <a:lnTo>
                        <a:pt x="1020" y="398"/>
                      </a:lnTo>
                      <a:lnTo>
                        <a:pt x="1018" y="424"/>
                      </a:lnTo>
                      <a:lnTo>
                        <a:pt x="1020" y="449"/>
                      </a:lnTo>
                      <a:lnTo>
                        <a:pt x="1026" y="474"/>
                      </a:lnTo>
                      <a:lnTo>
                        <a:pt x="1038" y="497"/>
                      </a:lnTo>
                      <a:lnTo>
                        <a:pt x="1054" y="516"/>
                      </a:lnTo>
                      <a:lnTo>
                        <a:pt x="1073" y="534"/>
                      </a:lnTo>
                      <a:lnTo>
                        <a:pt x="1097" y="547"/>
                      </a:lnTo>
                      <a:lnTo>
                        <a:pt x="1124" y="555"/>
                      </a:lnTo>
                      <a:lnTo>
                        <a:pt x="1151" y="558"/>
                      </a:lnTo>
                      <a:lnTo>
                        <a:pt x="1179" y="554"/>
                      </a:lnTo>
                      <a:lnTo>
                        <a:pt x="1204" y="546"/>
                      </a:lnTo>
                      <a:lnTo>
                        <a:pt x="1228" y="531"/>
                      </a:lnTo>
                      <a:lnTo>
                        <a:pt x="1248" y="512"/>
                      </a:lnTo>
                      <a:lnTo>
                        <a:pt x="1280" y="411"/>
                      </a:lnTo>
                      <a:lnTo>
                        <a:pt x="1274" y="385"/>
                      </a:lnTo>
                      <a:lnTo>
                        <a:pt x="1263" y="360"/>
                      </a:lnTo>
                      <a:lnTo>
                        <a:pt x="1247" y="338"/>
                      </a:lnTo>
                      <a:lnTo>
                        <a:pt x="1226" y="319"/>
                      </a:lnTo>
                      <a:lnTo>
                        <a:pt x="1203" y="305"/>
                      </a:lnTo>
                      <a:lnTo>
                        <a:pt x="1177" y="298"/>
                      </a:lnTo>
                      <a:lnTo>
                        <a:pt x="1151" y="294"/>
                      </a:lnTo>
                      <a:close/>
                      <a:moveTo>
                        <a:pt x="946" y="170"/>
                      </a:moveTo>
                      <a:lnTo>
                        <a:pt x="914" y="243"/>
                      </a:lnTo>
                      <a:lnTo>
                        <a:pt x="938" y="247"/>
                      </a:lnTo>
                      <a:lnTo>
                        <a:pt x="962" y="243"/>
                      </a:lnTo>
                      <a:lnTo>
                        <a:pt x="985" y="235"/>
                      </a:lnTo>
                      <a:lnTo>
                        <a:pt x="1004" y="222"/>
                      </a:lnTo>
                      <a:lnTo>
                        <a:pt x="1019" y="203"/>
                      </a:lnTo>
                      <a:lnTo>
                        <a:pt x="946" y="170"/>
                      </a:lnTo>
                      <a:close/>
                      <a:moveTo>
                        <a:pt x="1461" y="0"/>
                      </a:moveTo>
                      <a:lnTo>
                        <a:pt x="1480" y="4"/>
                      </a:lnTo>
                      <a:lnTo>
                        <a:pt x="1498" y="12"/>
                      </a:lnTo>
                      <a:lnTo>
                        <a:pt x="1512" y="24"/>
                      </a:lnTo>
                      <a:lnTo>
                        <a:pt x="1522" y="38"/>
                      </a:lnTo>
                      <a:lnTo>
                        <a:pt x="1529" y="55"/>
                      </a:lnTo>
                      <a:lnTo>
                        <a:pt x="1530" y="74"/>
                      </a:lnTo>
                      <a:lnTo>
                        <a:pt x="1528" y="93"/>
                      </a:lnTo>
                      <a:lnTo>
                        <a:pt x="1195" y="1159"/>
                      </a:lnTo>
                      <a:lnTo>
                        <a:pt x="1188" y="1176"/>
                      </a:lnTo>
                      <a:lnTo>
                        <a:pt x="1176" y="1189"/>
                      </a:lnTo>
                      <a:lnTo>
                        <a:pt x="1162" y="1200"/>
                      </a:lnTo>
                      <a:lnTo>
                        <a:pt x="1145" y="1207"/>
                      </a:lnTo>
                      <a:lnTo>
                        <a:pt x="1127" y="1209"/>
                      </a:lnTo>
                      <a:lnTo>
                        <a:pt x="71" y="1209"/>
                      </a:lnTo>
                      <a:lnTo>
                        <a:pt x="49" y="1206"/>
                      </a:lnTo>
                      <a:lnTo>
                        <a:pt x="28" y="1195"/>
                      </a:lnTo>
                      <a:lnTo>
                        <a:pt x="13" y="1181"/>
                      </a:lnTo>
                      <a:lnTo>
                        <a:pt x="3" y="1160"/>
                      </a:lnTo>
                      <a:lnTo>
                        <a:pt x="0" y="1138"/>
                      </a:lnTo>
                      <a:lnTo>
                        <a:pt x="3" y="1115"/>
                      </a:lnTo>
                      <a:lnTo>
                        <a:pt x="13" y="1096"/>
                      </a:lnTo>
                      <a:lnTo>
                        <a:pt x="28" y="1081"/>
                      </a:lnTo>
                      <a:lnTo>
                        <a:pt x="49" y="1071"/>
                      </a:lnTo>
                      <a:lnTo>
                        <a:pt x="71" y="1067"/>
                      </a:lnTo>
                      <a:lnTo>
                        <a:pt x="1075" y="1067"/>
                      </a:lnTo>
                      <a:lnTo>
                        <a:pt x="1205" y="650"/>
                      </a:lnTo>
                      <a:lnTo>
                        <a:pt x="783" y="465"/>
                      </a:lnTo>
                      <a:lnTo>
                        <a:pt x="930" y="130"/>
                      </a:lnTo>
                      <a:lnTo>
                        <a:pt x="1314" y="298"/>
                      </a:lnTo>
                      <a:lnTo>
                        <a:pt x="1392" y="50"/>
                      </a:lnTo>
                      <a:lnTo>
                        <a:pt x="1399" y="33"/>
                      </a:lnTo>
                      <a:lnTo>
                        <a:pt x="1411" y="19"/>
                      </a:lnTo>
                      <a:lnTo>
                        <a:pt x="1426" y="8"/>
                      </a:lnTo>
                      <a:lnTo>
                        <a:pt x="1443" y="2"/>
                      </a:lnTo>
                      <a:lnTo>
                        <a:pt x="14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2" name="Freeform 11"/>
                <p:cNvSpPr>
                  <a:spLocks noEditPoints="1"/>
                </p:cNvSpPr>
                <p:nvPr/>
              </p:nvSpPr>
              <p:spPr bwMode="auto">
                <a:xfrm>
                  <a:off x="35" y="1591"/>
                  <a:ext cx="32" cy="38"/>
                </a:xfrm>
                <a:custGeom>
                  <a:avLst/>
                  <a:gdLst>
                    <a:gd name="T0" fmla="*/ 71 w 159"/>
                    <a:gd name="T1" fmla="*/ 143 h 192"/>
                    <a:gd name="T2" fmla="*/ 79 w 159"/>
                    <a:gd name="T3" fmla="*/ 143 h 192"/>
                    <a:gd name="T4" fmla="*/ 85 w 159"/>
                    <a:gd name="T5" fmla="*/ 141 h 192"/>
                    <a:gd name="T6" fmla="*/ 87 w 159"/>
                    <a:gd name="T7" fmla="*/ 138 h 192"/>
                    <a:gd name="T8" fmla="*/ 90 w 159"/>
                    <a:gd name="T9" fmla="*/ 136 h 192"/>
                    <a:gd name="T10" fmla="*/ 90 w 159"/>
                    <a:gd name="T11" fmla="*/ 129 h 192"/>
                    <a:gd name="T12" fmla="*/ 87 w 159"/>
                    <a:gd name="T13" fmla="*/ 123 h 192"/>
                    <a:gd name="T14" fmla="*/ 82 w 159"/>
                    <a:gd name="T15" fmla="*/ 116 h 192"/>
                    <a:gd name="T16" fmla="*/ 82 w 159"/>
                    <a:gd name="T17" fmla="*/ 44 h 192"/>
                    <a:gd name="T18" fmla="*/ 77 w 159"/>
                    <a:gd name="T19" fmla="*/ 46 h 192"/>
                    <a:gd name="T20" fmla="*/ 73 w 159"/>
                    <a:gd name="T21" fmla="*/ 51 h 192"/>
                    <a:gd name="T22" fmla="*/ 72 w 159"/>
                    <a:gd name="T23" fmla="*/ 57 h 192"/>
                    <a:gd name="T24" fmla="*/ 74 w 159"/>
                    <a:gd name="T25" fmla="*/ 63 h 192"/>
                    <a:gd name="T26" fmla="*/ 79 w 159"/>
                    <a:gd name="T27" fmla="*/ 70 h 192"/>
                    <a:gd name="T28" fmla="*/ 86 w 159"/>
                    <a:gd name="T29" fmla="*/ 44 h 192"/>
                    <a:gd name="T30" fmla="*/ 129 w 159"/>
                    <a:gd name="T31" fmla="*/ 10 h 192"/>
                    <a:gd name="T32" fmla="*/ 140 w 159"/>
                    <a:gd name="T33" fmla="*/ 38 h 192"/>
                    <a:gd name="T34" fmla="*/ 159 w 159"/>
                    <a:gd name="T35" fmla="*/ 55 h 192"/>
                    <a:gd name="T36" fmla="*/ 136 w 159"/>
                    <a:gd name="T37" fmla="*/ 73 h 192"/>
                    <a:gd name="T38" fmla="*/ 110 w 159"/>
                    <a:gd name="T39" fmla="*/ 52 h 192"/>
                    <a:gd name="T40" fmla="*/ 100 w 159"/>
                    <a:gd name="T41" fmla="*/ 91 h 192"/>
                    <a:gd name="T42" fmla="*/ 117 w 159"/>
                    <a:gd name="T43" fmla="*/ 112 h 192"/>
                    <a:gd name="T44" fmla="*/ 123 w 159"/>
                    <a:gd name="T45" fmla="*/ 133 h 192"/>
                    <a:gd name="T46" fmla="*/ 115 w 159"/>
                    <a:gd name="T47" fmla="*/ 157 h 192"/>
                    <a:gd name="T48" fmla="*/ 96 w 159"/>
                    <a:gd name="T49" fmla="*/ 169 h 192"/>
                    <a:gd name="T50" fmla="*/ 59 w 159"/>
                    <a:gd name="T51" fmla="*/ 168 h 192"/>
                    <a:gd name="T52" fmla="*/ 29 w 159"/>
                    <a:gd name="T53" fmla="*/ 182 h 192"/>
                    <a:gd name="T54" fmla="*/ 17 w 159"/>
                    <a:gd name="T55" fmla="*/ 148 h 192"/>
                    <a:gd name="T56" fmla="*/ 0 w 159"/>
                    <a:gd name="T57" fmla="*/ 132 h 192"/>
                    <a:gd name="T58" fmla="*/ 16 w 159"/>
                    <a:gd name="T59" fmla="*/ 107 h 192"/>
                    <a:gd name="T60" fmla="*/ 32 w 159"/>
                    <a:gd name="T61" fmla="*/ 124 h 192"/>
                    <a:gd name="T62" fmla="*/ 50 w 159"/>
                    <a:gd name="T63" fmla="*/ 136 h 192"/>
                    <a:gd name="T64" fmla="*/ 60 w 159"/>
                    <a:gd name="T65" fmla="*/ 94 h 192"/>
                    <a:gd name="T66" fmla="*/ 41 w 159"/>
                    <a:gd name="T67" fmla="*/ 67 h 192"/>
                    <a:gd name="T68" fmla="*/ 43 w 159"/>
                    <a:gd name="T69" fmla="*/ 38 h 192"/>
                    <a:gd name="T70" fmla="*/ 56 w 159"/>
                    <a:gd name="T71" fmla="*/ 21 h 192"/>
                    <a:gd name="T72" fmla="*/ 82 w 159"/>
                    <a:gd name="T73" fmla="*/ 15 h 192"/>
                    <a:gd name="T74" fmla="*/ 110 w 159"/>
                    <a:gd name="T75"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9" h="192">
                      <a:moveTo>
                        <a:pt x="82" y="116"/>
                      </a:moveTo>
                      <a:lnTo>
                        <a:pt x="71" y="143"/>
                      </a:lnTo>
                      <a:lnTo>
                        <a:pt x="75" y="143"/>
                      </a:lnTo>
                      <a:lnTo>
                        <a:pt x="79" y="143"/>
                      </a:lnTo>
                      <a:lnTo>
                        <a:pt x="82" y="142"/>
                      </a:lnTo>
                      <a:lnTo>
                        <a:pt x="85" y="141"/>
                      </a:lnTo>
                      <a:lnTo>
                        <a:pt x="86" y="139"/>
                      </a:lnTo>
                      <a:lnTo>
                        <a:pt x="87" y="138"/>
                      </a:lnTo>
                      <a:lnTo>
                        <a:pt x="88" y="137"/>
                      </a:lnTo>
                      <a:lnTo>
                        <a:pt x="90" y="136"/>
                      </a:lnTo>
                      <a:lnTo>
                        <a:pt x="90" y="132"/>
                      </a:lnTo>
                      <a:lnTo>
                        <a:pt x="90" y="129"/>
                      </a:lnTo>
                      <a:lnTo>
                        <a:pt x="90" y="126"/>
                      </a:lnTo>
                      <a:lnTo>
                        <a:pt x="87" y="123"/>
                      </a:lnTo>
                      <a:lnTo>
                        <a:pt x="85" y="119"/>
                      </a:lnTo>
                      <a:lnTo>
                        <a:pt x="82" y="116"/>
                      </a:lnTo>
                      <a:close/>
                      <a:moveTo>
                        <a:pt x="86" y="44"/>
                      </a:moveTo>
                      <a:lnTo>
                        <a:pt x="82" y="44"/>
                      </a:lnTo>
                      <a:lnTo>
                        <a:pt x="80" y="44"/>
                      </a:lnTo>
                      <a:lnTo>
                        <a:pt x="77" y="46"/>
                      </a:lnTo>
                      <a:lnTo>
                        <a:pt x="74" y="48"/>
                      </a:lnTo>
                      <a:lnTo>
                        <a:pt x="73" y="51"/>
                      </a:lnTo>
                      <a:lnTo>
                        <a:pt x="72" y="54"/>
                      </a:lnTo>
                      <a:lnTo>
                        <a:pt x="72" y="57"/>
                      </a:lnTo>
                      <a:lnTo>
                        <a:pt x="72" y="61"/>
                      </a:lnTo>
                      <a:lnTo>
                        <a:pt x="74" y="63"/>
                      </a:lnTo>
                      <a:lnTo>
                        <a:pt x="75" y="67"/>
                      </a:lnTo>
                      <a:lnTo>
                        <a:pt x="79" y="70"/>
                      </a:lnTo>
                      <a:lnTo>
                        <a:pt x="90" y="44"/>
                      </a:lnTo>
                      <a:lnTo>
                        <a:pt x="86" y="44"/>
                      </a:lnTo>
                      <a:close/>
                      <a:moveTo>
                        <a:pt x="110" y="0"/>
                      </a:moveTo>
                      <a:lnTo>
                        <a:pt x="129" y="10"/>
                      </a:lnTo>
                      <a:lnTo>
                        <a:pt x="121" y="26"/>
                      </a:lnTo>
                      <a:lnTo>
                        <a:pt x="140" y="38"/>
                      </a:lnTo>
                      <a:lnTo>
                        <a:pt x="156" y="52"/>
                      </a:lnTo>
                      <a:lnTo>
                        <a:pt x="159" y="55"/>
                      </a:lnTo>
                      <a:lnTo>
                        <a:pt x="138" y="75"/>
                      </a:lnTo>
                      <a:lnTo>
                        <a:pt x="136" y="73"/>
                      </a:lnTo>
                      <a:lnTo>
                        <a:pt x="123" y="61"/>
                      </a:lnTo>
                      <a:lnTo>
                        <a:pt x="110" y="52"/>
                      </a:lnTo>
                      <a:lnTo>
                        <a:pt x="96" y="86"/>
                      </a:lnTo>
                      <a:lnTo>
                        <a:pt x="100" y="91"/>
                      </a:lnTo>
                      <a:lnTo>
                        <a:pt x="110" y="102"/>
                      </a:lnTo>
                      <a:lnTo>
                        <a:pt x="117" y="112"/>
                      </a:lnTo>
                      <a:lnTo>
                        <a:pt x="122" y="120"/>
                      </a:lnTo>
                      <a:lnTo>
                        <a:pt x="123" y="133"/>
                      </a:lnTo>
                      <a:lnTo>
                        <a:pt x="119" y="148"/>
                      </a:lnTo>
                      <a:lnTo>
                        <a:pt x="115" y="157"/>
                      </a:lnTo>
                      <a:lnTo>
                        <a:pt x="106" y="164"/>
                      </a:lnTo>
                      <a:lnTo>
                        <a:pt x="96" y="169"/>
                      </a:lnTo>
                      <a:lnTo>
                        <a:pt x="79" y="172"/>
                      </a:lnTo>
                      <a:lnTo>
                        <a:pt x="59" y="168"/>
                      </a:lnTo>
                      <a:lnTo>
                        <a:pt x="49" y="192"/>
                      </a:lnTo>
                      <a:lnTo>
                        <a:pt x="29" y="182"/>
                      </a:lnTo>
                      <a:lnTo>
                        <a:pt x="40" y="161"/>
                      </a:lnTo>
                      <a:lnTo>
                        <a:pt x="17" y="148"/>
                      </a:lnTo>
                      <a:lnTo>
                        <a:pt x="2" y="133"/>
                      </a:lnTo>
                      <a:lnTo>
                        <a:pt x="0" y="132"/>
                      </a:lnTo>
                      <a:lnTo>
                        <a:pt x="12" y="104"/>
                      </a:lnTo>
                      <a:lnTo>
                        <a:pt x="16" y="107"/>
                      </a:lnTo>
                      <a:lnTo>
                        <a:pt x="23" y="116"/>
                      </a:lnTo>
                      <a:lnTo>
                        <a:pt x="32" y="124"/>
                      </a:lnTo>
                      <a:lnTo>
                        <a:pt x="42" y="130"/>
                      </a:lnTo>
                      <a:lnTo>
                        <a:pt x="50" y="136"/>
                      </a:lnTo>
                      <a:lnTo>
                        <a:pt x="66" y="100"/>
                      </a:lnTo>
                      <a:lnTo>
                        <a:pt x="60" y="94"/>
                      </a:lnTo>
                      <a:lnTo>
                        <a:pt x="48" y="80"/>
                      </a:lnTo>
                      <a:lnTo>
                        <a:pt x="41" y="67"/>
                      </a:lnTo>
                      <a:lnTo>
                        <a:pt x="38" y="52"/>
                      </a:lnTo>
                      <a:lnTo>
                        <a:pt x="43" y="38"/>
                      </a:lnTo>
                      <a:lnTo>
                        <a:pt x="48" y="29"/>
                      </a:lnTo>
                      <a:lnTo>
                        <a:pt x="56" y="21"/>
                      </a:lnTo>
                      <a:lnTo>
                        <a:pt x="67" y="17"/>
                      </a:lnTo>
                      <a:lnTo>
                        <a:pt x="82" y="15"/>
                      </a:lnTo>
                      <a:lnTo>
                        <a:pt x="102" y="19"/>
                      </a:lnTo>
                      <a:lnTo>
                        <a:pt x="11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3" name="Freeform 12"/>
                <p:cNvSpPr>
                  <a:spLocks noEditPoints="1"/>
                </p:cNvSpPr>
                <p:nvPr/>
              </p:nvSpPr>
              <p:spPr bwMode="auto">
                <a:xfrm>
                  <a:off x="-75" y="1466"/>
                  <a:ext cx="164" cy="87"/>
                </a:xfrm>
                <a:custGeom>
                  <a:avLst/>
                  <a:gdLst>
                    <a:gd name="T0" fmla="*/ 663 w 820"/>
                    <a:gd name="T1" fmla="*/ 331 h 432"/>
                    <a:gd name="T2" fmla="*/ 613 w 820"/>
                    <a:gd name="T3" fmla="*/ 350 h 432"/>
                    <a:gd name="T4" fmla="*/ 576 w 820"/>
                    <a:gd name="T5" fmla="*/ 386 h 432"/>
                    <a:gd name="T6" fmla="*/ 692 w 820"/>
                    <a:gd name="T7" fmla="*/ 330 h 432"/>
                    <a:gd name="T8" fmla="*/ 44 w 820"/>
                    <a:gd name="T9" fmla="*/ 299 h 432"/>
                    <a:gd name="T10" fmla="*/ 131 w 820"/>
                    <a:gd name="T11" fmla="*/ 295 h 432"/>
                    <a:gd name="T12" fmla="*/ 120 w 820"/>
                    <a:gd name="T13" fmla="*/ 262 h 432"/>
                    <a:gd name="T14" fmla="*/ 94 w 820"/>
                    <a:gd name="T15" fmla="*/ 237 h 432"/>
                    <a:gd name="T16" fmla="*/ 691 w 820"/>
                    <a:gd name="T17" fmla="*/ 119 h 432"/>
                    <a:gd name="T18" fmla="*/ 692 w 820"/>
                    <a:gd name="T19" fmla="*/ 155 h 432"/>
                    <a:gd name="T20" fmla="*/ 711 w 820"/>
                    <a:gd name="T21" fmla="*/ 183 h 432"/>
                    <a:gd name="T22" fmla="*/ 745 w 820"/>
                    <a:gd name="T23" fmla="*/ 202 h 432"/>
                    <a:gd name="T24" fmla="*/ 691 w 820"/>
                    <a:gd name="T25" fmla="*/ 119 h 432"/>
                    <a:gd name="T26" fmla="*/ 401 w 820"/>
                    <a:gd name="T27" fmla="*/ 101 h 432"/>
                    <a:gd name="T28" fmla="*/ 345 w 820"/>
                    <a:gd name="T29" fmla="*/ 118 h 432"/>
                    <a:gd name="T30" fmla="*/ 300 w 820"/>
                    <a:gd name="T31" fmla="*/ 150 h 432"/>
                    <a:gd name="T32" fmla="*/ 269 w 820"/>
                    <a:gd name="T33" fmla="*/ 193 h 432"/>
                    <a:gd name="T34" fmla="*/ 262 w 820"/>
                    <a:gd name="T35" fmla="*/ 239 h 432"/>
                    <a:gd name="T36" fmla="*/ 276 w 820"/>
                    <a:gd name="T37" fmla="*/ 281 h 432"/>
                    <a:gd name="T38" fmla="*/ 310 w 820"/>
                    <a:gd name="T39" fmla="*/ 313 h 432"/>
                    <a:gd name="T40" fmla="*/ 361 w 820"/>
                    <a:gd name="T41" fmla="*/ 331 h 432"/>
                    <a:gd name="T42" fmla="*/ 419 w 820"/>
                    <a:gd name="T43" fmla="*/ 331 h 432"/>
                    <a:gd name="T44" fmla="*/ 475 w 820"/>
                    <a:gd name="T45" fmla="*/ 313 h 432"/>
                    <a:gd name="T46" fmla="*/ 520 w 820"/>
                    <a:gd name="T47" fmla="*/ 282 h 432"/>
                    <a:gd name="T48" fmla="*/ 550 w 820"/>
                    <a:gd name="T49" fmla="*/ 238 h 432"/>
                    <a:gd name="T50" fmla="*/ 558 w 820"/>
                    <a:gd name="T51" fmla="*/ 192 h 432"/>
                    <a:gd name="T52" fmla="*/ 544 w 820"/>
                    <a:gd name="T53" fmla="*/ 151 h 432"/>
                    <a:gd name="T54" fmla="*/ 511 w 820"/>
                    <a:gd name="T55" fmla="*/ 119 h 432"/>
                    <a:gd name="T56" fmla="*/ 460 w 820"/>
                    <a:gd name="T57" fmla="*/ 101 h 432"/>
                    <a:gd name="T58" fmla="*/ 158 w 820"/>
                    <a:gd name="T59" fmla="*/ 32 h 432"/>
                    <a:gd name="T60" fmla="*/ 156 w 820"/>
                    <a:gd name="T61" fmla="*/ 101 h 432"/>
                    <a:gd name="T62" fmla="*/ 207 w 820"/>
                    <a:gd name="T63" fmla="*/ 82 h 432"/>
                    <a:gd name="T64" fmla="*/ 244 w 820"/>
                    <a:gd name="T65" fmla="*/ 46 h 432"/>
                    <a:gd name="T66" fmla="*/ 137 w 820"/>
                    <a:gd name="T67" fmla="*/ 0 h 432"/>
                    <a:gd name="T68" fmla="*/ 682 w 820"/>
                    <a:gd name="T69" fmla="*/ 432 h 432"/>
                    <a:gd name="T70" fmla="*/ 137 w 820"/>
                    <a:gd name="T71"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20" h="432">
                      <a:moveTo>
                        <a:pt x="692" y="330"/>
                      </a:moveTo>
                      <a:lnTo>
                        <a:pt x="663" y="331"/>
                      </a:lnTo>
                      <a:lnTo>
                        <a:pt x="637" y="338"/>
                      </a:lnTo>
                      <a:lnTo>
                        <a:pt x="613" y="350"/>
                      </a:lnTo>
                      <a:lnTo>
                        <a:pt x="592" y="365"/>
                      </a:lnTo>
                      <a:lnTo>
                        <a:pt x="576" y="386"/>
                      </a:lnTo>
                      <a:lnTo>
                        <a:pt x="661" y="399"/>
                      </a:lnTo>
                      <a:lnTo>
                        <a:pt x="692" y="330"/>
                      </a:lnTo>
                      <a:close/>
                      <a:moveTo>
                        <a:pt x="75" y="230"/>
                      </a:moveTo>
                      <a:lnTo>
                        <a:pt x="44" y="299"/>
                      </a:lnTo>
                      <a:lnTo>
                        <a:pt x="130" y="313"/>
                      </a:lnTo>
                      <a:lnTo>
                        <a:pt x="131" y="295"/>
                      </a:lnTo>
                      <a:lnTo>
                        <a:pt x="129" y="277"/>
                      </a:lnTo>
                      <a:lnTo>
                        <a:pt x="120" y="262"/>
                      </a:lnTo>
                      <a:lnTo>
                        <a:pt x="109" y="249"/>
                      </a:lnTo>
                      <a:lnTo>
                        <a:pt x="94" y="237"/>
                      </a:lnTo>
                      <a:lnTo>
                        <a:pt x="75" y="230"/>
                      </a:lnTo>
                      <a:close/>
                      <a:moveTo>
                        <a:pt x="691" y="119"/>
                      </a:moveTo>
                      <a:lnTo>
                        <a:pt x="689" y="137"/>
                      </a:lnTo>
                      <a:lnTo>
                        <a:pt x="692" y="155"/>
                      </a:lnTo>
                      <a:lnTo>
                        <a:pt x="699" y="170"/>
                      </a:lnTo>
                      <a:lnTo>
                        <a:pt x="711" y="183"/>
                      </a:lnTo>
                      <a:lnTo>
                        <a:pt x="726" y="194"/>
                      </a:lnTo>
                      <a:lnTo>
                        <a:pt x="745" y="202"/>
                      </a:lnTo>
                      <a:lnTo>
                        <a:pt x="776" y="133"/>
                      </a:lnTo>
                      <a:lnTo>
                        <a:pt x="691" y="119"/>
                      </a:lnTo>
                      <a:close/>
                      <a:moveTo>
                        <a:pt x="430" y="99"/>
                      </a:moveTo>
                      <a:lnTo>
                        <a:pt x="401" y="101"/>
                      </a:lnTo>
                      <a:lnTo>
                        <a:pt x="373" y="107"/>
                      </a:lnTo>
                      <a:lnTo>
                        <a:pt x="345" y="118"/>
                      </a:lnTo>
                      <a:lnTo>
                        <a:pt x="321" y="132"/>
                      </a:lnTo>
                      <a:lnTo>
                        <a:pt x="300" y="150"/>
                      </a:lnTo>
                      <a:lnTo>
                        <a:pt x="282" y="170"/>
                      </a:lnTo>
                      <a:lnTo>
                        <a:pt x="269" y="193"/>
                      </a:lnTo>
                      <a:lnTo>
                        <a:pt x="263" y="217"/>
                      </a:lnTo>
                      <a:lnTo>
                        <a:pt x="262" y="239"/>
                      </a:lnTo>
                      <a:lnTo>
                        <a:pt x="265" y="262"/>
                      </a:lnTo>
                      <a:lnTo>
                        <a:pt x="276" y="281"/>
                      </a:lnTo>
                      <a:lnTo>
                        <a:pt x="291" y="299"/>
                      </a:lnTo>
                      <a:lnTo>
                        <a:pt x="310" y="313"/>
                      </a:lnTo>
                      <a:lnTo>
                        <a:pt x="333" y="324"/>
                      </a:lnTo>
                      <a:lnTo>
                        <a:pt x="361" y="331"/>
                      </a:lnTo>
                      <a:lnTo>
                        <a:pt x="391" y="333"/>
                      </a:lnTo>
                      <a:lnTo>
                        <a:pt x="419" y="331"/>
                      </a:lnTo>
                      <a:lnTo>
                        <a:pt x="448" y="324"/>
                      </a:lnTo>
                      <a:lnTo>
                        <a:pt x="475" y="313"/>
                      </a:lnTo>
                      <a:lnTo>
                        <a:pt x="499" y="299"/>
                      </a:lnTo>
                      <a:lnTo>
                        <a:pt x="520" y="282"/>
                      </a:lnTo>
                      <a:lnTo>
                        <a:pt x="538" y="262"/>
                      </a:lnTo>
                      <a:lnTo>
                        <a:pt x="550" y="238"/>
                      </a:lnTo>
                      <a:lnTo>
                        <a:pt x="557" y="215"/>
                      </a:lnTo>
                      <a:lnTo>
                        <a:pt x="558" y="192"/>
                      </a:lnTo>
                      <a:lnTo>
                        <a:pt x="554" y="170"/>
                      </a:lnTo>
                      <a:lnTo>
                        <a:pt x="544" y="151"/>
                      </a:lnTo>
                      <a:lnTo>
                        <a:pt x="530" y="133"/>
                      </a:lnTo>
                      <a:lnTo>
                        <a:pt x="511" y="119"/>
                      </a:lnTo>
                      <a:lnTo>
                        <a:pt x="487" y="108"/>
                      </a:lnTo>
                      <a:lnTo>
                        <a:pt x="460" y="101"/>
                      </a:lnTo>
                      <a:lnTo>
                        <a:pt x="430" y="99"/>
                      </a:lnTo>
                      <a:close/>
                      <a:moveTo>
                        <a:pt x="158" y="32"/>
                      </a:moveTo>
                      <a:lnTo>
                        <a:pt x="129" y="102"/>
                      </a:lnTo>
                      <a:lnTo>
                        <a:pt x="156" y="101"/>
                      </a:lnTo>
                      <a:lnTo>
                        <a:pt x="183" y="94"/>
                      </a:lnTo>
                      <a:lnTo>
                        <a:pt x="207" y="82"/>
                      </a:lnTo>
                      <a:lnTo>
                        <a:pt x="229" y="65"/>
                      </a:lnTo>
                      <a:lnTo>
                        <a:pt x="244" y="46"/>
                      </a:lnTo>
                      <a:lnTo>
                        <a:pt x="158" y="32"/>
                      </a:lnTo>
                      <a:close/>
                      <a:moveTo>
                        <a:pt x="137" y="0"/>
                      </a:moveTo>
                      <a:lnTo>
                        <a:pt x="820" y="111"/>
                      </a:lnTo>
                      <a:lnTo>
                        <a:pt x="682" y="432"/>
                      </a:lnTo>
                      <a:lnTo>
                        <a:pt x="0" y="321"/>
                      </a:lnTo>
                      <a:lnTo>
                        <a:pt x="1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4" name="Freeform 13"/>
                <p:cNvSpPr>
                  <a:spLocks noEditPoints="1"/>
                </p:cNvSpPr>
                <p:nvPr/>
              </p:nvSpPr>
              <p:spPr bwMode="auto">
                <a:xfrm>
                  <a:off x="-11" y="1492"/>
                  <a:ext cx="35" cy="35"/>
                </a:xfrm>
                <a:custGeom>
                  <a:avLst/>
                  <a:gdLst>
                    <a:gd name="T0" fmla="*/ 80 w 171"/>
                    <a:gd name="T1" fmla="*/ 131 h 178"/>
                    <a:gd name="T2" fmla="*/ 96 w 171"/>
                    <a:gd name="T3" fmla="*/ 128 h 178"/>
                    <a:gd name="T4" fmla="*/ 101 w 171"/>
                    <a:gd name="T5" fmla="*/ 122 h 178"/>
                    <a:gd name="T6" fmla="*/ 101 w 171"/>
                    <a:gd name="T7" fmla="*/ 116 h 178"/>
                    <a:gd name="T8" fmla="*/ 98 w 171"/>
                    <a:gd name="T9" fmla="*/ 111 h 178"/>
                    <a:gd name="T10" fmla="*/ 90 w 171"/>
                    <a:gd name="T11" fmla="*/ 105 h 178"/>
                    <a:gd name="T12" fmla="*/ 88 w 171"/>
                    <a:gd name="T13" fmla="*/ 42 h 178"/>
                    <a:gd name="T14" fmla="*/ 80 w 171"/>
                    <a:gd name="T15" fmla="*/ 45 h 178"/>
                    <a:gd name="T16" fmla="*/ 75 w 171"/>
                    <a:gd name="T17" fmla="*/ 50 h 178"/>
                    <a:gd name="T18" fmla="*/ 74 w 171"/>
                    <a:gd name="T19" fmla="*/ 56 h 178"/>
                    <a:gd name="T20" fmla="*/ 77 w 171"/>
                    <a:gd name="T21" fmla="*/ 62 h 178"/>
                    <a:gd name="T22" fmla="*/ 83 w 171"/>
                    <a:gd name="T23" fmla="*/ 67 h 178"/>
                    <a:gd name="T24" fmla="*/ 112 w 171"/>
                    <a:gd name="T25" fmla="*/ 0 h 178"/>
                    <a:gd name="T26" fmla="*/ 127 w 171"/>
                    <a:gd name="T27" fmla="*/ 20 h 178"/>
                    <a:gd name="T28" fmla="*/ 169 w 171"/>
                    <a:gd name="T29" fmla="*/ 36 h 178"/>
                    <a:gd name="T30" fmla="*/ 151 w 171"/>
                    <a:gd name="T31" fmla="*/ 59 h 178"/>
                    <a:gd name="T32" fmla="*/ 133 w 171"/>
                    <a:gd name="T33" fmla="*/ 50 h 178"/>
                    <a:gd name="T34" fmla="*/ 103 w 171"/>
                    <a:gd name="T35" fmla="*/ 78 h 178"/>
                    <a:gd name="T36" fmla="*/ 126 w 171"/>
                    <a:gd name="T37" fmla="*/ 92 h 178"/>
                    <a:gd name="T38" fmla="*/ 139 w 171"/>
                    <a:gd name="T39" fmla="*/ 113 h 178"/>
                    <a:gd name="T40" fmla="*/ 131 w 171"/>
                    <a:gd name="T41" fmla="*/ 135 h 178"/>
                    <a:gd name="T42" fmla="*/ 112 w 171"/>
                    <a:gd name="T43" fmla="*/ 149 h 178"/>
                    <a:gd name="T44" fmla="*/ 69 w 171"/>
                    <a:gd name="T45" fmla="*/ 155 h 178"/>
                    <a:gd name="T46" fmla="*/ 37 w 171"/>
                    <a:gd name="T47" fmla="*/ 174 h 178"/>
                    <a:gd name="T48" fmla="*/ 21 w 171"/>
                    <a:gd name="T49" fmla="*/ 146 h 178"/>
                    <a:gd name="T50" fmla="*/ 0 w 171"/>
                    <a:gd name="T51" fmla="*/ 136 h 178"/>
                    <a:gd name="T52" fmla="*/ 15 w 171"/>
                    <a:gd name="T53" fmla="*/ 111 h 178"/>
                    <a:gd name="T54" fmla="*/ 37 w 171"/>
                    <a:gd name="T55" fmla="*/ 123 h 178"/>
                    <a:gd name="T56" fmla="*/ 57 w 171"/>
                    <a:gd name="T57" fmla="*/ 129 h 178"/>
                    <a:gd name="T58" fmla="*/ 64 w 171"/>
                    <a:gd name="T59" fmla="*/ 91 h 178"/>
                    <a:gd name="T60" fmla="*/ 40 w 171"/>
                    <a:gd name="T61" fmla="*/ 70 h 178"/>
                    <a:gd name="T62" fmla="*/ 40 w 171"/>
                    <a:gd name="T63" fmla="*/ 45 h 178"/>
                    <a:gd name="T64" fmla="*/ 53 w 171"/>
                    <a:gd name="T65" fmla="*/ 29 h 178"/>
                    <a:gd name="T66" fmla="*/ 83 w 171"/>
                    <a:gd name="T67" fmla="*/ 18 h 178"/>
                    <a:gd name="T68" fmla="*/ 112 w 171"/>
                    <a:gd name="T6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78">
                      <a:moveTo>
                        <a:pt x="90" y="105"/>
                      </a:moveTo>
                      <a:lnTo>
                        <a:pt x="80" y="131"/>
                      </a:lnTo>
                      <a:lnTo>
                        <a:pt x="90" y="130"/>
                      </a:lnTo>
                      <a:lnTo>
                        <a:pt x="96" y="128"/>
                      </a:lnTo>
                      <a:lnTo>
                        <a:pt x="99" y="124"/>
                      </a:lnTo>
                      <a:lnTo>
                        <a:pt x="101" y="122"/>
                      </a:lnTo>
                      <a:lnTo>
                        <a:pt x="101" y="118"/>
                      </a:lnTo>
                      <a:lnTo>
                        <a:pt x="101" y="116"/>
                      </a:lnTo>
                      <a:lnTo>
                        <a:pt x="100" y="113"/>
                      </a:lnTo>
                      <a:lnTo>
                        <a:pt x="98" y="111"/>
                      </a:lnTo>
                      <a:lnTo>
                        <a:pt x="95" y="109"/>
                      </a:lnTo>
                      <a:lnTo>
                        <a:pt x="90" y="105"/>
                      </a:lnTo>
                      <a:close/>
                      <a:moveTo>
                        <a:pt x="94" y="42"/>
                      </a:moveTo>
                      <a:lnTo>
                        <a:pt x="88" y="42"/>
                      </a:lnTo>
                      <a:lnTo>
                        <a:pt x="82" y="44"/>
                      </a:lnTo>
                      <a:lnTo>
                        <a:pt x="80" y="45"/>
                      </a:lnTo>
                      <a:lnTo>
                        <a:pt x="77" y="48"/>
                      </a:lnTo>
                      <a:lnTo>
                        <a:pt x="75" y="50"/>
                      </a:lnTo>
                      <a:lnTo>
                        <a:pt x="74" y="54"/>
                      </a:lnTo>
                      <a:lnTo>
                        <a:pt x="74" y="56"/>
                      </a:lnTo>
                      <a:lnTo>
                        <a:pt x="75" y="60"/>
                      </a:lnTo>
                      <a:lnTo>
                        <a:pt x="77" y="62"/>
                      </a:lnTo>
                      <a:lnTo>
                        <a:pt x="80" y="65"/>
                      </a:lnTo>
                      <a:lnTo>
                        <a:pt x="83" y="67"/>
                      </a:lnTo>
                      <a:lnTo>
                        <a:pt x="94" y="42"/>
                      </a:lnTo>
                      <a:close/>
                      <a:moveTo>
                        <a:pt x="112" y="0"/>
                      </a:moveTo>
                      <a:lnTo>
                        <a:pt x="134" y="4"/>
                      </a:lnTo>
                      <a:lnTo>
                        <a:pt x="127" y="20"/>
                      </a:lnTo>
                      <a:lnTo>
                        <a:pt x="150" y="26"/>
                      </a:lnTo>
                      <a:lnTo>
                        <a:pt x="169" y="36"/>
                      </a:lnTo>
                      <a:lnTo>
                        <a:pt x="171" y="37"/>
                      </a:lnTo>
                      <a:lnTo>
                        <a:pt x="151" y="59"/>
                      </a:lnTo>
                      <a:lnTo>
                        <a:pt x="149" y="57"/>
                      </a:lnTo>
                      <a:lnTo>
                        <a:pt x="133" y="50"/>
                      </a:lnTo>
                      <a:lnTo>
                        <a:pt x="117" y="44"/>
                      </a:lnTo>
                      <a:lnTo>
                        <a:pt x="103" y="78"/>
                      </a:lnTo>
                      <a:lnTo>
                        <a:pt x="109" y="80"/>
                      </a:lnTo>
                      <a:lnTo>
                        <a:pt x="126" y="92"/>
                      </a:lnTo>
                      <a:lnTo>
                        <a:pt x="136" y="103"/>
                      </a:lnTo>
                      <a:lnTo>
                        <a:pt x="139" y="113"/>
                      </a:lnTo>
                      <a:lnTo>
                        <a:pt x="137" y="125"/>
                      </a:lnTo>
                      <a:lnTo>
                        <a:pt x="131" y="135"/>
                      </a:lnTo>
                      <a:lnTo>
                        <a:pt x="123" y="143"/>
                      </a:lnTo>
                      <a:lnTo>
                        <a:pt x="112" y="149"/>
                      </a:lnTo>
                      <a:lnTo>
                        <a:pt x="93" y="155"/>
                      </a:lnTo>
                      <a:lnTo>
                        <a:pt x="69" y="155"/>
                      </a:lnTo>
                      <a:lnTo>
                        <a:pt x="59" y="178"/>
                      </a:lnTo>
                      <a:lnTo>
                        <a:pt x="37" y="174"/>
                      </a:lnTo>
                      <a:lnTo>
                        <a:pt x="46" y="153"/>
                      </a:lnTo>
                      <a:lnTo>
                        <a:pt x="21" y="146"/>
                      </a:lnTo>
                      <a:lnTo>
                        <a:pt x="1" y="137"/>
                      </a:lnTo>
                      <a:lnTo>
                        <a:pt x="0" y="136"/>
                      </a:lnTo>
                      <a:lnTo>
                        <a:pt x="12" y="109"/>
                      </a:lnTo>
                      <a:lnTo>
                        <a:pt x="15" y="111"/>
                      </a:lnTo>
                      <a:lnTo>
                        <a:pt x="25" y="117"/>
                      </a:lnTo>
                      <a:lnTo>
                        <a:pt x="37" y="123"/>
                      </a:lnTo>
                      <a:lnTo>
                        <a:pt x="46" y="126"/>
                      </a:lnTo>
                      <a:lnTo>
                        <a:pt x="57" y="129"/>
                      </a:lnTo>
                      <a:lnTo>
                        <a:pt x="71" y="96"/>
                      </a:lnTo>
                      <a:lnTo>
                        <a:pt x="64" y="91"/>
                      </a:lnTo>
                      <a:lnTo>
                        <a:pt x="49" y="81"/>
                      </a:lnTo>
                      <a:lnTo>
                        <a:pt x="40" y="70"/>
                      </a:lnTo>
                      <a:lnTo>
                        <a:pt x="37" y="59"/>
                      </a:lnTo>
                      <a:lnTo>
                        <a:pt x="40" y="45"/>
                      </a:lnTo>
                      <a:lnTo>
                        <a:pt x="45" y="36"/>
                      </a:lnTo>
                      <a:lnTo>
                        <a:pt x="53" y="29"/>
                      </a:lnTo>
                      <a:lnTo>
                        <a:pt x="65" y="23"/>
                      </a:lnTo>
                      <a:lnTo>
                        <a:pt x="83" y="18"/>
                      </a:lnTo>
                      <a:lnTo>
                        <a:pt x="105" y="17"/>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8" name="Freeform 14"/>
                <p:cNvSpPr>
                  <a:spLocks noEditPoints="1"/>
                </p:cNvSpPr>
                <p:nvPr/>
              </p:nvSpPr>
              <p:spPr bwMode="auto">
                <a:xfrm>
                  <a:off x="-186" y="1502"/>
                  <a:ext cx="146" cy="168"/>
                </a:xfrm>
                <a:custGeom>
                  <a:avLst/>
                  <a:gdLst>
                    <a:gd name="T0" fmla="*/ 534 w 730"/>
                    <a:gd name="T1" fmla="*/ 696 h 840"/>
                    <a:gd name="T2" fmla="*/ 501 w 730"/>
                    <a:gd name="T3" fmla="*/ 711 h 840"/>
                    <a:gd name="T4" fmla="*/ 559 w 730"/>
                    <a:gd name="T5" fmla="*/ 787 h 840"/>
                    <a:gd name="T6" fmla="*/ 573 w 730"/>
                    <a:gd name="T7" fmla="*/ 700 h 840"/>
                    <a:gd name="T8" fmla="*/ 617 w 730"/>
                    <a:gd name="T9" fmla="*/ 433 h 840"/>
                    <a:gd name="T10" fmla="*/ 616 w 730"/>
                    <a:gd name="T11" fmla="*/ 490 h 840"/>
                    <a:gd name="T12" fmla="*/ 637 w 730"/>
                    <a:gd name="T13" fmla="*/ 546 h 840"/>
                    <a:gd name="T14" fmla="*/ 689 w 730"/>
                    <a:gd name="T15" fmla="*/ 493 h 840"/>
                    <a:gd name="T16" fmla="*/ 77 w 730"/>
                    <a:gd name="T17" fmla="*/ 271 h 840"/>
                    <a:gd name="T18" fmla="*/ 113 w 730"/>
                    <a:gd name="T19" fmla="*/ 409 h 840"/>
                    <a:gd name="T20" fmla="*/ 115 w 730"/>
                    <a:gd name="T21" fmla="*/ 352 h 840"/>
                    <a:gd name="T22" fmla="*/ 94 w 730"/>
                    <a:gd name="T23" fmla="*/ 296 h 840"/>
                    <a:gd name="T24" fmla="*/ 333 w 730"/>
                    <a:gd name="T25" fmla="*/ 259 h 840"/>
                    <a:gd name="T26" fmla="*/ 292 w 730"/>
                    <a:gd name="T27" fmla="*/ 271 h 840"/>
                    <a:gd name="T28" fmla="*/ 260 w 730"/>
                    <a:gd name="T29" fmla="*/ 299 h 840"/>
                    <a:gd name="T30" fmla="*/ 239 w 730"/>
                    <a:gd name="T31" fmla="*/ 348 h 840"/>
                    <a:gd name="T32" fmla="*/ 236 w 730"/>
                    <a:gd name="T33" fmla="*/ 409 h 840"/>
                    <a:gd name="T34" fmla="*/ 253 w 730"/>
                    <a:gd name="T35" fmla="*/ 470 h 840"/>
                    <a:gd name="T36" fmla="*/ 286 w 730"/>
                    <a:gd name="T37" fmla="*/ 524 h 840"/>
                    <a:gd name="T38" fmla="*/ 331 w 730"/>
                    <a:gd name="T39" fmla="*/ 564 h 840"/>
                    <a:gd name="T40" fmla="*/ 377 w 730"/>
                    <a:gd name="T41" fmla="*/ 580 h 840"/>
                    <a:gd name="T42" fmla="*/ 420 w 730"/>
                    <a:gd name="T43" fmla="*/ 579 h 840"/>
                    <a:gd name="T44" fmla="*/ 456 w 730"/>
                    <a:gd name="T45" fmla="*/ 559 h 840"/>
                    <a:gd name="T46" fmla="*/ 483 w 730"/>
                    <a:gd name="T47" fmla="*/ 521 h 840"/>
                    <a:gd name="T48" fmla="*/ 496 w 730"/>
                    <a:gd name="T49" fmla="*/ 464 h 840"/>
                    <a:gd name="T50" fmla="*/ 489 w 730"/>
                    <a:gd name="T51" fmla="*/ 402 h 840"/>
                    <a:gd name="T52" fmla="*/ 464 w 730"/>
                    <a:gd name="T53" fmla="*/ 342 h 840"/>
                    <a:gd name="T54" fmla="*/ 422 w 730"/>
                    <a:gd name="T55" fmla="*/ 293 h 840"/>
                    <a:gd name="T56" fmla="*/ 377 w 730"/>
                    <a:gd name="T57" fmla="*/ 267 h 840"/>
                    <a:gd name="T58" fmla="*/ 333 w 730"/>
                    <a:gd name="T59" fmla="*/ 259 h 840"/>
                    <a:gd name="T60" fmla="*/ 138 w 730"/>
                    <a:gd name="T61" fmla="*/ 131 h 840"/>
                    <a:gd name="T62" fmla="*/ 178 w 730"/>
                    <a:gd name="T63" fmla="*/ 146 h 840"/>
                    <a:gd name="T64" fmla="*/ 215 w 730"/>
                    <a:gd name="T65" fmla="*/ 140 h 840"/>
                    <a:gd name="T66" fmla="*/ 243 w 730"/>
                    <a:gd name="T67" fmla="*/ 115 h 840"/>
                    <a:gd name="T68" fmla="*/ 158 w 730"/>
                    <a:gd name="T69" fmla="*/ 0 h 840"/>
                    <a:gd name="T70" fmla="*/ 573 w 730"/>
                    <a:gd name="T71" fmla="*/ 840 h 840"/>
                    <a:gd name="T72" fmla="*/ 158 w 730"/>
                    <a:gd name="T73" fmla="*/ 0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0" h="840">
                      <a:moveTo>
                        <a:pt x="553" y="696"/>
                      </a:moveTo>
                      <a:lnTo>
                        <a:pt x="534" y="696"/>
                      </a:lnTo>
                      <a:lnTo>
                        <a:pt x="516" y="701"/>
                      </a:lnTo>
                      <a:lnTo>
                        <a:pt x="501" y="711"/>
                      </a:lnTo>
                      <a:lnTo>
                        <a:pt x="487" y="726"/>
                      </a:lnTo>
                      <a:lnTo>
                        <a:pt x="559" y="787"/>
                      </a:lnTo>
                      <a:lnTo>
                        <a:pt x="593" y="710"/>
                      </a:lnTo>
                      <a:lnTo>
                        <a:pt x="573" y="700"/>
                      </a:lnTo>
                      <a:lnTo>
                        <a:pt x="553" y="696"/>
                      </a:lnTo>
                      <a:close/>
                      <a:moveTo>
                        <a:pt x="617" y="433"/>
                      </a:moveTo>
                      <a:lnTo>
                        <a:pt x="614" y="460"/>
                      </a:lnTo>
                      <a:lnTo>
                        <a:pt x="616" y="490"/>
                      </a:lnTo>
                      <a:lnTo>
                        <a:pt x="624" y="518"/>
                      </a:lnTo>
                      <a:lnTo>
                        <a:pt x="637" y="546"/>
                      </a:lnTo>
                      <a:lnTo>
                        <a:pt x="655" y="570"/>
                      </a:lnTo>
                      <a:lnTo>
                        <a:pt x="689" y="493"/>
                      </a:lnTo>
                      <a:lnTo>
                        <a:pt x="617" y="433"/>
                      </a:lnTo>
                      <a:close/>
                      <a:moveTo>
                        <a:pt x="77" y="271"/>
                      </a:moveTo>
                      <a:lnTo>
                        <a:pt x="42" y="348"/>
                      </a:lnTo>
                      <a:lnTo>
                        <a:pt x="113" y="409"/>
                      </a:lnTo>
                      <a:lnTo>
                        <a:pt x="117" y="380"/>
                      </a:lnTo>
                      <a:lnTo>
                        <a:pt x="115" y="352"/>
                      </a:lnTo>
                      <a:lnTo>
                        <a:pt x="108" y="323"/>
                      </a:lnTo>
                      <a:lnTo>
                        <a:pt x="94" y="296"/>
                      </a:lnTo>
                      <a:lnTo>
                        <a:pt x="77" y="271"/>
                      </a:lnTo>
                      <a:close/>
                      <a:moveTo>
                        <a:pt x="333" y="259"/>
                      </a:moveTo>
                      <a:lnTo>
                        <a:pt x="311" y="262"/>
                      </a:lnTo>
                      <a:lnTo>
                        <a:pt x="292" y="271"/>
                      </a:lnTo>
                      <a:lnTo>
                        <a:pt x="274" y="283"/>
                      </a:lnTo>
                      <a:lnTo>
                        <a:pt x="260" y="299"/>
                      </a:lnTo>
                      <a:lnTo>
                        <a:pt x="248" y="321"/>
                      </a:lnTo>
                      <a:lnTo>
                        <a:pt x="239" y="348"/>
                      </a:lnTo>
                      <a:lnTo>
                        <a:pt x="235" y="378"/>
                      </a:lnTo>
                      <a:lnTo>
                        <a:pt x="236" y="409"/>
                      </a:lnTo>
                      <a:lnTo>
                        <a:pt x="242" y="440"/>
                      </a:lnTo>
                      <a:lnTo>
                        <a:pt x="253" y="470"/>
                      </a:lnTo>
                      <a:lnTo>
                        <a:pt x="268" y="498"/>
                      </a:lnTo>
                      <a:lnTo>
                        <a:pt x="286" y="524"/>
                      </a:lnTo>
                      <a:lnTo>
                        <a:pt x="309" y="547"/>
                      </a:lnTo>
                      <a:lnTo>
                        <a:pt x="331" y="564"/>
                      </a:lnTo>
                      <a:lnTo>
                        <a:pt x="354" y="574"/>
                      </a:lnTo>
                      <a:lnTo>
                        <a:pt x="377" y="580"/>
                      </a:lnTo>
                      <a:lnTo>
                        <a:pt x="398" y="582"/>
                      </a:lnTo>
                      <a:lnTo>
                        <a:pt x="420" y="579"/>
                      </a:lnTo>
                      <a:lnTo>
                        <a:pt x="439" y="571"/>
                      </a:lnTo>
                      <a:lnTo>
                        <a:pt x="456" y="559"/>
                      </a:lnTo>
                      <a:lnTo>
                        <a:pt x="471" y="541"/>
                      </a:lnTo>
                      <a:lnTo>
                        <a:pt x="483" y="521"/>
                      </a:lnTo>
                      <a:lnTo>
                        <a:pt x="492" y="492"/>
                      </a:lnTo>
                      <a:lnTo>
                        <a:pt x="496" y="464"/>
                      </a:lnTo>
                      <a:lnTo>
                        <a:pt x="495" y="433"/>
                      </a:lnTo>
                      <a:lnTo>
                        <a:pt x="489" y="402"/>
                      </a:lnTo>
                      <a:lnTo>
                        <a:pt x="478" y="371"/>
                      </a:lnTo>
                      <a:lnTo>
                        <a:pt x="464" y="342"/>
                      </a:lnTo>
                      <a:lnTo>
                        <a:pt x="445" y="316"/>
                      </a:lnTo>
                      <a:lnTo>
                        <a:pt x="422" y="293"/>
                      </a:lnTo>
                      <a:lnTo>
                        <a:pt x="399" y="278"/>
                      </a:lnTo>
                      <a:lnTo>
                        <a:pt x="377" y="267"/>
                      </a:lnTo>
                      <a:lnTo>
                        <a:pt x="355" y="260"/>
                      </a:lnTo>
                      <a:lnTo>
                        <a:pt x="333" y="259"/>
                      </a:lnTo>
                      <a:close/>
                      <a:moveTo>
                        <a:pt x="172" y="54"/>
                      </a:moveTo>
                      <a:lnTo>
                        <a:pt x="138" y="131"/>
                      </a:lnTo>
                      <a:lnTo>
                        <a:pt x="158" y="141"/>
                      </a:lnTo>
                      <a:lnTo>
                        <a:pt x="178" y="146"/>
                      </a:lnTo>
                      <a:lnTo>
                        <a:pt x="197" y="146"/>
                      </a:lnTo>
                      <a:lnTo>
                        <a:pt x="215" y="140"/>
                      </a:lnTo>
                      <a:lnTo>
                        <a:pt x="230" y="130"/>
                      </a:lnTo>
                      <a:lnTo>
                        <a:pt x="243" y="115"/>
                      </a:lnTo>
                      <a:lnTo>
                        <a:pt x="172" y="54"/>
                      </a:lnTo>
                      <a:close/>
                      <a:moveTo>
                        <a:pt x="158" y="0"/>
                      </a:moveTo>
                      <a:lnTo>
                        <a:pt x="730" y="486"/>
                      </a:lnTo>
                      <a:lnTo>
                        <a:pt x="573" y="840"/>
                      </a:lnTo>
                      <a:lnTo>
                        <a:pt x="0" y="354"/>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sp>
              <p:nvSpPr>
                <p:cNvPr id="59" name="Freeform 15"/>
                <p:cNvSpPr>
                  <a:spLocks noEditPoints="1"/>
                </p:cNvSpPr>
                <p:nvPr/>
              </p:nvSpPr>
              <p:spPr bwMode="auto">
                <a:xfrm>
                  <a:off x="-129" y="1565"/>
                  <a:ext cx="32" cy="41"/>
                </a:xfrm>
                <a:custGeom>
                  <a:avLst/>
                  <a:gdLst>
                    <a:gd name="T0" fmla="*/ 69 w 159"/>
                    <a:gd name="T1" fmla="*/ 157 h 208"/>
                    <a:gd name="T2" fmla="*/ 81 w 159"/>
                    <a:gd name="T3" fmla="*/ 161 h 208"/>
                    <a:gd name="T4" fmla="*/ 87 w 159"/>
                    <a:gd name="T5" fmla="*/ 156 h 208"/>
                    <a:gd name="T6" fmla="*/ 89 w 159"/>
                    <a:gd name="T7" fmla="*/ 151 h 208"/>
                    <a:gd name="T8" fmla="*/ 88 w 159"/>
                    <a:gd name="T9" fmla="*/ 143 h 208"/>
                    <a:gd name="T10" fmla="*/ 85 w 159"/>
                    <a:gd name="T11" fmla="*/ 135 h 208"/>
                    <a:gd name="T12" fmla="*/ 81 w 159"/>
                    <a:gd name="T13" fmla="*/ 44 h 208"/>
                    <a:gd name="T14" fmla="*/ 76 w 159"/>
                    <a:gd name="T15" fmla="*/ 46 h 208"/>
                    <a:gd name="T16" fmla="*/ 73 w 159"/>
                    <a:gd name="T17" fmla="*/ 55 h 208"/>
                    <a:gd name="T18" fmla="*/ 75 w 159"/>
                    <a:gd name="T19" fmla="*/ 64 h 208"/>
                    <a:gd name="T20" fmla="*/ 80 w 159"/>
                    <a:gd name="T21" fmla="*/ 74 h 208"/>
                    <a:gd name="T22" fmla="*/ 88 w 159"/>
                    <a:gd name="T23" fmla="*/ 45 h 208"/>
                    <a:gd name="T24" fmla="*/ 81 w 159"/>
                    <a:gd name="T25" fmla="*/ 44 h 208"/>
                    <a:gd name="T26" fmla="*/ 131 w 159"/>
                    <a:gd name="T27" fmla="*/ 17 h 208"/>
                    <a:gd name="T28" fmla="*/ 142 w 159"/>
                    <a:gd name="T29" fmla="*/ 55 h 208"/>
                    <a:gd name="T30" fmla="*/ 159 w 159"/>
                    <a:gd name="T31" fmla="*/ 80 h 208"/>
                    <a:gd name="T32" fmla="*/ 136 w 159"/>
                    <a:gd name="T33" fmla="*/ 94 h 208"/>
                    <a:gd name="T34" fmla="*/ 111 w 159"/>
                    <a:gd name="T35" fmla="*/ 62 h 208"/>
                    <a:gd name="T36" fmla="*/ 100 w 159"/>
                    <a:gd name="T37" fmla="*/ 105 h 208"/>
                    <a:gd name="T38" fmla="*/ 117 w 159"/>
                    <a:gd name="T39" fmla="*/ 135 h 208"/>
                    <a:gd name="T40" fmla="*/ 122 w 159"/>
                    <a:gd name="T41" fmla="*/ 163 h 208"/>
                    <a:gd name="T42" fmla="*/ 112 w 159"/>
                    <a:gd name="T43" fmla="*/ 188 h 208"/>
                    <a:gd name="T44" fmla="*/ 93 w 159"/>
                    <a:gd name="T45" fmla="*/ 197 h 208"/>
                    <a:gd name="T46" fmla="*/ 70 w 159"/>
                    <a:gd name="T47" fmla="*/ 192 h 208"/>
                    <a:gd name="T48" fmla="*/ 47 w 159"/>
                    <a:gd name="T49" fmla="*/ 208 h 208"/>
                    <a:gd name="T50" fmla="*/ 38 w 159"/>
                    <a:gd name="T51" fmla="*/ 169 h 208"/>
                    <a:gd name="T52" fmla="*/ 1 w 159"/>
                    <a:gd name="T53" fmla="*/ 125 h 208"/>
                    <a:gd name="T54" fmla="*/ 13 w 159"/>
                    <a:gd name="T55" fmla="*/ 94 h 208"/>
                    <a:gd name="T56" fmla="*/ 32 w 159"/>
                    <a:gd name="T57" fmla="*/ 124 h 208"/>
                    <a:gd name="T58" fmla="*/ 49 w 159"/>
                    <a:gd name="T59" fmla="*/ 142 h 208"/>
                    <a:gd name="T60" fmla="*/ 60 w 159"/>
                    <a:gd name="T61" fmla="*/ 96 h 208"/>
                    <a:gd name="T62" fmla="*/ 42 w 159"/>
                    <a:gd name="T63" fmla="*/ 57 h 208"/>
                    <a:gd name="T64" fmla="*/ 45 w 159"/>
                    <a:gd name="T65" fmla="*/ 24 h 208"/>
                    <a:gd name="T66" fmla="*/ 59 w 159"/>
                    <a:gd name="T67" fmla="*/ 9 h 208"/>
                    <a:gd name="T68" fmla="*/ 86 w 159"/>
                    <a:gd name="T69" fmla="*/ 9 h 208"/>
                    <a:gd name="T70" fmla="*/ 112 w 159"/>
                    <a:gd name="T71"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9" h="208">
                      <a:moveTo>
                        <a:pt x="81" y="129"/>
                      </a:moveTo>
                      <a:lnTo>
                        <a:pt x="69" y="157"/>
                      </a:lnTo>
                      <a:lnTo>
                        <a:pt x="76" y="160"/>
                      </a:lnTo>
                      <a:lnTo>
                        <a:pt x="81" y="161"/>
                      </a:lnTo>
                      <a:lnTo>
                        <a:pt x="85" y="158"/>
                      </a:lnTo>
                      <a:lnTo>
                        <a:pt x="87" y="156"/>
                      </a:lnTo>
                      <a:lnTo>
                        <a:pt x="88" y="155"/>
                      </a:lnTo>
                      <a:lnTo>
                        <a:pt x="89" y="151"/>
                      </a:lnTo>
                      <a:lnTo>
                        <a:pt x="89" y="146"/>
                      </a:lnTo>
                      <a:lnTo>
                        <a:pt x="88" y="143"/>
                      </a:lnTo>
                      <a:lnTo>
                        <a:pt x="87" y="139"/>
                      </a:lnTo>
                      <a:lnTo>
                        <a:pt x="85" y="135"/>
                      </a:lnTo>
                      <a:lnTo>
                        <a:pt x="81" y="129"/>
                      </a:lnTo>
                      <a:close/>
                      <a:moveTo>
                        <a:pt x="81" y="44"/>
                      </a:moveTo>
                      <a:lnTo>
                        <a:pt x="79" y="44"/>
                      </a:lnTo>
                      <a:lnTo>
                        <a:pt x="76" y="46"/>
                      </a:lnTo>
                      <a:lnTo>
                        <a:pt x="75" y="49"/>
                      </a:lnTo>
                      <a:lnTo>
                        <a:pt x="73" y="55"/>
                      </a:lnTo>
                      <a:lnTo>
                        <a:pt x="74" y="60"/>
                      </a:lnTo>
                      <a:lnTo>
                        <a:pt x="75" y="64"/>
                      </a:lnTo>
                      <a:lnTo>
                        <a:pt x="76" y="68"/>
                      </a:lnTo>
                      <a:lnTo>
                        <a:pt x="80" y="74"/>
                      </a:lnTo>
                      <a:lnTo>
                        <a:pt x="92" y="46"/>
                      </a:lnTo>
                      <a:lnTo>
                        <a:pt x="88" y="45"/>
                      </a:lnTo>
                      <a:lnTo>
                        <a:pt x="85" y="44"/>
                      </a:lnTo>
                      <a:lnTo>
                        <a:pt x="81" y="44"/>
                      </a:lnTo>
                      <a:close/>
                      <a:moveTo>
                        <a:pt x="112" y="0"/>
                      </a:moveTo>
                      <a:lnTo>
                        <a:pt x="131" y="17"/>
                      </a:lnTo>
                      <a:lnTo>
                        <a:pt x="123" y="35"/>
                      </a:lnTo>
                      <a:lnTo>
                        <a:pt x="142" y="55"/>
                      </a:lnTo>
                      <a:lnTo>
                        <a:pt x="157" y="76"/>
                      </a:lnTo>
                      <a:lnTo>
                        <a:pt x="159" y="80"/>
                      </a:lnTo>
                      <a:lnTo>
                        <a:pt x="138" y="98"/>
                      </a:lnTo>
                      <a:lnTo>
                        <a:pt x="136" y="94"/>
                      </a:lnTo>
                      <a:lnTo>
                        <a:pt x="124" y="76"/>
                      </a:lnTo>
                      <a:lnTo>
                        <a:pt x="111" y="62"/>
                      </a:lnTo>
                      <a:lnTo>
                        <a:pt x="95" y="98"/>
                      </a:lnTo>
                      <a:lnTo>
                        <a:pt x="100" y="105"/>
                      </a:lnTo>
                      <a:lnTo>
                        <a:pt x="110" y="121"/>
                      </a:lnTo>
                      <a:lnTo>
                        <a:pt x="117" y="135"/>
                      </a:lnTo>
                      <a:lnTo>
                        <a:pt x="120" y="146"/>
                      </a:lnTo>
                      <a:lnTo>
                        <a:pt x="122" y="163"/>
                      </a:lnTo>
                      <a:lnTo>
                        <a:pt x="118" y="177"/>
                      </a:lnTo>
                      <a:lnTo>
                        <a:pt x="112" y="188"/>
                      </a:lnTo>
                      <a:lnTo>
                        <a:pt x="104" y="194"/>
                      </a:lnTo>
                      <a:lnTo>
                        <a:pt x="93" y="197"/>
                      </a:lnTo>
                      <a:lnTo>
                        <a:pt x="82" y="195"/>
                      </a:lnTo>
                      <a:lnTo>
                        <a:pt x="70" y="192"/>
                      </a:lnTo>
                      <a:lnTo>
                        <a:pt x="57" y="183"/>
                      </a:lnTo>
                      <a:lnTo>
                        <a:pt x="47" y="208"/>
                      </a:lnTo>
                      <a:lnTo>
                        <a:pt x="28" y="192"/>
                      </a:lnTo>
                      <a:lnTo>
                        <a:pt x="38" y="169"/>
                      </a:lnTo>
                      <a:lnTo>
                        <a:pt x="17" y="148"/>
                      </a:lnTo>
                      <a:lnTo>
                        <a:pt x="1" y="125"/>
                      </a:lnTo>
                      <a:lnTo>
                        <a:pt x="0" y="124"/>
                      </a:lnTo>
                      <a:lnTo>
                        <a:pt x="13" y="94"/>
                      </a:lnTo>
                      <a:lnTo>
                        <a:pt x="16" y="99"/>
                      </a:lnTo>
                      <a:lnTo>
                        <a:pt x="32" y="124"/>
                      </a:lnTo>
                      <a:lnTo>
                        <a:pt x="42" y="133"/>
                      </a:lnTo>
                      <a:lnTo>
                        <a:pt x="49" y="142"/>
                      </a:lnTo>
                      <a:lnTo>
                        <a:pt x="66" y="105"/>
                      </a:lnTo>
                      <a:lnTo>
                        <a:pt x="60" y="96"/>
                      </a:lnTo>
                      <a:lnTo>
                        <a:pt x="48" y="76"/>
                      </a:lnTo>
                      <a:lnTo>
                        <a:pt x="42" y="57"/>
                      </a:lnTo>
                      <a:lnTo>
                        <a:pt x="41" y="40"/>
                      </a:lnTo>
                      <a:lnTo>
                        <a:pt x="45" y="24"/>
                      </a:lnTo>
                      <a:lnTo>
                        <a:pt x="51" y="14"/>
                      </a:lnTo>
                      <a:lnTo>
                        <a:pt x="59" y="9"/>
                      </a:lnTo>
                      <a:lnTo>
                        <a:pt x="69" y="7"/>
                      </a:lnTo>
                      <a:lnTo>
                        <a:pt x="86" y="9"/>
                      </a:lnTo>
                      <a:lnTo>
                        <a:pt x="104" y="19"/>
                      </a:lnTo>
                      <a:lnTo>
                        <a:pt x="1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354"/>
                  <a:endParaRPr lang="en-US">
                    <a:solidFill>
                      <a:prstClr val="white"/>
                    </a:solidFill>
                  </a:endParaRPr>
                </a:p>
              </p:txBody>
            </p:sp>
          </p:grpSp>
        </p:grpSp>
      </p:grpSp>
      <p:sp>
        <p:nvSpPr>
          <p:cNvPr id="9" name="Rectangle 8"/>
          <p:cNvSpPr/>
          <p:nvPr/>
        </p:nvSpPr>
        <p:spPr>
          <a:xfrm rot="2575617">
            <a:off x="3500171" y="2539504"/>
            <a:ext cx="465326" cy="645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rot="2591551">
            <a:off x="3445699" y="2518946"/>
            <a:ext cx="602288" cy="707886"/>
          </a:xfrm>
          <a:prstGeom prst="rect">
            <a:avLst/>
          </a:prstGeom>
          <a:noFill/>
        </p:spPr>
        <p:txBody>
          <a:bodyPr wrap="square" rtlCol="0">
            <a:spAutoFit/>
          </a:bodyPr>
          <a:lstStyle/>
          <a:p>
            <a:r>
              <a:rPr lang="en-US" sz="4000" dirty="0" smtClean="0">
                <a:solidFill>
                  <a:srgbClr val="221D44"/>
                </a:solidFill>
                <a:latin typeface="Arial Black" panose="020B0A04020102020204" pitchFamily="34" charset="0"/>
              </a:rPr>
              <a:t>€</a:t>
            </a:r>
            <a:endParaRPr lang="en-US" sz="4000" dirty="0">
              <a:solidFill>
                <a:srgbClr val="221D44"/>
              </a:solidFill>
              <a:latin typeface="Arial Black" panose="020B0A040201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0697" y="0"/>
            <a:ext cx="6858000" cy="685800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8045" y="0"/>
            <a:ext cx="6858000" cy="685800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93311" y="0"/>
            <a:ext cx="6858000" cy="685800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5274" y="0"/>
            <a:ext cx="6858000" cy="6858000"/>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54125" y="0"/>
            <a:ext cx="6858000" cy="6858000"/>
          </a:xfrm>
          <a:prstGeom prst="rect">
            <a:avLst/>
          </a:prstGeom>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80697" y="0"/>
            <a:ext cx="6858000" cy="6858000"/>
          </a:xfrm>
          <a:prstGeom prst="rect">
            <a:avLst/>
          </a:prstGeom>
        </p:spPr>
      </p:pic>
    </p:spTree>
    <p:extLst>
      <p:ext uri="{BB962C8B-B14F-4D97-AF65-F5344CB8AC3E}">
        <p14:creationId xmlns:p14="http://schemas.microsoft.com/office/powerpoint/2010/main" val="3673199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ppt_x</p:attrName>
                                        </p:attrNameLst>
                                      </p:cBhvr>
                                      <p:tavLst>
                                        <p:tav tm="0">
                                          <p:val>
                                            <p:strVal val="#ppt_x"/>
                                          </p:val>
                                        </p:tav>
                                        <p:tav tm="100000">
                                          <p:val>
                                            <p:strVal val="#ppt_x"/>
                                          </p:val>
                                        </p:tav>
                                      </p:tavLst>
                                    </p:anim>
                                    <p:anim calcmode="lin" valueType="num">
                                      <p:cBhvr>
                                        <p:cTn id="9" dur="2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xit" presetSubtype="0" fill="hold" nodeType="afterEffect">
                                  <p:stCondLst>
                                    <p:cond delay="0"/>
                                  </p:stCondLst>
                                  <p:childTnLst>
                                    <p:animEffect transition="out" filter="fade">
                                      <p:cBhvr>
                                        <p:cTn id="12" dur="2000"/>
                                        <p:tgtEl>
                                          <p:spTgt spid="10"/>
                                        </p:tgtEl>
                                      </p:cBhvr>
                                    </p:animEffect>
                                    <p:anim calcmode="lin" valueType="num">
                                      <p:cBhvr>
                                        <p:cTn id="13" dur="2000"/>
                                        <p:tgtEl>
                                          <p:spTgt spid="10"/>
                                        </p:tgtEl>
                                        <p:attrNameLst>
                                          <p:attrName>ppt_x</p:attrName>
                                        </p:attrNameLst>
                                      </p:cBhvr>
                                      <p:tavLst>
                                        <p:tav tm="0">
                                          <p:val>
                                            <p:strVal val="ppt_x"/>
                                          </p:val>
                                        </p:tav>
                                        <p:tav tm="100000">
                                          <p:val>
                                            <p:strVal val="ppt_x"/>
                                          </p:val>
                                        </p:tav>
                                      </p:tavLst>
                                    </p:anim>
                                    <p:anim calcmode="lin" valueType="num">
                                      <p:cBhvr>
                                        <p:cTn id="14" dur="2000"/>
                                        <p:tgtEl>
                                          <p:spTgt spid="10"/>
                                        </p:tgtEl>
                                        <p:attrNameLst>
                                          <p:attrName>ppt_y</p:attrName>
                                        </p:attrNameLst>
                                      </p:cBhvr>
                                      <p:tavLst>
                                        <p:tav tm="0">
                                          <p:val>
                                            <p:strVal val="ppt_y"/>
                                          </p:val>
                                        </p:tav>
                                        <p:tav tm="100000">
                                          <p:val>
                                            <p:strVal val="ppt_y+.1"/>
                                          </p:val>
                                        </p:tav>
                                      </p:tavLst>
                                    </p:anim>
                                    <p:set>
                                      <p:cBhvr>
                                        <p:cTn id="15" dur="1" fill="hold">
                                          <p:stCondLst>
                                            <p:cond delay="1999"/>
                                          </p:stCondLst>
                                        </p:cTn>
                                        <p:tgtEl>
                                          <p:spTgt spid="10"/>
                                        </p:tgtEl>
                                        <p:attrNameLst>
                                          <p:attrName>style.visibility</p:attrName>
                                        </p:attrNameLst>
                                      </p:cBhvr>
                                      <p:to>
                                        <p:strVal val="hidden"/>
                                      </p:to>
                                    </p:set>
                                  </p:childTnLst>
                                </p:cTn>
                              </p:par>
                            </p:childTnLst>
                          </p:cTn>
                        </p:par>
                        <p:par>
                          <p:cTn id="16" fill="hold">
                            <p:stCondLst>
                              <p:cond delay="4000"/>
                            </p:stCondLst>
                            <p:childTnLst>
                              <p:par>
                                <p:cTn id="17" presetID="47"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2000"/>
                                        <p:tgtEl>
                                          <p:spTgt spid="15"/>
                                        </p:tgtEl>
                                      </p:cBhvr>
                                    </p:animEffect>
                                    <p:anim calcmode="lin" valueType="num">
                                      <p:cBhvr>
                                        <p:cTn id="20" dur="2000" fill="hold"/>
                                        <p:tgtEl>
                                          <p:spTgt spid="15"/>
                                        </p:tgtEl>
                                        <p:attrNameLst>
                                          <p:attrName>ppt_x</p:attrName>
                                        </p:attrNameLst>
                                      </p:cBhvr>
                                      <p:tavLst>
                                        <p:tav tm="0">
                                          <p:val>
                                            <p:strVal val="#ppt_x"/>
                                          </p:val>
                                        </p:tav>
                                        <p:tav tm="100000">
                                          <p:val>
                                            <p:strVal val="#ppt_x"/>
                                          </p:val>
                                        </p:tav>
                                      </p:tavLst>
                                    </p:anim>
                                    <p:anim calcmode="lin" valueType="num">
                                      <p:cBhvr>
                                        <p:cTn id="21" dur="20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42" presetClass="exit" presetSubtype="0" fill="hold" nodeType="afterEffect">
                                  <p:stCondLst>
                                    <p:cond delay="0"/>
                                  </p:stCondLst>
                                  <p:childTnLst>
                                    <p:animEffect transition="out" filter="fade">
                                      <p:cBhvr>
                                        <p:cTn id="24" dur="2000"/>
                                        <p:tgtEl>
                                          <p:spTgt spid="15"/>
                                        </p:tgtEl>
                                      </p:cBhvr>
                                    </p:animEffect>
                                    <p:anim calcmode="lin" valueType="num">
                                      <p:cBhvr>
                                        <p:cTn id="25" dur="2000"/>
                                        <p:tgtEl>
                                          <p:spTgt spid="15"/>
                                        </p:tgtEl>
                                        <p:attrNameLst>
                                          <p:attrName>ppt_x</p:attrName>
                                        </p:attrNameLst>
                                      </p:cBhvr>
                                      <p:tavLst>
                                        <p:tav tm="0">
                                          <p:val>
                                            <p:strVal val="ppt_x"/>
                                          </p:val>
                                        </p:tav>
                                        <p:tav tm="100000">
                                          <p:val>
                                            <p:strVal val="ppt_x"/>
                                          </p:val>
                                        </p:tav>
                                      </p:tavLst>
                                    </p:anim>
                                    <p:anim calcmode="lin" valueType="num">
                                      <p:cBhvr>
                                        <p:cTn id="26" dur="2000"/>
                                        <p:tgtEl>
                                          <p:spTgt spid="15"/>
                                        </p:tgtEl>
                                        <p:attrNameLst>
                                          <p:attrName>ppt_y</p:attrName>
                                        </p:attrNameLst>
                                      </p:cBhvr>
                                      <p:tavLst>
                                        <p:tav tm="0">
                                          <p:val>
                                            <p:strVal val="ppt_y"/>
                                          </p:val>
                                        </p:tav>
                                        <p:tav tm="100000">
                                          <p:val>
                                            <p:strVal val="ppt_y+.1"/>
                                          </p:val>
                                        </p:tav>
                                      </p:tavLst>
                                    </p:anim>
                                    <p:set>
                                      <p:cBhvr>
                                        <p:cTn id="27" dur="1" fill="hold">
                                          <p:stCondLst>
                                            <p:cond delay="1999"/>
                                          </p:stCondLst>
                                        </p:cTn>
                                        <p:tgtEl>
                                          <p:spTgt spid="15"/>
                                        </p:tgtEl>
                                        <p:attrNameLst>
                                          <p:attrName>style.visibility</p:attrName>
                                        </p:attrNameLst>
                                      </p:cBhvr>
                                      <p:to>
                                        <p:strVal val="hidden"/>
                                      </p:to>
                                    </p:set>
                                  </p:childTnLst>
                                </p:cTn>
                              </p:par>
                            </p:childTnLst>
                          </p:cTn>
                        </p:par>
                        <p:par>
                          <p:cTn id="28" fill="hold">
                            <p:stCondLst>
                              <p:cond delay="8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0"/>
                                        <p:tgtEl>
                                          <p:spTgt spid="17"/>
                                        </p:tgtEl>
                                      </p:cBhvr>
                                    </p:animEffect>
                                    <p:anim calcmode="lin" valueType="num">
                                      <p:cBhvr>
                                        <p:cTn id="32" dur="2000" fill="hold"/>
                                        <p:tgtEl>
                                          <p:spTgt spid="17"/>
                                        </p:tgtEl>
                                        <p:attrNameLst>
                                          <p:attrName>ppt_x</p:attrName>
                                        </p:attrNameLst>
                                      </p:cBhvr>
                                      <p:tavLst>
                                        <p:tav tm="0">
                                          <p:val>
                                            <p:strVal val="#ppt_x"/>
                                          </p:val>
                                        </p:tav>
                                        <p:tav tm="100000">
                                          <p:val>
                                            <p:strVal val="#ppt_x"/>
                                          </p:val>
                                        </p:tav>
                                      </p:tavLst>
                                    </p:anim>
                                    <p:anim calcmode="lin" valueType="num">
                                      <p:cBhvr>
                                        <p:cTn id="33" dur="2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10000"/>
                            </p:stCondLst>
                            <p:childTnLst>
                              <p:par>
                                <p:cTn id="35" presetID="42" presetClass="exit" presetSubtype="0" fill="hold" nodeType="afterEffect">
                                  <p:stCondLst>
                                    <p:cond delay="0"/>
                                  </p:stCondLst>
                                  <p:childTnLst>
                                    <p:animEffect transition="out" filter="fade">
                                      <p:cBhvr>
                                        <p:cTn id="36" dur="2000"/>
                                        <p:tgtEl>
                                          <p:spTgt spid="17"/>
                                        </p:tgtEl>
                                      </p:cBhvr>
                                    </p:animEffect>
                                    <p:anim calcmode="lin" valueType="num">
                                      <p:cBhvr>
                                        <p:cTn id="37" dur="2000"/>
                                        <p:tgtEl>
                                          <p:spTgt spid="17"/>
                                        </p:tgtEl>
                                        <p:attrNameLst>
                                          <p:attrName>ppt_x</p:attrName>
                                        </p:attrNameLst>
                                      </p:cBhvr>
                                      <p:tavLst>
                                        <p:tav tm="0">
                                          <p:val>
                                            <p:strVal val="ppt_x"/>
                                          </p:val>
                                        </p:tav>
                                        <p:tav tm="100000">
                                          <p:val>
                                            <p:strVal val="ppt_x"/>
                                          </p:val>
                                        </p:tav>
                                      </p:tavLst>
                                    </p:anim>
                                    <p:anim calcmode="lin" valueType="num">
                                      <p:cBhvr>
                                        <p:cTn id="38" dur="2000"/>
                                        <p:tgtEl>
                                          <p:spTgt spid="17"/>
                                        </p:tgtEl>
                                        <p:attrNameLst>
                                          <p:attrName>ppt_y</p:attrName>
                                        </p:attrNameLst>
                                      </p:cBhvr>
                                      <p:tavLst>
                                        <p:tav tm="0">
                                          <p:val>
                                            <p:strVal val="ppt_y"/>
                                          </p:val>
                                        </p:tav>
                                        <p:tav tm="100000">
                                          <p:val>
                                            <p:strVal val="ppt_y+.1"/>
                                          </p:val>
                                        </p:tav>
                                      </p:tavLst>
                                    </p:anim>
                                    <p:set>
                                      <p:cBhvr>
                                        <p:cTn id="39" dur="1" fill="hold">
                                          <p:stCondLst>
                                            <p:cond delay="1999"/>
                                          </p:stCondLst>
                                        </p:cTn>
                                        <p:tgtEl>
                                          <p:spTgt spid="17"/>
                                        </p:tgtEl>
                                        <p:attrNameLst>
                                          <p:attrName>style.visibility</p:attrName>
                                        </p:attrNameLst>
                                      </p:cBhvr>
                                      <p:to>
                                        <p:strVal val="hidden"/>
                                      </p:to>
                                    </p:set>
                                  </p:childTnLst>
                                </p:cTn>
                              </p:par>
                            </p:childTnLst>
                          </p:cTn>
                        </p:par>
                        <p:par>
                          <p:cTn id="40" fill="hold">
                            <p:stCondLst>
                              <p:cond delay="12000"/>
                            </p:stCondLst>
                            <p:childTnLst>
                              <p:par>
                                <p:cTn id="41" presetID="47"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000"/>
                                        <p:tgtEl>
                                          <p:spTgt spid="19"/>
                                        </p:tgtEl>
                                      </p:cBhvr>
                                    </p:animEffect>
                                    <p:anim calcmode="lin" valueType="num">
                                      <p:cBhvr>
                                        <p:cTn id="44" dur="2000" fill="hold"/>
                                        <p:tgtEl>
                                          <p:spTgt spid="19"/>
                                        </p:tgtEl>
                                        <p:attrNameLst>
                                          <p:attrName>ppt_x</p:attrName>
                                        </p:attrNameLst>
                                      </p:cBhvr>
                                      <p:tavLst>
                                        <p:tav tm="0">
                                          <p:val>
                                            <p:strVal val="#ppt_x"/>
                                          </p:val>
                                        </p:tav>
                                        <p:tav tm="100000">
                                          <p:val>
                                            <p:strVal val="#ppt_x"/>
                                          </p:val>
                                        </p:tav>
                                      </p:tavLst>
                                    </p:anim>
                                    <p:anim calcmode="lin" valueType="num">
                                      <p:cBhvr>
                                        <p:cTn id="45" dur="2000" fill="hold"/>
                                        <p:tgtEl>
                                          <p:spTgt spid="19"/>
                                        </p:tgtEl>
                                        <p:attrNameLst>
                                          <p:attrName>ppt_y</p:attrName>
                                        </p:attrNameLst>
                                      </p:cBhvr>
                                      <p:tavLst>
                                        <p:tav tm="0">
                                          <p:val>
                                            <p:strVal val="#ppt_y-.1"/>
                                          </p:val>
                                        </p:tav>
                                        <p:tav tm="100000">
                                          <p:val>
                                            <p:strVal val="#ppt_y"/>
                                          </p:val>
                                        </p:tav>
                                      </p:tavLst>
                                    </p:anim>
                                  </p:childTnLst>
                                </p:cTn>
                              </p:par>
                            </p:childTnLst>
                          </p:cTn>
                        </p:par>
                        <p:par>
                          <p:cTn id="46" fill="hold">
                            <p:stCondLst>
                              <p:cond delay="14000"/>
                            </p:stCondLst>
                            <p:childTnLst>
                              <p:par>
                                <p:cTn id="47" presetID="42" presetClass="exit" presetSubtype="0" fill="hold" nodeType="afterEffect">
                                  <p:stCondLst>
                                    <p:cond delay="0"/>
                                  </p:stCondLst>
                                  <p:childTnLst>
                                    <p:animEffect transition="out" filter="fade">
                                      <p:cBhvr>
                                        <p:cTn id="48" dur="2000"/>
                                        <p:tgtEl>
                                          <p:spTgt spid="19"/>
                                        </p:tgtEl>
                                      </p:cBhvr>
                                    </p:animEffect>
                                    <p:anim calcmode="lin" valueType="num">
                                      <p:cBhvr>
                                        <p:cTn id="49" dur="2000"/>
                                        <p:tgtEl>
                                          <p:spTgt spid="19"/>
                                        </p:tgtEl>
                                        <p:attrNameLst>
                                          <p:attrName>ppt_x</p:attrName>
                                        </p:attrNameLst>
                                      </p:cBhvr>
                                      <p:tavLst>
                                        <p:tav tm="0">
                                          <p:val>
                                            <p:strVal val="ppt_x"/>
                                          </p:val>
                                        </p:tav>
                                        <p:tav tm="100000">
                                          <p:val>
                                            <p:strVal val="ppt_x"/>
                                          </p:val>
                                        </p:tav>
                                      </p:tavLst>
                                    </p:anim>
                                    <p:anim calcmode="lin" valueType="num">
                                      <p:cBhvr>
                                        <p:cTn id="50" dur="2000"/>
                                        <p:tgtEl>
                                          <p:spTgt spid="19"/>
                                        </p:tgtEl>
                                        <p:attrNameLst>
                                          <p:attrName>ppt_y</p:attrName>
                                        </p:attrNameLst>
                                      </p:cBhvr>
                                      <p:tavLst>
                                        <p:tav tm="0">
                                          <p:val>
                                            <p:strVal val="ppt_y"/>
                                          </p:val>
                                        </p:tav>
                                        <p:tav tm="100000">
                                          <p:val>
                                            <p:strVal val="ppt_y+.1"/>
                                          </p:val>
                                        </p:tav>
                                      </p:tavLst>
                                    </p:anim>
                                    <p:set>
                                      <p:cBhvr>
                                        <p:cTn id="51" dur="1" fill="hold">
                                          <p:stCondLst>
                                            <p:cond delay="1999"/>
                                          </p:stCondLst>
                                        </p:cTn>
                                        <p:tgtEl>
                                          <p:spTgt spid="19"/>
                                        </p:tgtEl>
                                        <p:attrNameLst>
                                          <p:attrName>style.visibility</p:attrName>
                                        </p:attrNameLst>
                                      </p:cBhvr>
                                      <p:to>
                                        <p:strVal val="hidden"/>
                                      </p:to>
                                    </p:set>
                                  </p:childTnLst>
                                </p:cTn>
                              </p:par>
                            </p:childTnLst>
                          </p:cTn>
                        </p:par>
                        <p:par>
                          <p:cTn id="52" fill="hold">
                            <p:stCondLst>
                              <p:cond delay="16000"/>
                            </p:stCondLst>
                            <p:childTnLst>
                              <p:par>
                                <p:cTn id="53" presetID="47" presetClass="entr" presetSubtype="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2000"/>
                                        <p:tgtEl>
                                          <p:spTgt spid="20"/>
                                        </p:tgtEl>
                                      </p:cBhvr>
                                    </p:animEffect>
                                    <p:anim calcmode="lin" valueType="num">
                                      <p:cBhvr>
                                        <p:cTn id="56" dur="2000" fill="hold"/>
                                        <p:tgtEl>
                                          <p:spTgt spid="20"/>
                                        </p:tgtEl>
                                        <p:attrNameLst>
                                          <p:attrName>ppt_x</p:attrName>
                                        </p:attrNameLst>
                                      </p:cBhvr>
                                      <p:tavLst>
                                        <p:tav tm="0">
                                          <p:val>
                                            <p:strVal val="#ppt_x"/>
                                          </p:val>
                                        </p:tav>
                                        <p:tav tm="100000">
                                          <p:val>
                                            <p:strVal val="#ppt_x"/>
                                          </p:val>
                                        </p:tav>
                                      </p:tavLst>
                                    </p:anim>
                                    <p:anim calcmode="lin" valueType="num">
                                      <p:cBhvr>
                                        <p:cTn id="57" dur="2000" fill="hold"/>
                                        <p:tgtEl>
                                          <p:spTgt spid="20"/>
                                        </p:tgtEl>
                                        <p:attrNameLst>
                                          <p:attrName>ppt_y</p:attrName>
                                        </p:attrNameLst>
                                      </p:cBhvr>
                                      <p:tavLst>
                                        <p:tav tm="0">
                                          <p:val>
                                            <p:strVal val="#ppt_y-.1"/>
                                          </p:val>
                                        </p:tav>
                                        <p:tav tm="100000">
                                          <p:val>
                                            <p:strVal val="#ppt_y"/>
                                          </p:val>
                                        </p:tav>
                                      </p:tavLst>
                                    </p:anim>
                                  </p:childTnLst>
                                </p:cTn>
                              </p:par>
                            </p:childTnLst>
                          </p:cTn>
                        </p:par>
                        <p:par>
                          <p:cTn id="58" fill="hold">
                            <p:stCondLst>
                              <p:cond delay="18000"/>
                            </p:stCondLst>
                            <p:childTnLst>
                              <p:par>
                                <p:cTn id="59" presetID="42" presetClass="exit" presetSubtype="0" fill="hold" nodeType="afterEffect">
                                  <p:stCondLst>
                                    <p:cond delay="0"/>
                                  </p:stCondLst>
                                  <p:childTnLst>
                                    <p:animEffect transition="out" filter="fade">
                                      <p:cBhvr>
                                        <p:cTn id="60" dur="2000"/>
                                        <p:tgtEl>
                                          <p:spTgt spid="20"/>
                                        </p:tgtEl>
                                      </p:cBhvr>
                                    </p:animEffect>
                                    <p:anim calcmode="lin" valueType="num">
                                      <p:cBhvr>
                                        <p:cTn id="61" dur="2000"/>
                                        <p:tgtEl>
                                          <p:spTgt spid="20"/>
                                        </p:tgtEl>
                                        <p:attrNameLst>
                                          <p:attrName>ppt_x</p:attrName>
                                        </p:attrNameLst>
                                      </p:cBhvr>
                                      <p:tavLst>
                                        <p:tav tm="0">
                                          <p:val>
                                            <p:strVal val="ppt_x"/>
                                          </p:val>
                                        </p:tav>
                                        <p:tav tm="100000">
                                          <p:val>
                                            <p:strVal val="ppt_x"/>
                                          </p:val>
                                        </p:tav>
                                      </p:tavLst>
                                    </p:anim>
                                    <p:anim calcmode="lin" valueType="num">
                                      <p:cBhvr>
                                        <p:cTn id="62" dur="2000"/>
                                        <p:tgtEl>
                                          <p:spTgt spid="20"/>
                                        </p:tgtEl>
                                        <p:attrNameLst>
                                          <p:attrName>ppt_y</p:attrName>
                                        </p:attrNameLst>
                                      </p:cBhvr>
                                      <p:tavLst>
                                        <p:tav tm="0">
                                          <p:val>
                                            <p:strVal val="ppt_y"/>
                                          </p:val>
                                        </p:tav>
                                        <p:tav tm="100000">
                                          <p:val>
                                            <p:strVal val="ppt_y+.1"/>
                                          </p:val>
                                        </p:tav>
                                      </p:tavLst>
                                    </p:anim>
                                    <p:set>
                                      <p:cBhvr>
                                        <p:cTn id="63" dur="1" fill="hold">
                                          <p:stCondLst>
                                            <p:cond delay="1999"/>
                                          </p:stCondLst>
                                        </p:cTn>
                                        <p:tgtEl>
                                          <p:spTgt spid="20"/>
                                        </p:tgtEl>
                                        <p:attrNameLst>
                                          <p:attrName>style.visibility</p:attrName>
                                        </p:attrNameLst>
                                      </p:cBhvr>
                                      <p:to>
                                        <p:strVal val="hidden"/>
                                      </p:to>
                                    </p:set>
                                  </p:childTnLst>
                                </p:cTn>
                              </p:par>
                            </p:childTnLst>
                          </p:cTn>
                        </p:par>
                        <p:par>
                          <p:cTn id="64" fill="hold">
                            <p:stCondLst>
                              <p:cond delay="20000"/>
                            </p:stCondLst>
                            <p:childTnLst>
                              <p:par>
                                <p:cTn id="65" presetID="47" presetClass="entr" presetSubtype="0" fill="hold"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2000"/>
                                        <p:tgtEl>
                                          <p:spTgt spid="21"/>
                                        </p:tgtEl>
                                      </p:cBhvr>
                                    </p:animEffect>
                                    <p:anim calcmode="lin" valueType="num">
                                      <p:cBhvr>
                                        <p:cTn id="68" dur="2000" fill="hold"/>
                                        <p:tgtEl>
                                          <p:spTgt spid="21"/>
                                        </p:tgtEl>
                                        <p:attrNameLst>
                                          <p:attrName>ppt_x</p:attrName>
                                        </p:attrNameLst>
                                      </p:cBhvr>
                                      <p:tavLst>
                                        <p:tav tm="0">
                                          <p:val>
                                            <p:strVal val="#ppt_x"/>
                                          </p:val>
                                        </p:tav>
                                        <p:tav tm="100000">
                                          <p:val>
                                            <p:strVal val="#ppt_x"/>
                                          </p:val>
                                        </p:tav>
                                      </p:tavLst>
                                    </p:anim>
                                    <p:anim calcmode="lin" valueType="num">
                                      <p:cBhvr>
                                        <p:cTn id="69" dur="2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800" y="1"/>
            <a:ext cx="10352784" cy="6858000"/>
          </a:xfrm>
          <a:prstGeom prst="rect">
            <a:avLst/>
          </a:prstGeom>
        </p:spPr>
      </p:pic>
      <p:sp>
        <p:nvSpPr>
          <p:cNvPr id="3" name="Rounded Rectangle 2"/>
          <p:cNvSpPr/>
          <p:nvPr/>
        </p:nvSpPr>
        <p:spPr>
          <a:xfrm>
            <a:off x="4379495" y="4604970"/>
            <a:ext cx="3717758" cy="675738"/>
          </a:xfrm>
          <a:prstGeom prst="roundRect">
            <a:avLst>
              <a:gd name="adj" fmla="val 10364"/>
            </a:avLst>
          </a:prstGeom>
          <a:noFill/>
          <a:ln w="444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1800">
              <a:solidFill>
                <a:prstClr val="white"/>
              </a:solidFill>
            </a:endParaRPr>
          </a:p>
        </p:txBody>
      </p:sp>
      <p:sp>
        <p:nvSpPr>
          <p:cNvPr id="5" name="Rectangle 4"/>
          <p:cNvSpPr/>
          <p:nvPr/>
        </p:nvSpPr>
        <p:spPr>
          <a:xfrm>
            <a:off x="128" y="1"/>
            <a:ext cx="3385751" cy="6858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3600" b="0" i="0" cap="all" dirty="0" smtClean="0">
                <a:solidFill>
                  <a:srgbClr val="FFFFFF"/>
                </a:solidFill>
              </a:rPr>
              <a:t>Comparta páginas </a:t>
            </a:r>
            <a:r>
              <a:rPr lang="en" sz="3600" dirty="0" smtClean="0"/>
              <a:t/>
            </a:r>
            <a:br>
              <a:rPr lang="en" sz="3600" dirty="0" smtClean="0"/>
            </a:br>
            <a:r>
              <a:rPr lang="x-none" sz="1800" b="0" i="0" dirty="0" smtClean="0">
                <a:solidFill>
                  <a:srgbClr val="FFFFFF"/>
                </a:solidFill>
              </a:rPr>
              <a:t>incremente la visibilidad de sus marcas exclusivas favoritas</a:t>
            </a:r>
          </a:p>
          <a:p>
            <a:pPr algn="ctr" defTabSz="914400"/>
            <a:endParaRPr lang="en-US" sz="4400" cap="all" dirty="0">
              <a:ln>
                <a:solidFill>
                  <a:prstClr val="white"/>
                </a:solidFill>
              </a:ln>
              <a:solidFill>
                <a:prstClr val="white"/>
              </a:solidFill>
            </a:endParaRPr>
          </a:p>
        </p:txBody>
      </p:sp>
      <p:sp>
        <p:nvSpPr>
          <p:cNvPr id="7" name="Rounded Rectangle 6"/>
          <p:cNvSpPr/>
          <p:nvPr/>
        </p:nvSpPr>
        <p:spPr>
          <a:xfrm>
            <a:off x="561954" y="4302146"/>
            <a:ext cx="2262020" cy="578107"/>
          </a:xfrm>
          <a:prstGeom prst="roundRect">
            <a:avLst>
              <a:gd name="adj" fmla="val 5000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b="0" i="0" dirty="0" smtClean="0">
                <a:solidFill>
                  <a:srgbClr val="FFFFFF"/>
                </a:solidFill>
              </a:rPr>
              <a:t>ES.SHOP.COM</a:t>
            </a:r>
            <a:endParaRPr lang="x-none" sz="1800" b="0" i="0" dirty="0" smtClean="0">
              <a:solidFill>
                <a:srgbClr val="FFFFFF"/>
              </a:solidFill>
            </a:endParaRPr>
          </a:p>
        </p:txBody>
      </p:sp>
    </p:spTree>
    <p:extLst>
      <p:ext uri="{BB962C8B-B14F-4D97-AF65-F5344CB8AC3E}">
        <p14:creationId xmlns:p14="http://schemas.microsoft.com/office/powerpoint/2010/main" val="208657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pic>
        <p:nvPicPr>
          <p:cNvPr id="1026" name="Picture 2" descr="T:\Field Training\Field Training\North America\NA_ENGLISH\NUOT update\images\20-social-media-icons\20-social-media-icons\114x114\blogger.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818182">
            <a:off x="506445" y="130181"/>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T:\Field Training\Field Training\North America\NA_ENGLISH\NUOT update\images\20-social-media-icons\20-social-media-icons\114x114\faceboo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533574">
            <a:off x="10467833" y="129221"/>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Field Training\Field Training\North America\NA_ENGLISH\NUOT update\images\20-social-media-icons\20-social-media-icons\114x114\email-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96804">
            <a:off x="9625305" y="3317187"/>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T:\Field Training\Field Training\North America\NA_ENGLISH\NUOT update\images\20-social-media-icons\20-social-media-icons\114x114\pinteres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550780">
            <a:off x="783893" y="5645300"/>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Field Training\Field Training\North America\NA_ENGLISH\NUOT update\images\20-social-media-icons\20-social-media-icons\114x114\linkedi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684681">
            <a:off x="10887789" y="5359066"/>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T:\Field Training\Field Training\North America\NA_ENGLISH\NUOT update\images\20-social-media-icons\20-social-media-icons\114x114\googleplu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75652">
            <a:off x="8941525" y="5645300"/>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Field Training\Field Training\North America\NA_ENGLISH\NUOT update\images\20-social-media-icons\20-social-media-icons\114x114\instagram.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458772">
            <a:off x="8129373" y="393143"/>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T:\Field Training\Field Training\North America\NA_ENGLISH\NUOT update\images\20-social-media-icons\20-social-media-icons\114x114\shar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0852395">
            <a:off x="5234201" y="4789926"/>
            <a:ext cx="1085851"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Field Training\Field Training\North America\NA_ENGLISH\NUOT update\images\20-social-media-icons\20-social-media-icons\114x114\twitter.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787102">
            <a:off x="2832085" y="5627019"/>
            <a:ext cx="1085851" cy="108585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538868" y="3121973"/>
            <a:ext cx="6789151" cy="174841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x-none" sz="2000" b="1" i="0" dirty="0" smtClean="0">
                <a:solidFill>
                  <a:srgbClr val="FFFFFF"/>
                </a:solidFill>
              </a:rPr>
              <a:t>No haga ninguna declaración engañosa o en falso</a:t>
            </a:r>
          </a:p>
          <a:p>
            <a:pPr algn="ctr">
              <a:spcAft>
                <a:spcPts val="1200"/>
              </a:spcAft>
            </a:pPr>
            <a:r>
              <a:rPr lang="x-none" sz="2000" b="1" i="0" dirty="0" smtClean="0">
                <a:solidFill>
                  <a:srgbClr val="FFFFFF"/>
                </a:solidFill>
              </a:rPr>
              <a:t>Conviene moderarse en la frecuencia de los comentarios</a:t>
            </a:r>
          </a:p>
          <a:p>
            <a:pPr algn="ctr">
              <a:spcAft>
                <a:spcPts val="1200"/>
              </a:spcAft>
            </a:pPr>
            <a:r>
              <a:rPr lang="x-none" sz="2000" b="1" i="0" dirty="0" smtClean="0">
                <a:solidFill>
                  <a:srgbClr val="FFFFFF"/>
                </a:solidFill>
              </a:rPr>
              <a:t>Equilibre los comentarios de negocios con los personales</a:t>
            </a:r>
          </a:p>
        </p:txBody>
      </p:sp>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740535">
            <a:off x="369223" y="681242"/>
            <a:ext cx="5897780" cy="2428498"/>
          </a:xfrm>
          <a:prstGeom prst="rect">
            <a:avLst/>
          </a:prstGeom>
          <a:effectLst>
            <a:glow rad="342900">
              <a:srgbClr val="FF0000">
                <a:alpha val="79000"/>
              </a:srgbClr>
            </a:glow>
          </a:effectLst>
        </p:spPr>
      </p:pic>
      <p:sp>
        <p:nvSpPr>
          <p:cNvPr id="4" name="&quot;No&quot; Symbol 3"/>
          <p:cNvSpPr/>
          <p:nvPr/>
        </p:nvSpPr>
        <p:spPr>
          <a:xfrm>
            <a:off x="1534109" y="586047"/>
            <a:ext cx="2914739" cy="2842953"/>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862260">
            <a:off x="266581" y="1146920"/>
            <a:ext cx="5792868" cy="2385299"/>
          </a:xfrm>
          <a:prstGeom prst="rect">
            <a:avLst/>
          </a:prstGeom>
          <a:effectLst>
            <a:glow rad="342900">
              <a:srgbClr val="00B050">
                <a:alpha val="79000"/>
              </a:srgbClr>
            </a:glow>
          </a:effectLst>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69794">
            <a:off x="5682731" y="928563"/>
            <a:ext cx="5990374" cy="2466624"/>
          </a:xfrm>
          <a:prstGeom prst="rect">
            <a:avLst/>
          </a:prstGeom>
          <a:effectLst>
            <a:glow rad="342900">
              <a:srgbClr val="00B050">
                <a:alpha val="79000"/>
              </a:srgbClr>
            </a:glow>
          </a:effectLst>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552184">
            <a:off x="357851" y="3858913"/>
            <a:ext cx="5878015" cy="2420359"/>
          </a:xfrm>
          <a:prstGeom prst="rect">
            <a:avLst/>
          </a:prstGeom>
          <a:effectLst>
            <a:glow rad="342900">
              <a:srgbClr val="00B050">
                <a:alpha val="79000"/>
              </a:srgbClr>
            </a:glow>
          </a:effectLst>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996662">
            <a:off x="6295898" y="3932535"/>
            <a:ext cx="6127958" cy="2523277"/>
          </a:xfrm>
          <a:prstGeom prst="rect">
            <a:avLst/>
          </a:prstGeom>
          <a:effectLst>
            <a:glow rad="342900">
              <a:srgbClr val="00B050">
                <a:alpha val="79000"/>
              </a:srgbClr>
            </a:glow>
          </a:effectLst>
        </p:spPr>
      </p:pic>
      <p:sp>
        <p:nvSpPr>
          <p:cNvPr id="5" name="Rounded Rectangle 4"/>
          <p:cNvSpPr/>
          <p:nvPr/>
        </p:nvSpPr>
        <p:spPr>
          <a:xfrm>
            <a:off x="3097357" y="2458561"/>
            <a:ext cx="5842347" cy="1626596"/>
          </a:xfrm>
          <a:prstGeom prst="roundRect">
            <a:avLst/>
          </a:prstGeom>
          <a:solidFill>
            <a:srgbClr val="042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i="0" dirty="0" smtClean="0">
                <a:solidFill>
                  <a:srgbClr val="FFFFFF"/>
                </a:solidFill>
              </a:rPr>
              <a:t>Si despierta la curiosidad, la</a:t>
            </a:r>
            <a:r>
              <a:rPr lang="en-US" sz="2000" b="1" i="0" dirty="0" smtClean="0">
                <a:solidFill>
                  <a:srgbClr val="FFFFFF"/>
                </a:solidFill>
              </a:rPr>
              <a:t>s personas </a:t>
            </a:r>
            <a:r>
              <a:rPr lang="x-none" sz="2000" b="1" i="0" dirty="0" smtClean="0">
                <a:solidFill>
                  <a:srgbClr val="FFFFFF"/>
                </a:solidFill>
              </a:rPr>
              <a:t>le preguntará</a:t>
            </a:r>
            <a:r>
              <a:rPr lang="en-US" sz="2000" b="1" i="0" dirty="0" smtClean="0">
                <a:solidFill>
                  <a:srgbClr val="FFFFFF"/>
                </a:solidFill>
              </a:rPr>
              <a:t>n</a:t>
            </a:r>
            <a:r>
              <a:rPr lang="x-none" sz="2000" b="1" i="0" dirty="0" smtClean="0">
                <a:solidFill>
                  <a:srgbClr val="FFFFFF"/>
                </a:solidFill>
              </a:rPr>
              <a:t> a qué se refiere en sus comentarios.</a:t>
            </a:r>
          </a:p>
        </p:txBody>
      </p:sp>
    </p:spTree>
    <p:extLst>
      <p:ext uri="{BB962C8B-B14F-4D97-AF65-F5344CB8AC3E}">
        <p14:creationId xmlns:p14="http://schemas.microsoft.com/office/powerpoint/2010/main" val="362083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500"/>
                            </p:stCondLst>
                            <p:childTnLst>
                              <p:par>
                                <p:cTn id="22" presetID="42" presetClass="entr" presetSubtype="0" fill="hold" nodeType="afterEffect">
                                  <p:stCondLst>
                                    <p:cond delay="10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10" presetClass="exit" presetSubtype="0" fill="hold" grpId="1" nodeType="withEffect">
                                  <p:stCondLst>
                                    <p:cond delay="2000"/>
                                  </p:stCondLst>
                                  <p:childTnLst>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par>
                                <p:cTn id="30" presetID="10" presetClass="exit" presetSubtype="0" fill="hold" nodeType="withEffect">
                                  <p:stCondLst>
                                    <p:cond delay="200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par>
                                <p:cTn id="33" presetID="10" presetClass="exit" presetSubtype="0" fill="hold" grpId="1" nodeType="withEffect">
                                  <p:stCondLst>
                                    <p:cond delay="200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3000"/>
                            </p:stCondLst>
                            <p:childTnLst>
                              <p:par>
                                <p:cTn id="37" presetID="42"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par>
                          <p:cTn id="42" fill="hold">
                            <p:stCondLst>
                              <p:cond delay="4000"/>
                            </p:stCondLst>
                            <p:childTnLst>
                              <p:par>
                                <p:cTn id="43" presetID="42" presetClass="entr" presetSubtype="0"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par>
                          <p:cTn id="48" fill="hold">
                            <p:stCondLst>
                              <p:cond delay="5000"/>
                            </p:stCondLst>
                            <p:childTnLst>
                              <p:par>
                                <p:cTn id="49" presetID="42" presetClass="entr" presetSubtype="0" fill="hold" nodeType="after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1000"/>
                                        <p:tgtEl>
                                          <p:spTgt spid="3"/>
                                        </p:tgtEl>
                                      </p:cBhvr>
                                    </p:animEffect>
                                    <p:anim calcmode="lin" valueType="num">
                                      <p:cBhvr>
                                        <p:cTn id="52" dur="1000" fill="hold"/>
                                        <p:tgtEl>
                                          <p:spTgt spid="3"/>
                                        </p:tgtEl>
                                        <p:attrNameLst>
                                          <p:attrName>ppt_x</p:attrName>
                                        </p:attrNameLst>
                                      </p:cBhvr>
                                      <p:tavLst>
                                        <p:tav tm="0">
                                          <p:val>
                                            <p:strVal val="#ppt_x"/>
                                          </p:val>
                                        </p:tav>
                                        <p:tav tm="100000">
                                          <p:val>
                                            <p:strVal val="#ppt_x"/>
                                          </p:val>
                                        </p:tav>
                                      </p:tavLst>
                                    </p:anim>
                                    <p:anim calcmode="lin" valueType="num">
                                      <p:cBhvr>
                                        <p:cTn id="53" dur="1000" fill="hold"/>
                                        <p:tgtEl>
                                          <p:spTgt spid="3"/>
                                        </p:tgtEl>
                                        <p:attrNameLst>
                                          <p:attrName>ppt_y</p:attrName>
                                        </p:attrNameLst>
                                      </p:cBhvr>
                                      <p:tavLst>
                                        <p:tav tm="0">
                                          <p:val>
                                            <p:strVal val="#ppt_y+.1"/>
                                          </p:val>
                                        </p:tav>
                                        <p:tav tm="100000">
                                          <p:val>
                                            <p:strVal val="#ppt_y"/>
                                          </p:val>
                                        </p:tav>
                                      </p:tavLst>
                                    </p:anim>
                                  </p:childTnLst>
                                </p:cTn>
                              </p:par>
                            </p:childTnLst>
                          </p:cTn>
                        </p:par>
                        <p:par>
                          <p:cTn id="54" fill="hold">
                            <p:stCondLst>
                              <p:cond delay="6000"/>
                            </p:stCondLst>
                            <p:childTnLst>
                              <p:par>
                                <p:cTn id="55" presetID="53" presetClass="entr" presetSubtype="16"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500" fill="hold"/>
                                        <p:tgtEl>
                                          <p:spTgt spid="5"/>
                                        </p:tgtEl>
                                        <p:attrNameLst>
                                          <p:attrName>ppt_w</p:attrName>
                                        </p:attrNameLst>
                                      </p:cBhvr>
                                      <p:tavLst>
                                        <p:tav tm="0">
                                          <p:val>
                                            <p:fltVal val="0"/>
                                          </p:val>
                                        </p:tav>
                                        <p:tav tm="100000">
                                          <p:val>
                                            <p:strVal val="#ppt_w"/>
                                          </p:val>
                                        </p:tav>
                                      </p:tavLst>
                                    </p:anim>
                                    <p:anim calcmode="lin" valueType="num">
                                      <p:cBhvr>
                                        <p:cTn id="58" dur="500" fill="hold"/>
                                        <p:tgtEl>
                                          <p:spTgt spid="5"/>
                                        </p:tgtEl>
                                        <p:attrNameLst>
                                          <p:attrName>ppt_h</p:attrName>
                                        </p:attrNameLst>
                                      </p:cBhvr>
                                      <p:tavLst>
                                        <p:tav tm="0">
                                          <p:val>
                                            <p:fltVal val="0"/>
                                          </p:val>
                                        </p:tav>
                                        <p:tav tm="100000">
                                          <p:val>
                                            <p:strVal val="#ppt_h"/>
                                          </p:val>
                                        </p:tav>
                                      </p:tavLst>
                                    </p:anim>
                                    <p:animEffect transition="in" filter="fade">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 y="0"/>
            <a:ext cx="12201199" cy="6858000"/>
          </a:xfrm>
          <a:prstGeom prst="rect">
            <a:avLst/>
          </a:prstGeom>
        </p:spPr>
      </p:pic>
      <p:sp>
        <p:nvSpPr>
          <p:cNvPr id="4" name="TextBox 3"/>
          <p:cNvSpPr txBox="1"/>
          <p:nvPr/>
        </p:nvSpPr>
        <p:spPr>
          <a:xfrm>
            <a:off x="227445" y="355336"/>
            <a:ext cx="4344555" cy="1021384"/>
          </a:xfrm>
          <a:prstGeom prst="roundRect">
            <a:avLst/>
          </a:prstGeom>
          <a:solidFill>
            <a:schemeClr val="tx2">
              <a:lumMod val="75000"/>
            </a:schemeClr>
          </a:solidFill>
          <a:ln>
            <a:noFill/>
          </a:ln>
        </p:spPr>
        <p:txBody>
          <a:bodyPr wrap="square" lIns="91284" tIns="45643" rIns="91284" bIns="45643" rtlCol="0">
            <a:spAutoFit/>
          </a:bodyPr>
          <a:lstStyle/>
          <a:p>
            <a:pPr algn="ctr" defTabSz="912838">
              <a:spcAft>
                <a:spcPts val="1200"/>
              </a:spcAft>
            </a:pPr>
            <a:r>
              <a:rPr lang="en-US" sz="1800" b="1" i="0" dirty="0" err="1" smtClean="0">
                <a:solidFill>
                  <a:srgbClr val="FFFFFF"/>
                </a:solidFill>
              </a:rPr>
              <a:t>Cuando</a:t>
            </a:r>
            <a:r>
              <a:rPr lang="en-US" sz="1800" b="1" i="0" dirty="0" smtClean="0">
                <a:solidFill>
                  <a:srgbClr val="FFFFFF"/>
                </a:solidFill>
              </a:rPr>
              <a:t> </a:t>
            </a:r>
            <a:r>
              <a:rPr lang="en-US" sz="1800" b="1" i="0" dirty="0" err="1" smtClean="0">
                <a:solidFill>
                  <a:srgbClr val="FFFFFF"/>
                </a:solidFill>
              </a:rPr>
              <a:t>vaya</a:t>
            </a:r>
            <a:r>
              <a:rPr lang="en-US" sz="1800" b="1" i="0" dirty="0" smtClean="0">
                <a:solidFill>
                  <a:srgbClr val="FFFFFF"/>
                </a:solidFill>
              </a:rPr>
              <a:t> a </a:t>
            </a:r>
            <a:r>
              <a:rPr lang="en-US" sz="1800" b="1" i="0" dirty="0" err="1" smtClean="0">
                <a:solidFill>
                  <a:srgbClr val="FFFFFF"/>
                </a:solidFill>
              </a:rPr>
              <a:t>comprar</a:t>
            </a:r>
            <a:r>
              <a:rPr lang="en-US" sz="1800" b="1" i="0" dirty="0" smtClean="0">
                <a:solidFill>
                  <a:srgbClr val="FFFFFF"/>
                </a:solidFill>
              </a:rPr>
              <a:t> </a:t>
            </a:r>
            <a:r>
              <a:rPr lang="en-US" sz="1800" b="1" i="0" dirty="0" err="1" smtClean="0">
                <a:solidFill>
                  <a:srgbClr val="FFFFFF"/>
                </a:solidFill>
              </a:rPr>
              <a:t>aségurese</a:t>
            </a:r>
            <a:r>
              <a:rPr lang="x-none" sz="1800" b="1" i="0" dirty="0" smtClean="0">
                <a:solidFill>
                  <a:srgbClr val="FFFFFF"/>
                </a:solidFill>
              </a:rPr>
              <a:t> de </a:t>
            </a:r>
            <a:r>
              <a:rPr lang="en-US" sz="1800" b="1" i="0" dirty="0" err="1" smtClean="0">
                <a:solidFill>
                  <a:srgbClr val="FFFFFF"/>
                </a:solidFill>
              </a:rPr>
              <a:t>iniciar</a:t>
            </a:r>
            <a:r>
              <a:rPr lang="en-US" sz="1800" b="1" i="0" dirty="0" smtClean="0">
                <a:solidFill>
                  <a:srgbClr val="FFFFFF"/>
                </a:solidFill>
              </a:rPr>
              <a:t> </a:t>
            </a:r>
            <a:r>
              <a:rPr lang="x-none" sz="1800" b="1" i="0" dirty="0" smtClean="0">
                <a:solidFill>
                  <a:srgbClr val="FFFFFF"/>
                </a:solidFill>
              </a:rPr>
              <a:t>sesión en su </a:t>
            </a:r>
            <a:r>
              <a:rPr lang="en-US" sz="1800" b="1" dirty="0" smtClean="0">
                <a:solidFill>
                  <a:srgbClr val="FFFFFF"/>
                </a:solidFill>
              </a:rPr>
              <a:t>ES.</a:t>
            </a:r>
            <a:r>
              <a:rPr lang="x-none" sz="1800" b="1" i="0" dirty="0" smtClean="0">
                <a:solidFill>
                  <a:srgbClr val="FFFFFF"/>
                </a:solidFill>
              </a:rPr>
              <a:t>SHOP.COM </a:t>
            </a:r>
            <a:r>
              <a:rPr lang="en-US" sz="1800" b="1" i="0" dirty="0" smtClean="0">
                <a:solidFill>
                  <a:srgbClr val="FFFFFF"/>
                </a:solidFill>
              </a:rPr>
              <a:t>para </a:t>
            </a:r>
            <a:r>
              <a:rPr lang="en-US" sz="1800" b="1" i="0" dirty="0" err="1" smtClean="0">
                <a:solidFill>
                  <a:srgbClr val="FFFFFF"/>
                </a:solidFill>
              </a:rPr>
              <a:t>que</a:t>
            </a:r>
            <a:r>
              <a:rPr lang="en-US" sz="1800" b="1" i="0" dirty="0" smtClean="0">
                <a:solidFill>
                  <a:srgbClr val="FFFFFF"/>
                </a:solidFill>
              </a:rPr>
              <a:t> </a:t>
            </a:r>
            <a:r>
              <a:rPr lang="en-US" sz="1800" b="1" i="0" dirty="0" err="1" smtClean="0">
                <a:solidFill>
                  <a:srgbClr val="FFFFFF"/>
                </a:solidFill>
              </a:rPr>
              <a:t>pueda</a:t>
            </a:r>
            <a:r>
              <a:rPr lang="en-US" sz="1800" b="1" i="0" dirty="0" smtClean="0">
                <a:solidFill>
                  <a:srgbClr val="FFFFFF"/>
                </a:solidFill>
              </a:rPr>
              <a:t> </a:t>
            </a:r>
            <a:r>
              <a:rPr lang="x-none" sz="1800" b="1" i="0" dirty="0" smtClean="0">
                <a:solidFill>
                  <a:srgbClr val="FFFFFF"/>
                </a:solidFill>
              </a:rPr>
              <a:t> crear IBV</a:t>
            </a:r>
          </a:p>
        </p:txBody>
      </p:sp>
    </p:spTree>
    <p:extLst>
      <p:ext uri="{BB962C8B-B14F-4D97-AF65-F5344CB8AC3E}">
        <p14:creationId xmlns:p14="http://schemas.microsoft.com/office/powerpoint/2010/main" val="74191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9404" r="13405"/>
          <a:stretch/>
        </p:blipFill>
        <p:spPr>
          <a:xfrm>
            <a:off x="96" y="0"/>
            <a:ext cx="5298143"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H="1" flipV="1">
            <a:off x="1154863" y="2714628"/>
            <a:ext cx="6858001" cy="1428751"/>
          </a:xfrm>
          <a:prstGeom prst="rect">
            <a:avLst/>
          </a:prstGeom>
        </p:spPr>
      </p:pic>
      <p:sp>
        <p:nvSpPr>
          <p:cNvPr id="6" name="Rectangle 5"/>
          <p:cNvSpPr/>
          <p:nvPr/>
        </p:nvSpPr>
        <p:spPr>
          <a:xfrm>
            <a:off x="5652256" y="554922"/>
            <a:ext cx="5952663" cy="1077218"/>
          </a:xfrm>
          <a:prstGeom prst="rect">
            <a:avLst/>
          </a:prstGeom>
        </p:spPr>
        <p:txBody>
          <a:bodyPr wrap="square">
            <a:spAutoFit/>
          </a:bodyPr>
          <a:lstStyle/>
          <a:p>
            <a:pPr defTabSz="914400"/>
            <a:r>
              <a:rPr lang="x-none" sz="3200" b="1" i="0" cap="all" dirty="0" smtClean="0">
                <a:solidFill>
                  <a:srgbClr val="FFFFFF"/>
                </a:solidFill>
              </a:rPr>
              <a:t>Más información sobre la creación de volumen:</a:t>
            </a:r>
          </a:p>
        </p:txBody>
      </p:sp>
      <p:sp>
        <p:nvSpPr>
          <p:cNvPr id="7" name="Rounded Rectangle 6"/>
          <p:cNvSpPr/>
          <p:nvPr/>
        </p:nvSpPr>
        <p:spPr>
          <a:xfrm>
            <a:off x="5652208" y="2037106"/>
            <a:ext cx="5629933"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x-none" sz="1800" b="1" i="0" dirty="0" smtClean="0">
                <a:solidFill>
                  <a:srgbClr val="FFFFFF"/>
                </a:solidFill>
              </a:rPr>
              <a:t>Capacitación sobre los 5 Fundamentos</a:t>
            </a:r>
          </a:p>
        </p:txBody>
      </p:sp>
      <p:sp>
        <p:nvSpPr>
          <p:cNvPr id="8" name="Rounded Rectangle 7"/>
          <p:cNvSpPr/>
          <p:nvPr/>
        </p:nvSpPr>
        <p:spPr>
          <a:xfrm>
            <a:off x="5652209" y="2914412"/>
            <a:ext cx="5629933"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x-none" sz="1800" b="1" i="0" dirty="0" smtClean="0">
                <a:solidFill>
                  <a:srgbClr val="FFFFFF"/>
                </a:solidFill>
              </a:rPr>
              <a:t>Capacitación General sobre Productos</a:t>
            </a:r>
          </a:p>
        </p:txBody>
      </p:sp>
      <p:sp>
        <p:nvSpPr>
          <p:cNvPr id="9" name="Rounded Rectangle 8"/>
          <p:cNvSpPr/>
          <p:nvPr/>
        </p:nvSpPr>
        <p:spPr>
          <a:xfrm>
            <a:off x="5652210" y="3798794"/>
            <a:ext cx="5629933"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x-none" sz="1800" b="1" i="0" dirty="0" smtClean="0">
                <a:solidFill>
                  <a:srgbClr val="FFFFFF"/>
                </a:solidFill>
              </a:rPr>
              <a:t>UnFranchise.MeetOn.com</a:t>
            </a:r>
          </a:p>
        </p:txBody>
      </p:sp>
      <p:sp>
        <p:nvSpPr>
          <p:cNvPr id="10" name="Rounded Rectangle 9"/>
          <p:cNvSpPr/>
          <p:nvPr/>
        </p:nvSpPr>
        <p:spPr>
          <a:xfrm>
            <a:off x="5652211" y="4712141"/>
            <a:ext cx="5629933"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x-none" sz="1800" b="1" i="0" dirty="0" smtClean="0">
                <a:solidFill>
                  <a:srgbClr val="FFFFFF"/>
                </a:solidFill>
              </a:rPr>
              <a:t>UnFranchiseTraining.com &gt; Tiendas y Productos</a:t>
            </a:r>
          </a:p>
        </p:txBody>
      </p:sp>
      <p:sp>
        <p:nvSpPr>
          <p:cNvPr id="12" name="Rounded Rectangle 11"/>
          <p:cNvSpPr/>
          <p:nvPr/>
        </p:nvSpPr>
        <p:spPr>
          <a:xfrm>
            <a:off x="5652212" y="5634317"/>
            <a:ext cx="5629933" cy="658906"/>
          </a:xfrm>
          <a:prstGeom prst="roundRect">
            <a:avLst>
              <a:gd name="adj" fmla="val 926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defTabSz="914400"/>
            <a:r>
              <a:rPr lang="x-none" sz="1800" b="1" i="0" dirty="0" smtClean="0">
                <a:solidFill>
                  <a:srgbClr val="FFFFFF"/>
                </a:solidFill>
              </a:rPr>
              <a:t>Convención Internacional y Conferencia Mundial</a:t>
            </a:r>
          </a:p>
        </p:txBody>
      </p:sp>
    </p:spTree>
    <p:extLst>
      <p:ext uri="{BB962C8B-B14F-4D97-AF65-F5344CB8AC3E}">
        <p14:creationId xmlns:p14="http://schemas.microsoft.com/office/powerpoint/2010/main" val="118725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578422" y="763292"/>
            <a:ext cx="5104412" cy="5564626"/>
            <a:chOff x="2373706" y="895293"/>
            <a:chExt cx="3540762" cy="4187695"/>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5744" r="28533" b="9578"/>
            <a:stretch/>
          </p:blipFill>
          <p:spPr>
            <a:xfrm rot="5400000">
              <a:off x="2662080" y="606920"/>
              <a:ext cx="2964014" cy="3540760"/>
            </a:xfrm>
            <a:prstGeom prst="rect">
              <a:avLst/>
            </a:prstGeom>
          </p:spPr>
        </p:pic>
        <p:grpSp>
          <p:nvGrpSpPr>
            <p:cNvPr id="14" name="Group 13"/>
            <p:cNvGrpSpPr/>
            <p:nvPr/>
          </p:nvGrpSpPr>
          <p:grpSpPr>
            <a:xfrm>
              <a:off x="2373706" y="1371600"/>
              <a:ext cx="3540762" cy="3711388"/>
              <a:chOff x="2373704" y="1371600"/>
              <a:chExt cx="3540762" cy="3711388"/>
            </a:xfrm>
          </p:grpSpPr>
          <p:sp>
            <p:nvSpPr>
              <p:cNvPr id="3" name="Rectangle 2"/>
              <p:cNvSpPr/>
              <p:nvPr/>
            </p:nvSpPr>
            <p:spPr>
              <a:xfrm>
                <a:off x="2377887" y="3859307"/>
                <a:ext cx="3536578" cy="1223681"/>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800" b="0" i="0" dirty="0" smtClean="0">
                    <a:solidFill>
                      <a:srgbClr val="FFFFFF"/>
                    </a:solidFill>
                  </a:rPr>
                  <a:t>Lo que paga el UFO por productos </a:t>
                </a:r>
              </a:p>
              <a:p>
                <a:pPr algn="ctr" defTabSz="914400"/>
                <a:r>
                  <a:rPr lang="x-none" sz="1800" b="0" i="0" dirty="0" smtClean="0">
                    <a:solidFill>
                      <a:srgbClr val="FFFFFF"/>
                    </a:solidFill>
                  </a:rPr>
                  <a:t>y servicios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flipV="1">
                <a:off x="2377888" y="3859307"/>
                <a:ext cx="3536578" cy="941294"/>
              </a:xfrm>
              <a:prstGeom prst="rect">
                <a:avLst/>
              </a:prstGeom>
            </p:spPr>
          </p:pic>
          <p:sp>
            <p:nvSpPr>
              <p:cNvPr id="10" name="Rectangle 9"/>
              <p:cNvSpPr/>
              <p:nvPr/>
            </p:nvSpPr>
            <p:spPr>
              <a:xfrm>
                <a:off x="2373704" y="1371600"/>
                <a:ext cx="3540761" cy="2487707"/>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1" name="Rectangle 10"/>
              <p:cNvSpPr/>
              <p:nvPr/>
            </p:nvSpPr>
            <p:spPr>
              <a:xfrm>
                <a:off x="3402878" y="3051129"/>
                <a:ext cx="1486589" cy="301105"/>
              </a:xfrm>
              <a:prstGeom prst="rect">
                <a:avLst/>
              </a:prstGeom>
            </p:spPr>
            <p:txBody>
              <a:bodyPr wrap="none">
                <a:spAutoFit/>
              </a:bodyPr>
              <a:lstStyle/>
              <a:p>
                <a:pPr algn="ctr" defTabSz="914400"/>
                <a:r>
                  <a:rPr lang="en-US" sz="2000" b="1" dirty="0" err="1">
                    <a:solidFill>
                      <a:srgbClr val="FFFFFF"/>
                    </a:solidFill>
                  </a:rPr>
                  <a:t>C</a:t>
                </a:r>
                <a:r>
                  <a:rPr lang="en-US" sz="2000" b="1" i="0" dirty="0" err="1" smtClean="0">
                    <a:solidFill>
                      <a:srgbClr val="FFFFFF"/>
                    </a:solidFill>
                  </a:rPr>
                  <a:t>oste</a:t>
                </a:r>
                <a:r>
                  <a:rPr lang="x-none" sz="2000" b="1" i="0" dirty="0" smtClean="0">
                    <a:solidFill>
                      <a:srgbClr val="FFFFFF"/>
                    </a:solidFill>
                  </a:rPr>
                  <a:t> UnFranchise</a:t>
                </a:r>
              </a:p>
            </p:txBody>
          </p:sp>
        </p:grpSp>
      </p:grpSp>
      <p:grpSp>
        <p:nvGrpSpPr>
          <p:cNvPr id="4" name="Group 3"/>
          <p:cNvGrpSpPr/>
          <p:nvPr/>
        </p:nvGrpSpPr>
        <p:grpSpPr>
          <a:xfrm>
            <a:off x="6398870" y="763292"/>
            <a:ext cx="5223925" cy="5592841"/>
            <a:chOff x="6277686" y="874060"/>
            <a:chExt cx="3623664" cy="4208928"/>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7686" y="874060"/>
              <a:ext cx="3536580" cy="2985247"/>
            </a:xfrm>
            <a:prstGeom prst="rect">
              <a:avLst/>
            </a:prstGeom>
          </p:spPr>
        </p:pic>
        <p:grpSp>
          <p:nvGrpSpPr>
            <p:cNvPr id="15" name="Group 14"/>
            <p:cNvGrpSpPr/>
            <p:nvPr/>
          </p:nvGrpSpPr>
          <p:grpSpPr>
            <a:xfrm>
              <a:off x="6277687" y="1371600"/>
              <a:ext cx="3536579" cy="3711388"/>
              <a:chOff x="6277535" y="1371600"/>
              <a:chExt cx="3536578" cy="3711388"/>
            </a:xfrm>
          </p:grpSpPr>
          <p:sp>
            <p:nvSpPr>
              <p:cNvPr id="5" name="Rectangle 4"/>
              <p:cNvSpPr/>
              <p:nvPr/>
            </p:nvSpPr>
            <p:spPr>
              <a:xfrm>
                <a:off x="6277535" y="3859307"/>
                <a:ext cx="3536578" cy="1223681"/>
              </a:xfrm>
              <a:prstGeom prst="rect">
                <a:avLst/>
              </a:prstGeom>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800" b="0" i="0" dirty="0" smtClean="0">
                    <a:solidFill>
                      <a:srgbClr val="FFFFFF"/>
                    </a:solidFill>
                  </a:rPr>
                  <a:t>El que propone la empresa </a:t>
                </a:r>
                <a:r>
                  <a:rPr lang="en" sz="1800" dirty="0" smtClean="0"/>
                  <a:t/>
                </a:r>
                <a:br>
                  <a:rPr lang="en" sz="1800" dirty="0" smtClean="0"/>
                </a:br>
                <a:r>
                  <a:rPr lang="x-none" sz="1800" b="0" i="0" dirty="0" smtClean="0">
                    <a:solidFill>
                      <a:srgbClr val="FFFFFF"/>
                    </a:solidFill>
                  </a:rPr>
                  <a:t>por </a:t>
                </a:r>
                <a:r>
                  <a:rPr lang="en-US" sz="1800" b="0" i="0" dirty="0" err="1" smtClean="0">
                    <a:solidFill>
                      <a:srgbClr val="FFFFFF"/>
                    </a:solidFill>
                  </a:rPr>
                  <a:t>las</a:t>
                </a:r>
                <a:r>
                  <a:rPr lang="en-US" sz="1800" b="0" i="0" dirty="0" smtClean="0">
                    <a:solidFill>
                      <a:srgbClr val="FFFFFF"/>
                    </a:solidFill>
                  </a:rPr>
                  <a:t> </a:t>
                </a:r>
                <a:r>
                  <a:rPr lang="x-none" sz="1800" b="0" i="0" dirty="0" smtClean="0">
                    <a:solidFill>
                      <a:srgbClr val="FFFFFF"/>
                    </a:solidFill>
                  </a:rPr>
                  <a:t>ventas</a:t>
                </a:r>
                <a:r>
                  <a:rPr lang="en-US" sz="1800" b="0" i="0" dirty="0" smtClean="0">
                    <a:solidFill>
                      <a:srgbClr val="FFFFFF"/>
                    </a:solidFill>
                  </a:rPr>
                  <a:t> </a:t>
                </a:r>
                <a:r>
                  <a:rPr lang="x-none" sz="1800" dirty="0">
                    <a:solidFill>
                      <a:srgbClr val="FFFFFF"/>
                    </a:solidFill>
                  </a:rPr>
                  <a:t>al por menor </a:t>
                </a:r>
                <a:r>
                  <a:rPr lang="x-none" sz="1800" b="0" i="0" dirty="0" smtClean="0">
                    <a:solidFill>
                      <a:srgbClr val="FFFFFF"/>
                    </a:solidFill>
                  </a:rPr>
                  <a:t>de </a:t>
                </a:r>
                <a:r>
                  <a:rPr lang="en" sz="1800" dirty="0" smtClean="0"/>
                  <a:t/>
                </a:r>
                <a:br>
                  <a:rPr lang="en" sz="1800" dirty="0" smtClean="0"/>
                </a:br>
                <a:r>
                  <a:rPr lang="x-none" sz="1800" b="0" i="0" dirty="0" smtClean="0">
                    <a:solidFill>
                      <a:srgbClr val="FFFFFF"/>
                    </a:solidFill>
                  </a:rPr>
                  <a:t>productos y servicios</a:t>
                </a:r>
                <a:r>
                  <a:rPr lang="en-US" sz="1800" b="0" i="0" dirty="0" smtClean="0">
                    <a:solidFill>
                      <a:srgbClr val="FFFFFF"/>
                    </a:solidFill>
                  </a:rPr>
                  <a:t> </a:t>
                </a:r>
                <a:endParaRPr lang="x-none" sz="1800" b="0" i="0" dirty="0" smtClean="0">
                  <a:solidFill>
                    <a:srgbClr val="FFFFFF"/>
                  </a:solidFill>
                </a:endParaRPr>
              </a:p>
            </p:txBody>
          </p:sp>
          <p:sp>
            <p:nvSpPr>
              <p:cNvPr id="12" name="Rectangle 11"/>
              <p:cNvSpPr/>
              <p:nvPr/>
            </p:nvSpPr>
            <p:spPr>
              <a:xfrm>
                <a:off x="6277535" y="1371600"/>
                <a:ext cx="3536578" cy="2487707"/>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3" name="Rectangle 12"/>
              <p:cNvSpPr/>
              <p:nvPr/>
            </p:nvSpPr>
            <p:spPr>
              <a:xfrm>
                <a:off x="6624412" y="3051129"/>
                <a:ext cx="2842829" cy="400110"/>
              </a:xfrm>
              <a:prstGeom prst="rect">
                <a:avLst/>
              </a:prstGeom>
            </p:spPr>
            <p:txBody>
              <a:bodyPr wrap="none">
                <a:spAutoFit/>
              </a:bodyPr>
              <a:lstStyle/>
              <a:p>
                <a:pPr algn="ctr" defTabSz="914400"/>
                <a:r>
                  <a:rPr lang="x-none" sz="2000" b="1" i="0" dirty="0" smtClean="0">
                    <a:solidFill>
                      <a:srgbClr val="FFFFFF"/>
                    </a:solidFill>
                  </a:rPr>
                  <a:t>Precio Sugerido de Venta</a:t>
                </a:r>
              </a:p>
            </p:txBody>
          </p: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flipV="1">
              <a:off x="6364772" y="3859308"/>
              <a:ext cx="3536578" cy="941294"/>
            </a:xfrm>
            <a:prstGeom prst="rect">
              <a:avLst/>
            </a:prstGeom>
          </p:spPr>
        </p:pic>
      </p:grpSp>
    </p:spTree>
    <p:extLst>
      <p:ext uri="{BB962C8B-B14F-4D97-AF65-F5344CB8AC3E}">
        <p14:creationId xmlns:p14="http://schemas.microsoft.com/office/powerpoint/2010/main" val="416287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031" name="Picture 7" descr="T:\Field Training\Field Training\North America\NA_ENGLISH\NUOT update\images\shutterstock_16780173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513" r="20427"/>
          <a:stretch/>
        </p:blipFill>
        <p:spPr bwMode="auto">
          <a:xfrm>
            <a:off x="31" y="0"/>
            <a:ext cx="3619473" cy="54673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 y="5467350"/>
            <a:ext cx="3619472"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 y="1685931"/>
            <a:ext cx="3619473" cy="3781425"/>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5" name="Rectangle 4"/>
          <p:cNvSpPr/>
          <p:nvPr/>
        </p:nvSpPr>
        <p:spPr>
          <a:xfrm>
            <a:off x="0" y="5429251"/>
            <a:ext cx="3409950" cy="1200329"/>
          </a:xfrm>
          <a:prstGeom prst="rect">
            <a:avLst/>
          </a:prstGeom>
        </p:spPr>
        <p:txBody>
          <a:bodyPr wrap="square">
            <a:spAutoFit/>
          </a:bodyPr>
          <a:lstStyle/>
          <a:p>
            <a:pPr algn="ctr" defTabSz="914400"/>
            <a:r>
              <a:rPr lang="x-none" sz="3600" b="0" i="0" dirty="0" smtClean="0">
                <a:solidFill>
                  <a:srgbClr val="FFFFFF"/>
                </a:solidFill>
              </a:rPr>
              <a:t>Impuesto sobre las ventas</a:t>
            </a:r>
          </a:p>
        </p:txBody>
      </p:sp>
      <p:sp>
        <p:nvSpPr>
          <p:cNvPr id="8" name="Rounded Rectangle 7"/>
          <p:cNvSpPr/>
          <p:nvPr/>
        </p:nvSpPr>
        <p:spPr>
          <a:xfrm>
            <a:off x="4373695" y="1123721"/>
            <a:ext cx="7353331" cy="1894901"/>
          </a:xfrm>
          <a:prstGeom prst="roundRect">
            <a:avLst>
              <a:gd name="adj" fmla="val 5914"/>
            </a:avLst>
          </a:prstGeom>
          <a:solidFill>
            <a:srgbClr val="9F0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endParaRPr lang="en-US" sz="1600" b="1" i="0" dirty="0" smtClean="0">
              <a:solidFill>
                <a:srgbClr val="FFFFFF"/>
              </a:solidFill>
            </a:endParaRPr>
          </a:p>
          <a:p>
            <a:pPr marL="174625" algn="ctr" defTabSz="914400">
              <a:spcAft>
                <a:spcPts val="1200"/>
              </a:spcAft>
            </a:pPr>
            <a:r>
              <a:rPr lang="x-none" sz="1600" b="1" i="0" dirty="0" smtClean="0">
                <a:solidFill>
                  <a:srgbClr val="FFFFFF"/>
                </a:solidFill>
              </a:rPr>
              <a:t>Convenio de Impuestos sobre Ventas de </a:t>
            </a:r>
            <a:r>
              <a:rPr lang="en-US" sz="1600" b="1" i="0" dirty="0" smtClean="0">
                <a:solidFill>
                  <a:srgbClr val="FFFFFF"/>
                </a:solidFill>
              </a:rPr>
              <a:t>Market </a:t>
            </a:r>
            <a:r>
              <a:rPr lang="en-US" sz="1600" b="1" i="0" dirty="0" err="1" smtClean="0">
                <a:solidFill>
                  <a:srgbClr val="FFFFFF"/>
                </a:solidFill>
              </a:rPr>
              <a:t>España</a:t>
            </a:r>
            <a:r>
              <a:rPr lang="x-none" sz="1600" b="1" i="0" dirty="0" smtClean="0">
                <a:solidFill>
                  <a:srgbClr val="FFFFFF"/>
                </a:solidFill>
              </a:rPr>
              <a:t>: </a:t>
            </a:r>
            <a:r>
              <a:rPr lang="en-US" sz="1600" b="1" i="0" dirty="0" smtClean="0">
                <a:solidFill>
                  <a:srgbClr val="FFFFFF"/>
                </a:solidFill>
              </a:rPr>
              <a:t>Market </a:t>
            </a:r>
            <a:r>
              <a:rPr lang="en-US" sz="1600" b="1" i="0" dirty="0" err="1" smtClean="0">
                <a:solidFill>
                  <a:srgbClr val="FFFFFF"/>
                </a:solidFill>
              </a:rPr>
              <a:t>España</a:t>
            </a:r>
            <a:r>
              <a:rPr lang="x-none" sz="1600" b="1" i="0" dirty="0" smtClean="0">
                <a:solidFill>
                  <a:srgbClr val="FFFFFF"/>
                </a:solidFill>
              </a:rPr>
              <a:t> </a:t>
            </a:r>
            <a:r>
              <a:rPr lang="en-US" sz="1600" b="1" i="0" dirty="0" smtClean="0">
                <a:solidFill>
                  <a:srgbClr val="FFFFFF"/>
                </a:solidFill>
              </a:rPr>
              <a:t>le </a:t>
            </a:r>
            <a:r>
              <a:rPr lang="en-US" sz="1600" b="1" i="0" dirty="0" err="1" smtClean="0">
                <a:solidFill>
                  <a:srgbClr val="FFFFFF"/>
                </a:solidFill>
              </a:rPr>
              <a:t>enviará</a:t>
            </a:r>
            <a:r>
              <a:rPr lang="en-US" sz="1600" b="1" i="0" dirty="0" smtClean="0">
                <a:solidFill>
                  <a:srgbClr val="FFFFFF"/>
                </a:solidFill>
              </a:rPr>
              <a:t> </a:t>
            </a:r>
            <a:r>
              <a:rPr lang="en-US" sz="1600" b="1" i="0" dirty="0" err="1" smtClean="0">
                <a:solidFill>
                  <a:srgbClr val="FFFFFF"/>
                </a:solidFill>
              </a:rPr>
              <a:t>cada</a:t>
            </a:r>
            <a:r>
              <a:rPr lang="en-US" sz="1600" b="1" i="0" dirty="0" smtClean="0">
                <a:solidFill>
                  <a:srgbClr val="FFFFFF"/>
                </a:solidFill>
              </a:rPr>
              <a:t> </a:t>
            </a:r>
            <a:r>
              <a:rPr lang="en-US" sz="1600" b="1" i="0" dirty="0" err="1" smtClean="0">
                <a:solidFill>
                  <a:srgbClr val="FFFFFF"/>
                </a:solidFill>
              </a:rPr>
              <a:t>año</a:t>
            </a:r>
            <a:r>
              <a:rPr lang="en-US" sz="1600" b="1" i="0" dirty="0" smtClean="0">
                <a:solidFill>
                  <a:srgbClr val="FFFFFF"/>
                </a:solidFill>
              </a:rPr>
              <a:t> un </a:t>
            </a:r>
            <a:r>
              <a:rPr lang="en-US" sz="1600" b="1" dirty="0" err="1" smtClean="0">
                <a:solidFill>
                  <a:srgbClr val="FFFFFF"/>
                </a:solidFill>
              </a:rPr>
              <a:t>reporte</a:t>
            </a:r>
            <a:r>
              <a:rPr lang="en-US" sz="1600" b="1" dirty="0" smtClean="0">
                <a:solidFill>
                  <a:srgbClr val="FFFFFF"/>
                </a:solidFill>
              </a:rPr>
              <a:t> de los </a:t>
            </a:r>
            <a:r>
              <a:rPr lang="en-US" sz="1600" b="1" dirty="0" err="1" smtClean="0">
                <a:solidFill>
                  <a:srgbClr val="FFFFFF"/>
                </a:solidFill>
              </a:rPr>
              <a:t>impuestos</a:t>
            </a:r>
            <a:r>
              <a:rPr lang="en-US" sz="1600" b="1" dirty="0" smtClean="0">
                <a:solidFill>
                  <a:srgbClr val="FFFFFF"/>
                </a:solidFill>
              </a:rPr>
              <a:t> </a:t>
            </a:r>
            <a:r>
              <a:rPr lang="en-US" sz="1600" b="1" dirty="0" err="1" smtClean="0">
                <a:solidFill>
                  <a:srgbClr val="FFFFFF"/>
                </a:solidFill>
              </a:rPr>
              <a:t>pagados</a:t>
            </a:r>
            <a:r>
              <a:rPr lang="en-US" sz="1600" b="1" dirty="0" smtClean="0">
                <a:solidFill>
                  <a:srgbClr val="FFFFFF"/>
                </a:solidFill>
              </a:rPr>
              <a:t> </a:t>
            </a:r>
            <a:r>
              <a:rPr lang="en-US" sz="1600" b="1" dirty="0" err="1" smtClean="0">
                <a:solidFill>
                  <a:srgbClr val="FFFFFF"/>
                </a:solidFill>
              </a:rPr>
              <a:t>ese</a:t>
            </a:r>
            <a:r>
              <a:rPr lang="en-US" sz="1600" b="1" dirty="0" smtClean="0">
                <a:solidFill>
                  <a:srgbClr val="FFFFFF"/>
                </a:solidFill>
              </a:rPr>
              <a:t> </a:t>
            </a:r>
            <a:r>
              <a:rPr lang="en-US" sz="1600" b="1" dirty="0" err="1" smtClean="0">
                <a:solidFill>
                  <a:srgbClr val="FFFFFF"/>
                </a:solidFill>
              </a:rPr>
              <a:t>año</a:t>
            </a:r>
            <a:r>
              <a:rPr lang="en-US" sz="1600" b="1" dirty="0" smtClean="0">
                <a:solidFill>
                  <a:srgbClr val="FFFFFF"/>
                </a:solidFill>
              </a:rPr>
              <a:t>. </a:t>
            </a:r>
          </a:p>
          <a:p>
            <a:pPr marL="174625" algn="ctr" defTabSz="914400">
              <a:spcAft>
                <a:spcPts val="1200"/>
              </a:spcAft>
            </a:pPr>
            <a:endParaRPr lang="x-none" sz="1600" b="1" i="0" dirty="0" smtClean="0">
              <a:solidFill>
                <a:srgbClr val="FFFFFF"/>
              </a:solidFill>
            </a:endParaRPr>
          </a:p>
        </p:txBody>
      </p:sp>
      <p:sp>
        <p:nvSpPr>
          <p:cNvPr id="9" name="Rounded Rectangle 8"/>
          <p:cNvSpPr/>
          <p:nvPr/>
        </p:nvSpPr>
        <p:spPr>
          <a:xfrm>
            <a:off x="4373695" y="3807590"/>
            <a:ext cx="7353331" cy="628148"/>
          </a:xfrm>
          <a:prstGeom prst="roundRect">
            <a:avLst>
              <a:gd name="adj" fmla="val 5914"/>
            </a:avLst>
          </a:prstGeom>
          <a:solidFill>
            <a:srgbClr val="9F00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en-US" sz="1600" b="1" i="0" dirty="0" smtClean="0">
                <a:solidFill>
                  <a:srgbClr val="FFFFFF"/>
                </a:solidFill>
              </a:rPr>
              <a:t>Para </a:t>
            </a:r>
            <a:r>
              <a:rPr lang="en-US" sz="1600" b="1" i="0" dirty="0" err="1" smtClean="0">
                <a:solidFill>
                  <a:srgbClr val="FFFFFF"/>
                </a:solidFill>
              </a:rPr>
              <a:t>más</a:t>
            </a:r>
            <a:r>
              <a:rPr lang="en-US" sz="1600" b="1" i="0" dirty="0" smtClean="0">
                <a:solidFill>
                  <a:srgbClr val="FFFFFF"/>
                </a:solidFill>
              </a:rPr>
              <a:t> </a:t>
            </a:r>
            <a:r>
              <a:rPr lang="x-none" sz="1600" b="1" i="0" dirty="0" smtClean="0">
                <a:solidFill>
                  <a:srgbClr val="FFFFFF"/>
                </a:solidFill>
              </a:rPr>
              <a:t>información o preguntas</a:t>
            </a:r>
            <a:r>
              <a:rPr lang="en-US" sz="1600" b="1" i="0" dirty="0" smtClean="0">
                <a:solidFill>
                  <a:srgbClr val="FFFFFF"/>
                </a:solidFill>
              </a:rPr>
              <a:t>, c</a:t>
            </a:r>
            <a:r>
              <a:rPr lang="x-none" sz="1600" b="1" dirty="0" smtClean="0">
                <a:solidFill>
                  <a:srgbClr val="FFFFFF"/>
                </a:solidFill>
              </a:rPr>
              <a:t>onsulte </a:t>
            </a:r>
            <a:r>
              <a:rPr lang="x-none" sz="1600" b="1" dirty="0">
                <a:solidFill>
                  <a:srgbClr val="FFFFFF"/>
                </a:solidFill>
              </a:rPr>
              <a:t>a su contador especializado </a:t>
            </a:r>
            <a:endParaRPr lang="x-none" sz="1600" b="1" i="0" dirty="0" smtClean="0">
              <a:solidFill>
                <a:srgbClr val="FFFFFF"/>
              </a:solidFill>
            </a:endParaRPr>
          </a:p>
        </p:txBody>
      </p:sp>
    </p:spTree>
    <p:extLst>
      <p:ext uri="{BB962C8B-B14F-4D97-AF65-F5344CB8AC3E}">
        <p14:creationId xmlns:p14="http://schemas.microsoft.com/office/powerpoint/2010/main" val="221669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2" name="TextBox 1"/>
          <p:cNvSpPr txBox="1"/>
          <p:nvPr/>
        </p:nvSpPr>
        <p:spPr>
          <a:xfrm>
            <a:off x="2893567" y="356396"/>
            <a:ext cx="6404945" cy="707886"/>
          </a:xfrm>
          <a:prstGeom prst="rect">
            <a:avLst/>
          </a:prstGeom>
          <a:noFill/>
        </p:spPr>
        <p:txBody>
          <a:bodyPr wrap="square" rtlCol="0">
            <a:spAutoFit/>
          </a:bodyPr>
          <a:lstStyle/>
          <a:p>
            <a:pPr algn="ctr" defTabSz="914400"/>
            <a:r>
              <a:rPr lang="en-US" sz="4000" b="1" i="0" cap="all" dirty="0" err="1" smtClean="0">
                <a:solidFill>
                  <a:srgbClr val="00A9FC"/>
                </a:solidFill>
              </a:rPr>
              <a:t>Archivo</a:t>
            </a:r>
            <a:r>
              <a:rPr lang="en-US" sz="4000" b="1" i="0" cap="all" dirty="0" smtClean="0">
                <a:solidFill>
                  <a:srgbClr val="00A9FC"/>
                </a:solidFill>
              </a:rPr>
              <a:t> de </a:t>
            </a:r>
            <a:r>
              <a:rPr lang="x-none" sz="4000" b="1" i="0" cap="all" dirty="0" smtClean="0">
                <a:solidFill>
                  <a:srgbClr val="00A9FC"/>
                </a:solidFill>
              </a:rPr>
              <a:t>Registros</a:t>
            </a:r>
          </a:p>
        </p:txBody>
      </p:sp>
      <p:grpSp>
        <p:nvGrpSpPr>
          <p:cNvPr id="14" name="Group 13"/>
          <p:cNvGrpSpPr/>
          <p:nvPr/>
        </p:nvGrpSpPr>
        <p:grpSpPr>
          <a:xfrm>
            <a:off x="6291458" y="1304473"/>
            <a:ext cx="5271905" cy="3219902"/>
            <a:chOff x="1178858" y="2380129"/>
            <a:chExt cx="4721760" cy="3219902"/>
          </a:xfrm>
        </p:grpSpPr>
        <p:grpSp>
          <p:nvGrpSpPr>
            <p:cNvPr id="5" name="Group 4"/>
            <p:cNvGrpSpPr/>
            <p:nvPr/>
          </p:nvGrpSpPr>
          <p:grpSpPr>
            <a:xfrm>
              <a:off x="1178858" y="2380129"/>
              <a:ext cx="4721760" cy="3219902"/>
              <a:chOff x="1438834" y="2070846"/>
              <a:chExt cx="3348319" cy="3219902"/>
            </a:xfrm>
          </p:grpSpPr>
          <p:sp>
            <p:nvSpPr>
              <p:cNvPr id="3" name="Round Same Side Corner Rectangle 2"/>
              <p:cNvSpPr/>
              <p:nvPr/>
            </p:nvSpPr>
            <p:spPr>
              <a:xfrm>
                <a:off x="1438835" y="2070846"/>
                <a:ext cx="3348318" cy="610053"/>
              </a:xfrm>
              <a:prstGeom prst="round2SameRect">
                <a:avLst>
                  <a:gd name="adj1" fmla="val 14584"/>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spcAft>
                    <a:spcPts val="600"/>
                  </a:spcAft>
                </a:pPr>
                <a:r>
                  <a:rPr lang="x-none" sz="2000" b="1" i="0" dirty="0" smtClean="0">
                    <a:solidFill>
                      <a:srgbClr val="FFFFFF"/>
                    </a:solidFill>
                  </a:rPr>
                  <a:t>Ingresos</a:t>
                </a:r>
              </a:p>
            </p:txBody>
          </p:sp>
          <p:sp>
            <p:nvSpPr>
              <p:cNvPr id="4" name="Round Same Side Corner Rectangle 3"/>
              <p:cNvSpPr/>
              <p:nvPr/>
            </p:nvSpPr>
            <p:spPr>
              <a:xfrm flipV="1">
                <a:off x="1438834" y="2680896"/>
                <a:ext cx="3348318" cy="2609852"/>
              </a:xfrm>
              <a:prstGeom prst="round2SameRect">
                <a:avLst>
                  <a:gd name="adj1" fmla="val 10417"/>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600"/>
                  </a:spcAft>
                </a:pPr>
                <a:endParaRPr lang="en-US" sz="1800" b="1" dirty="0">
                  <a:solidFill>
                    <a:prstClr val="white"/>
                  </a:solidFill>
                </a:endParaRPr>
              </a:p>
            </p:txBody>
          </p:sp>
        </p:grpSp>
        <p:sp>
          <p:nvSpPr>
            <p:cNvPr id="10" name="Rectangle 9"/>
            <p:cNvSpPr/>
            <p:nvPr/>
          </p:nvSpPr>
          <p:spPr>
            <a:xfrm>
              <a:off x="1178860" y="3305644"/>
              <a:ext cx="4721758" cy="1231106"/>
            </a:xfrm>
            <a:prstGeom prst="rect">
              <a:avLst/>
            </a:prstGeom>
          </p:spPr>
          <p:txBody>
            <a:bodyPr wrap="square">
              <a:spAutoFit/>
            </a:bodyPr>
            <a:lstStyle/>
            <a:p>
              <a:pPr marL="342900" lvl="1" indent="-342900" defTabSz="914400">
                <a:spcAft>
                  <a:spcPts val="1200"/>
                </a:spcAft>
                <a:buFont typeface="Arial" panose="020B0604020202020204" pitchFamily="34" charset="0"/>
                <a:buChar char="•"/>
              </a:pPr>
              <a:r>
                <a:rPr lang="en-US" sz="1600" b="1" i="0" dirty="0" err="1" smtClean="0">
                  <a:solidFill>
                    <a:srgbClr val="FFFFFF"/>
                  </a:solidFill>
                </a:rPr>
                <a:t>Ingresos</a:t>
              </a:r>
              <a:r>
                <a:rPr lang="en-US" sz="1600" b="1" i="0" dirty="0" smtClean="0">
                  <a:solidFill>
                    <a:srgbClr val="FFFFFF"/>
                  </a:solidFill>
                </a:rPr>
                <a:t> </a:t>
              </a:r>
              <a:r>
                <a:rPr lang="x-none" sz="1600" b="1" i="0" dirty="0" smtClean="0">
                  <a:solidFill>
                    <a:srgbClr val="FFFFFF"/>
                  </a:solidFill>
                </a:rPr>
                <a:t>por ventas al por menor</a:t>
              </a:r>
            </a:p>
            <a:p>
              <a:pPr marL="342900" lvl="1" indent="-342900" defTabSz="914400">
                <a:spcAft>
                  <a:spcPts val="1200"/>
                </a:spcAft>
                <a:buFont typeface="Arial" panose="020B0604020202020204" pitchFamily="34" charset="0"/>
                <a:buChar char="•"/>
              </a:pPr>
              <a:r>
                <a:rPr lang="x-none" sz="1600" b="1" i="0" dirty="0" smtClean="0">
                  <a:solidFill>
                    <a:srgbClr val="FFFFFF"/>
                  </a:solidFill>
                </a:rPr>
                <a:t>Comisiones y bonificaciones por concepto del Plan de Compensación por Desempeño Administrativo </a:t>
              </a:r>
              <a:r>
                <a:rPr lang="en" sz="1600" dirty="0" smtClean="0"/>
                <a:t/>
              </a:r>
              <a:br>
                <a:rPr lang="en" sz="1600" dirty="0" smtClean="0"/>
              </a:br>
              <a:endParaRPr lang="x-none" sz="1600" b="1" i="0" dirty="0" smtClean="0">
                <a:solidFill>
                  <a:srgbClr val="FFFFFF"/>
                </a:solidFill>
              </a:endParaRPr>
            </a:p>
          </p:txBody>
        </p:sp>
      </p:grpSp>
      <p:grpSp>
        <p:nvGrpSpPr>
          <p:cNvPr id="13" name="Group 12"/>
          <p:cNvGrpSpPr/>
          <p:nvPr/>
        </p:nvGrpSpPr>
        <p:grpSpPr>
          <a:xfrm>
            <a:off x="655277" y="1304475"/>
            <a:ext cx="5271904" cy="4877250"/>
            <a:chOff x="6291383" y="2380130"/>
            <a:chExt cx="4721759" cy="4799649"/>
          </a:xfrm>
        </p:grpSpPr>
        <p:grpSp>
          <p:nvGrpSpPr>
            <p:cNvPr id="6" name="Group 5"/>
            <p:cNvGrpSpPr/>
            <p:nvPr/>
          </p:nvGrpSpPr>
          <p:grpSpPr>
            <a:xfrm>
              <a:off x="6291384" y="2380130"/>
              <a:ext cx="4721758" cy="4799649"/>
              <a:chOff x="1438835" y="2070847"/>
              <a:chExt cx="3348318" cy="4799649"/>
            </a:xfrm>
          </p:grpSpPr>
          <p:sp>
            <p:nvSpPr>
              <p:cNvPr id="7" name="Round Same Side Corner Rectangle 6"/>
              <p:cNvSpPr/>
              <p:nvPr/>
            </p:nvSpPr>
            <p:spPr>
              <a:xfrm>
                <a:off x="1438835" y="2070847"/>
                <a:ext cx="3348318" cy="610052"/>
              </a:xfrm>
              <a:prstGeom prst="round2SameRect">
                <a:avLst>
                  <a:gd name="adj1" fmla="val 1458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spcAft>
                    <a:spcPts val="600"/>
                  </a:spcAft>
                </a:pPr>
                <a:r>
                  <a:rPr lang="x-none" sz="2000" b="1" i="0" dirty="0" smtClean="0">
                    <a:solidFill>
                      <a:srgbClr val="FFFFFF"/>
                    </a:solidFill>
                  </a:rPr>
                  <a:t>Gastos</a:t>
                </a:r>
              </a:p>
            </p:txBody>
          </p:sp>
          <p:sp>
            <p:nvSpPr>
              <p:cNvPr id="8" name="Round Same Side Corner Rectangle 7"/>
              <p:cNvSpPr/>
              <p:nvPr/>
            </p:nvSpPr>
            <p:spPr>
              <a:xfrm flipV="1">
                <a:off x="1438835" y="2680898"/>
                <a:ext cx="3348318" cy="4189598"/>
              </a:xfrm>
              <a:prstGeom prst="round2SameRect">
                <a:avLst>
                  <a:gd name="adj1" fmla="val 10417"/>
                  <a:gd name="adj2"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600"/>
                  </a:spcAft>
                </a:pPr>
                <a:endParaRPr lang="en-US" sz="1800" b="1">
                  <a:solidFill>
                    <a:prstClr val="white"/>
                  </a:solidFill>
                </a:endParaRPr>
              </a:p>
            </p:txBody>
          </p:sp>
        </p:grpSp>
        <p:sp>
          <p:nvSpPr>
            <p:cNvPr id="12" name="Rectangle 11"/>
            <p:cNvSpPr/>
            <p:nvPr/>
          </p:nvSpPr>
          <p:spPr>
            <a:xfrm>
              <a:off x="6291383" y="3305645"/>
              <a:ext cx="4721759" cy="3437683"/>
            </a:xfrm>
            <a:prstGeom prst="rect">
              <a:avLst/>
            </a:prstGeom>
          </p:spPr>
          <p:txBody>
            <a:bodyPr wrap="square">
              <a:spAutoFit/>
            </a:bodyPr>
            <a:lstStyle/>
            <a:p>
              <a:pPr marL="342900" lvl="1" indent="-285750" defTabSz="914400">
                <a:spcAft>
                  <a:spcPts val="600"/>
                </a:spcAft>
                <a:buFont typeface="Arial" panose="020B0604020202020204" pitchFamily="34" charset="0"/>
                <a:buChar char="•"/>
              </a:pPr>
              <a:r>
                <a:rPr lang="x-none" sz="1600" b="1" i="0" dirty="0" smtClean="0">
                  <a:solidFill>
                    <a:srgbClr val="FFFFFF"/>
                  </a:solidFill>
                </a:rPr>
                <a:t>Cursos de capacitación y boletos</a:t>
              </a:r>
            </a:p>
            <a:p>
              <a:pPr marL="342900" lvl="1" indent="-285750" defTabSz="914400">
                <a:spcAft>
                  <a:spcPts val="600"/>
                </a:spcAft>
                <a:buFont typeface="Arial" panose="020B0604020202020204" pitchFamily="34" charset="0"/>
                <a:buChar char="•"/>
              </a:pPr>
              <a:r>
                <a:rPr lang="x-none" sz="1600" b="1" i="0" dirty="0" smtClean="0">
                  <a:solidFill>
                    <a:srgbClr val="FFFFFF"/>
                  </a:solidFill>
                </a:rPr>
                <a:t>Cost</a:t>
              </a:r>
              <a:r>
                <a:rPr lang="en-US" sz="1600" b="1" i="0" dirty="0" err="1" smtClean="0">
                  <a:solidFill>
                    <a:srgbClr val="FFFFFF"/>
                  </a:solidFill>
                </a:rPr>
                <a:t>es</a:t>
              </a:r>
              <a:r>
                <a:rPr lang="x-none" sz="1600" b="1" i="0" dirty="0" smtClean="0">
                  <a:solidFill>
                    <a:srgbClr val="FFFFFF"/>
                  </a:solidFill>
                </a:rPr>
                <a:t> administrativos (UFMS) y de envío</a:t>
              </a:r>
            </a:p>
            <a:p>
              <a:pPr marL="342900" lvl="1" indent="-285750" defTabSz="914400">
                <a:spcAft>
                  <a:spcPts val="600"/>
                </a:spcAft>
                <a:buFont typeface="Arial" panose="020B0604020202020204" pitchFamily="34" charset="0"/>
                <a:buChar char="•"/>
              </a:pPr>
              <a:r>
                <a:rPr lang="x-none" sz="1600" b="1" i="0" dirty="0" smtClean="0">
                  <a:solidFill>
                    <a:srgbClr val="FFFFFF"/>
                  </a:solidFill>
                </a:rPr>
                <a:t>Material publicitario y promocional</a:t>
              </a:r>
            </a:p>
            <a:p>
              <a:pPr marL="342900" lvl="1" indent="-285750" defTabSz="914400">
                <a:spcAft>
                  <a:spcPts val="600"/>
                </a:spcAft>
                <a:buFont typeface="Arial" panose="020B0604020202020204" pitchFamily="34" charset="0"/>
                <a:buChar char="•"/>
              </a:pPr>
              <a:r>
                <a:rPr lang="x-none" sz="1600" b="1" i="0" dirty="0" smtClean="0">
                  <a:solidFill>
                    <a:srgbClr val="FFFFFF"/>
                  </a:solidFill>
                </a:rPr>
                <a:t>Uso de automóvil (kilometraje)</a:t>
              </a:r>
            </a:p>
            <a:p>
              <a:pPr marL="342900" lvl="1" indent="-285750" defTabSz="914400">
                <a:spcAft>
                  <a:spcPts val="600"/>
                </a:spcAft>
                <a:buFont typeface="Arial" panose="020B0604020202020204" pitchFamily="34" charset="0"/>
                <a:buChar char="•"/>
              </a:pPr>
              <a:r>
                <a:rPr lang="x-none" sz="1600" b="1" i="0" dirty="0" smtClean="0">
                  <a:solidFill>
                    <a:srgbClr val="FFFFFF"/>
                  </a:solidFill>
                </a:rPr>
                <a:t>Gastos de viaje</a:t>
              </a:r>
              <a:r>
                <a:rPr lang="en-US" sz="1600" b="1" i="0" dirty="0" smtClean="0">
                  <a:solidFill>
                    <a:srgbClr val="FFFFFF"/>
                  </a:solidFill>
                </a:rPr>
                <a:t>s</a:t>
              </a:r>
              <a:r>
                <a:rPr lang="x-none" sz="1600" b="1" i="0" dirty="0" smtClean="0">
                  <a:solidFill>
                    <a:srgbClr val="FFFFFF"/>
                  </a:solidFill>
                </a:rPr>
                <a:t> (boletos de avión)</a:t>
              </a:r>
            </a:p>
            <a:p>
              <a:pPr marL="342900" lvl="1" indent="-285750" defTabSz="914400">
                <a:spcAft>
                  <a:spcPts val="600"/>
                </a:spcAft>
                <a:buFont typeface="Arial" panose="020B0604020202020204" pitchFamily="34" charset="0"/>
                <a:buChar char="•"/>
              </a:pPr>
              <a:r>
                <a:rPr lang="x-none" sz="1600" b="1" i="0" dirty="0" smtClean="0">
                  <a:solidFill>
                    <a:srgbClr val="FFFFFF"/>
                  </a:solidFill>
                </a:rPr>
                <a:t>Alojamiento y comidas</a:t>
              </a:r>
            </a:p>
            <a:p>
              <a:pPr marL="342900" lvl="1" indent="-285750" defTabSz="914400">
                <a:spcAft>
                  <a:spcPts val="600"/>
                </a:spcAft>
                <a:buFont typeface="Arial" panose="020B0604020202020204" pitchFamily="34" charset="0"/>
                <a:buChar char="•"/>
              </a:pPr>
              <a:r>
                <a:rPr lang="x-none" sz="1600" b="1" i="0" dirty="0" smtClean="0">
                  <a:solidFill>
                    <a:srgbClr val="FFFFFF"/>
                  </a:solidFill>
                </a:rPr>
                <a:t>Entretenimiento para candidatos y miembros del equipo</a:t>
              </a:r>
            </a:p>
            <a:p>
              <a:pPr marL="342900" lvl="1" indent="-285750" defTabSz="914400">
                <a:spcAft>
                  <a:spcPts val="600"/>
                </a:spcAft>
                <a:buFont typeface="Arial" panose="020B0604020202020204" pitchFamily="34" charset="0"/>
                <a:buChar char="•"/>
              </a:pPr>
              <a:r>
                <a:rPr lang="x-none" sz="1600" b="1" i="0" dirty="0" smtClean="0">
                  <a:solidFill>
                    <a:srgbClr val="FFFFFF"/>
                  </a:solidFill>
                </a:rPr>
                <a:t>Equipo profesional (computadora, etc.</a:t>
              </a:r>
              <a:r>
                <a:rPr lang="en-US" sz="1600" b="1" i="0" dirty="0" smtClean="0">
                  <a:solidFill>
                    <a:srgbClr val="FFFFFF"/>
                  </a:solidFill>
                </a:rPr>
                <a:t>)</a:t>
              </a:r>
              <a:endParaRPr lang="x-none" sz="1600" b="1" i="0" dirty="0" smtClean="0">
                <a:solidFill>
                  <a:srgbClr val="FFFFFF"/>
                </a:solidFill>
              </a:endParaRPr>
            </a:p>
            <a:p>
              <a:pPr marL="342900" lvl="1" indent="-285750" defTabSz="914400">
                <a:spcAft>
                  <a:spcPts val="600"/>
                </a:spcAft>
                <a:buFont typeface="Arial" panose="020B0604020202020204" pitchFamily="34" charset="0"/>
                <a:buChar char="•"/>
              </a:pPr>
              <a:r>
                <a:rPr lang="x-none" sz="1600" b="1" i="0" dirty="0" smtClean="0">
                  <a:solidFill>
                    <a:srgbClr val="FFFFFF"/>
                  </a:solidFill>
                </a:rPr>
                <a:t>Material de oficina (papel, tinta)</a:t>
              </a:r>
            </a:p>
            <a:p>
              <a:pPr marL="342900" lvl="1" indent="-285750" defTabSz="914400">
                <a:spcAft>
                  <a:spcPts val="600"/>
                </a:spcAft>
                <a:buFont typeface="Arial" panose="020B0604020202020204" pitchFamily="34" charset="0"/>
                <a:buChar char="•"/>
              </a:pPr>
              <a:r>
                <a:rPr lang="x-none" sz="1600" b="1" i="0" dirty="0" smtClean="0">
                  <a:solidFill>
                    <a:srgbClr val="FFFFFF"/>
                  </a:solidFill>
                </a:rPr>
                <a:t>Honorarios (preparación de impuestos, etc</a:t>
              </a:r>
              <a:r>
                <a:rPr lang="en-US" sz="1600" b="1" i="0" dirty="0" smtClean="0">
                  <a:solidFill>
                    <a:srgbClr val="FFFFFF"/>
                  </a:solidFill>
                </a:rPr>
                <a:t>.</a:t>
              </a:r>
              <a:r>
                <a:rPr lang="x-none" sz="1600" b="1" i="0" dirty="0" smtClean="0">
                  <a:solidFill>
                    <a:srgbClr val="FFFFFF"/>
                  </a:solidFill>
                </a:rPr>
                <a:t>)</a:t>
              </a:r>
            </a:p>
          </p:txBody>
        </p:sp>
      </p:grpSp>
      <p:sp>
        <p:nvSpPr>
          <p:cNvPr id="18" name="TextBox 17"/>
          <p:cNvSpPr txBox="1"/>
          <p:nvPr/>
        </p:nvSpPr>
        <p:spPr>
          <a:xfrm>
            <a:off x="600115" y="6075913"/>
            <a:ext cx="10991849" cy="338554"/>
          </a:xfrm>
          <a:prstGeom prst="rect">
            <a:avLst/>
          </a:prstGeom>
          <a:noFill/>
        </p:spPr>
        <p:txBody>
          <a:bodyPr wrap="square" rtlCol="0">
            <a:spAutoFit/>
          </a:bodyPr>
          <a:lstStyle/>
          <a:p>
            <a:pPr algn="r" defTabSz="914400"/>
            <a:r>
              <a:rPr lang="x-none" sz="1600" b="1" dirty="0">
                <a:solidFill>
                  <a:srgbClr val="FFFFFF"/>
                </a:solidFill>
              </a:rPr>
              <a:t>* Consulte siempre </a:t>
            </a:r>
            <a:r>
              <a:rPr lang="x-none" sz="1600" b="1" i="0" dirty="0" smtClean="0">
                <a:solidFill>
                  <a:srgbClr val="FFFFFF"/>
                </a:solidFill>
              </a:rPr>
              <a:t>a su contador especializado en impuestos</a:t>
            </a:r>
          </a:p>
        </p:txBody>
      </p:sp>
    </p:spTree>
    <p:extLst>
      <p:ext uri="{BB962C8B-B14F-4D97-AF65-F5344CB8AC3E}">
        <p14:creationId xmlns:p14="http://schemas.microsoft.com/office/powerpoint/2010/main" val="244073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70000"/>
            <a:lum/>
            <a:extLst>
              <a:ext uri="{BEBA8EAE-BF5A-486C-A8C5-ECC9F3942E4B}">
                <a14:imgProps xmlns:a14="http://schemas.microsoft.com/office/drawing/2010/main">
                  <a14:imgLayer r:embed="rId3">
                    <a14:imgEffect>
                      <a14:sharpenSoften amount="-100000"/>
                    </a14:imgEffect>
                    <a14:imgEffect>
                      <a14:brightnessContrast bright="-8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6534316" y="1956544"/>
            <a:ext cx="5533506" cy="1942122"/>
            <a:chOff x="6534316" y="1956544"/>
            <a:chExt cx="5533506" cy="1942122"/>
          </a:xfrm>
        </p:grpSpPr>
        <p:pic>
          <p:nvPicPr>
            <p:cNvPr id="13" name="Picture 2" descr="T:\Field Training\Field Training\North America\NA_ENGLISH\NUOT update\images\you-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330" b="42640"/>
            <a:stretch/>
          </p:blipFill>
          <p:spPr bwMode="auto">
            <a:xfrm>
              <a:off x="6534316" y="2370667"/>
              <a:ext cx="5533506" cy="152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42040" y="1956544"/>
              <a:ext cx="1918057" cy="492443"/>
            </a:xfrm>
            <a:prstGeom prst="rect">
              <a:avLst/>
            </a:prstGeom>
            <a:noFill/>
          </p:spPr>
          <p:txBody>
            <a:bodyPr wrap="square" rtlCol="0">
              <a:spAutoFit/>
            </a:bodyPr>
            <a:lstStyle/>
            <a:p>
              <a:r>
                <a:rPr lang="en-US" sz="2600" b="1" dirty="0" smtClean="0">
                  <a:solidFill>
                    <a:srgbClr val="003468"/>
                  </a:solidFill>
                </a:rPr>
                <a:t>USTED -001</a:t>
              </a:r>
              <a:endParaRPr lang="en-US" sz="2600" b="1" dirty="0">
                <a:solidFill>
                  <a:srgbClr val="003468"/>
                </a:solidFill>
              </a:endParaRPr>
            </a:p>
          </p:txBody>
        </p:sp>
      </p:grpSp>
      <p:sp>
        <p:nvSpPr>
          <p:cNvPr id="5" name="Rectangle 4"/>
          <p:cNvSpPr/>
          <p:nvPr/>
        </p:nvSpPr>
        <p:spPr>
          <a:xfrm>
            <a:off x="824950" y="209865"/>
            <a:ext cx="7358930" cy="1015659"/>
          </a:xfrm>
          <a:prstGeom prst="rect">
            <a:avLst/>
          </a:prstGeom>
        </p:spPr>
        <p:txBody>
          <a:bodyPr wrap="square" lIns="91414" tIns="45718" rIns="91414" bIns="45718">
            <a:spAutoFit/>
          </a:bodyPr>
          <a:lstStyle/>
          <a:p>
            <a:pPr algn="ctr" defTabSz="914105">
              <a:tabLst>
                <a:tab pos="114265" algn="l"/>
              </a:tabLst>
            </a:pPr>
            <a:r>
              <a:rPr lang="en-US" sz="6000" b="1" dirty="0" smtClean="0">
                <a:solidFill>
                  <a:prstClr val="white"/>
                </a:solidFill>
                <a:cs typeface="Arial"/>
              </a:rPr>
              <a:t>3 </a:t>
            </a:r>
            <a:r>
              <a:rPr lang="en-US" sz="6000" b="1" dirty="0" err="1" smtClean="0">
                <a:solidFill>
                  <a:prstClr val="white"/>
                </a:solidFill>
                <a:cs typeface="Arial"/>
              </a:rPr>
              <a:t>Pasos</a:t>
            </a:r>
            <a:r>
              <a:rPr lang="en-US" sz="6000" b="1" dirty="0" smtClean="0">
                <a:solidFill>
                  <a:prstClr val="white"/>
                </a:solidFill>
                <a:cs typeface="Arial"/>
              </a:rPr>
              <a:t> – CALIFIQUE</a:t>
            </a:r>
            <a:endParaRPr lang="en-US" sz="6000" b="1" dirty="0">
              <a:solidFill>
                <a:prstClr val="white"/>
              </a:solidFill>
              <a:cs typeface="Arial"/>
            </a:endParaRPr>
          </a:p>
        </p:txBody>
      </p:sp>
      <p:sp>
        <p:nvSpPr>
          <p:cNvPr id="3" name="Rectangle 2"/>
          <p:cNvSpPr/>
          <p:nvPr/>
        </p:nvSpPr>
        <p:spPr>
          <a:xfrm>
            <a:off x="513964" y="1376390"/>
            <a:ext cx="6020352" cy="1437059"/>
          </a:xfrm>
          <a:prstGeom prst="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573" defTabSz="914105"/>
            <a:r>
              <a:rPr lang="en-US" sz="2400" b="1" dirty="0" err="1">
                <a:ln w="3175">
                  <a:noFill/>
                </a:ln>
                <a:solidFill>
                  <a:prstClr val="white"/>
                </a:solidFill>
                <a:cs typeface="Arial"/>
              </a:rPr>
              <a:t>Califique</a:t>
            </a:r>
            <a:r>
              <a:rPr lang="en-US" sz="2400" b="1" dirty="0">
                <a:ln w="3175">
                  <a:noFill/>
                </a:ln>
                <a:solidFill>
                  <a:prstClr val="white"/>
                </a:solidFill>
                <a:cs typeface="Arial"/>
              </a:rPr>
              <a:t> </a:t>
            </a:r>
            <a:r>
              <a:rPr lang="en-US" sz="2400" b="1" dirty="0" err="1">
                <a:ln w="3175">
                  <a:noFill/>
                </a:ln>
                <a:solidFill>
                  <a:prstClr val="white"/>
                </a:solidFill>
                <a:cs typeface="Arial"/>
              </a:rPr>
              <a:t>su</a:t>
            </a:r>
            <a:r>
              <a:rPr lang="en-US" sz="2400" b="1" dirty="0">
                <a:ln w="3175">
                  <a:noFill/>
                </a:ln>
                <a:solidFill>
                  <a:prstClr val="white"/>
                </a:solidFill>
                <a:cs typeface="Arial"/>
              </a:rPr>
              <a:t> Centro de </a:t>
            </a:r>
            <a:r>
              <a:rPr lang="en-US" sz="2400" b="1" dirty="0" err="1">
                <a:ln w="3175">
                  <a:noFill/>
                </a:ln>
                <a:solidFill>
                  <a:prstClr val="white"/>
                </a:solidFill>
                <a:cs typeface="Arial"/>
              </a:rPr>
              <a:t>Desarrollo</a:t>
            </a:r>
            <a:r>
              <a:rPr lang="en-US" sz="2400" b="1" dirty="0">
                <a:ln w="3175">
                  <a:noFill/>
                </a:ln>
                <a:solidFill>
                  <a:prstClr val="white"/>
                </a:solidFill>
                <a:cs typeface="Arial"/>
              </a:rPr>
              <a:t> de </a:t>
            </a:r>
            <a:r>
              <a:rPr lang="en-US" sz="2400" b="1" dirty="0" err="1">
                <a:ln w="3175">
                  <a:noFill/>
                </a:ln>
                <a:solidFill>
                  <a:prstClr val="white"/>
                </a:solidFill>
                <a:cs typeface="Arial"/>
              </a:rPr>
              <a:t>Negocio</a:t>
            </a:r>
            <a:r>
              <a:rPr lang="en-US" sz="2400" b="1" dirty="0">
                <a:ln w="3175">
                  <a:noFill/>
                </a:ln>
                <a:solidFill>
                  <a:prstClr val="white"/>
                </a:solidFill>
                <a:cs typeface="Arial"/>
              </a:rPr>
              <a:t> (BDC) con 200 BV </a:t>
            </a:r>
            <a:r>
              <a:rPr lang="es-ES" sz="2400" b="1" dirty="0">
                <a:ln w="3175">
                  <a:noFill/>
                </a:ln>
                <a:solidFill>
                  <a:prstClr val="white"/>
                </a:solidFill>
                <a:cs typeface="Arial"/>
              </a:rPr>
              <a:t>lo que </a:t>
            </a:r>
            <a:r>
              <a:rPr lang="es-ES" sz="2400" b="1" dirty="0" err="1">
                <a:ln w="3175">
                  <a:noFill/>
                </a:ln>
                <a:solidFill>
                  <a:prstClr val="white"/>
                </a:solidFill>
                <a:cs typeface="Arial"/>
              </a:rPr>
              <a:t>abrira</a:t>
            </a:r>
            <a:r>
              <a:rPr lang="es-ES" sz="2400" b="1" dirty="0">
                <a:ln w="3175">
                  <a:noFill/>
                </a:ln>
                <a:solidFill>
                  <a:prstClr val="white"/>
                </a:solidFill>
                <a:cs typeface="Arial"/>
              </a:rPr>
              <a:t> sus dos  bancos BV e IBV izquierdo y derecho</a:t>
            </a:r>
          </a:p>
        </p:txBody>
      </p:sp>
      <p:sp>
        <p:nvSpPr>
          <p:cNvPr id="32" name="Rectangle 31"/>
          <p:cNvSpPr/>
          <p:nvPr/>
        </p:nvSpPr>
        <p:spPr>
          <a:xfrm>
            <a:off x="513964" y="2966404"/>
            <a:ext cx="6020352" cy="1408079"/>
          </a:xfrm>
          <a:prstGeom prst="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573" defTabSz="914105">
              <a:tabLst>
                <a:tab pos="177748" algn="l"/>
              </a:tabLst>
            </a:pPr>
            <a:r>
              <a:rPr lang="es-ES" sz="2400" b="1" dirty="0">
                <a:ln w="3175">
                  <a:noFill/>
                </a:ln>
                <a:solidFill>
                  <a:prstClr val="white"/>
                </a:solidFill>
                <a:cs typeface="Arial"/>
              </a:rPr>
              <a:t>Una vez que haya calificado su BDC (200 BV), este comenzará a acumular BV e IBV</a:t>
            </a:r>
          </a:p>
        </p:txBody>
      </p:sp>
      <p:sp>
        <p:nvSpPr>
          <p:cNvPr id="10" name="Rectangle 9"/>
          <p:cNvSpPr/>
          <p:nvPr/>
        </p:nvSpPr>
        <p:spPr>
          <a:xfrm>
            <a:off x="513964" y="4527438"/>
            <a:ext cx="6020352" cy="979455"/>
          </a:xfrm>
          <a:prstGeom prst="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573" defTabSz="914105">
              <a:tabLst>
                <a:tab pos="177748" algn="l"/>
              </a:tabLst>
            </a:pPr>
            <a:r>
              <a:rPr lang="es-ES" sz="2400" b="1" dirty="0">
                <a:ln w="3175">
                  <a:noFill/>
                </a:ln>
                <a:solidFill>
                  <a:prstClr val="white"/>
                </a:solidFill>
                <a:cs typeface="Arial"/>
              </a:rPr>
              <a:t>Los BDC que no estén calificados No acumulan volumen</a:t>
            </a:r>
            <a:endParaRPr lang="en-US" sz="2400" b="1" dirty="0">
              <a:ln w="3175">
                <a:noFill/>
              </a:ln>
              <a:solidFill>
                <a:prstClr val="white"/>
              </a:solidFill>
              <a:cs typeface="Arial"/>
            </a:endParaRPr>
          </a:p>
        </p:txBody>
      </p:sp>
      <p:sp>
        <p:nvSpPr>
          <p:cNvPr id="11" name="Rectangle 10"/>
          <p:cNvSpPr/>
          <p:nvPr/>
        </p:nvSpPr>
        <p:spPr>
          <a:xfrm>
            <a:off x="513964" y="5659847"/>
            <a:ext cx="6020352" cy="979455"/>
          </a:xfrm>
          <a:prstGeom prst="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573" defTabSz="914105">
              <a:tabLst>
                <a:tab pos="177748" algn="l"/>
              </a:tabLst>
            </a:pPr>
            <a:r>
              <a:rPr lang="es-ES" sz="2400" b="1" dirty="0">
                <a:ln w="3175">
                  <a:noFill/>
                </a:ln>
                <a:solidFill>
                  <a:prstClr val="white"/>
                </a:solidFill>
                <a:cs typeface="Arial"/>
              </a:rPr>
              <a:t>Si se </a:t>
            </a:r>
            <a:r>
              <a:rPr lang="es-ES" sz="2400" b="1" dirty="0" smtClean="0">
                <a:ln w="3175">
                  <a:noFill/>
                </a:ln>
                <a:solidFill>
                  <a:prstClr val="white"/>
                </a:solidFill>
                <a:cs typeface="Arial"/>
              </a:rPr>
              <a:t>siguen cumpliendo los </a:t>
            </a:r>
            <a:r>
              <a:rPr lang="es-ES" sz="2400" b="1" dirty="0">
                <a:ln w="3175">
                  <a:noFill/>
                </a:ln>
                <a:solidFill>
                  <a:prstClr val="white"/>
                </a:solidFill>
                <a:cs typeface="Arial"/>
              </a:rPr>
              <a:t>requisitos, sólo se requerirá calificar una vez</a:t>
            </a:r>
          </a:p>
        </p:txBody>
      </p:sp>
      <p:pic>
        <p:nvPicPr>
          <p:cNvPr id="41" name="Picture 40" descr="NewYouBDC_2_GREEN.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49373" y="2527307"/>
            <a:ext cx="4084875" cy="1330203"/>
          </a:xfrm>
          <a:prstGeom prst="rect">
            <a:avLst/>
          </a:prstGeom>
        </p:spPr>
      </p:pic>
      <p:pic>
        <p:nvPicPr>
          <p:cNvPr id="40" name="Picture 39" descr="NewYouBDC_2_RED.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82677" y="2527307"/>
            <a:ext cx="3026996" cy="1330203"/>
          </a:xfrm>
          <a:prstGeom prst="rect">
            <a:avLst/>
          </a:prstGeom>
        </p:spPr>
      </p:pic>
    </p:spTree>
    <p:extLst>
      <p:ext uri="{BB962C8B-B14F-4D97-AF65-F5344CB8AC3E}">
        <p14:creationId xmlns:p14="http://schemas.microsoft.com/office/powerpoint/2010/main" val="372478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down)">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4" name="Rectangle 3"/>
          <p:cNvSpPr/>
          <p:nvPr/>
        </p:nvSpPr>
        <p:spPr>
          <a:xfrm>
            <a:off x="63" y="1"/>
            <a:ext cx="12192000" cy="6858000"/>
          </a:xfrm>
          <a:prstGeom prst="rect">
            <a:avLst/>
          </a:prstGeom>
          <a:gradFill flip="none" rotWithShape="1">
            <a:gsLst>
              <a:gs pos="0">
                <a:schemeClr val="tx1"/>
              </a:gs>
              <a:gs pos="70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5" name="Rectangle 4"/>
          <p:cNvSpPr/>
          <p:nvPr/>
        </p:nvSpPr>
        <p:spPr>
          <a:xfrm>
            <a:off x="950614" y="3630702"/>
            <a:ext cx="10320950" cy="769441"/>
          </a:xfrm>
          <a:prstGeom prst="rect">
            <a:avLst/>
          </a:prstGeom>
        </p:spPr>
        <p:txBody>
          <a:bodyPr wrap="square">
            <a:spAutoFit/>
          </a:bodyPr>
          <a:lstStyle/>
          <a:p>
            <a:pPr algn="ctr" defTabSz="914400">
              <a:defRPr/>
            </a:pPr>
            <a:r>
              <a:rPr lang="x-none" sz="4400" b="0" i="0" cap="all" dirty="0" smtClean="0">
                <a:solidFill>
                  <a:srgbClr val="FFFFFF"/>
                </a:solidFill>
              </a:rPr>
              <a:t>Financiamiento de gastos fijos</a:t>
            </a:r>
          </a:p>
        </p:txBody>
      </p:sp>
      <p:sp>
        <p:nvSpPr>
          <p:cNvPr id="7" name="TextBox 6"/>
          <p:cNvSpPr txBox="1"/>
          <p:nvPr/>
        </p:nvSpPr>
        <p:spPr>
          <a:xfrm>
            <a:off x="0" y="4404124"/>
            <a:ext cx="12192000" cy="1231100"/>
          </a:xfrm>
          <a:prstGeom prst="rect">
            <a:avLst/>
          </a:prstGeom>
          <a:noFill/>
        </p:spPr>
        <p:txBody>
          <a:bodyPr wrap="square" lIns="121914" tIns="60957" rIns="121914" bIns="60957" rtlCol="0">
            <a:spAutoFit/>
          </a:bodyPr>
          <a:lstStyle/>
          <a:p>
            <a:pPr algn="ctr" defTabSz="609570">
              <a:lnSpc>
                <a:spcPct val="150000"/>
              </a:lnSpc>
            </a:pPr>
            <a:r>
              <a:rPr lang="x-none" sz="2400" b="0" i="0" dirty="0" smtClean="0">
                <a:solidFill>
                  <a:srgbClr val="00A9FC"/>
                </a:solidFill>
              </a:rPr>
              <a:t>10 clientes con pedidos por </a:t>
            </a:r>
            <a:r>
              <a:rPr lang="en-US" sz="2400" b="0" i="0" dirty="0" smtClean="0">
                <a:solidFill>
                  <a:srgbClr val="00A9FC"/>
                </a:solidFill>
              </a:rPr>
              <a:t>35 €</a:t>
            </a:r>
            <a:r>
              <a:rPr lang="x-none" sz="2400" b="0" i="0" dirty="0" smtClean="0">
                <a:solidFill>
                  <a:srgbClr val="00A9FC"/>
                </a:solidFill>
              </a:rPr>
              <a:t> mensuales = </a:t>
            </a:r>
            <a:r>
              <a:rPr lang="en-US" sz="2400" dirty="0" smtClean="0">
                <a:solidFill>
                  <a:srgbClr val="00A9FC"/>
                </a:solidFill>
              </a:rPr>
              <a:t>350 </a:t>
            </a:r>
            <a:r>
              <a:rPr lang="en-US" sz="2400" dirty="0">
                <a:solidFill>
                  <a:srgbClr val="00A9FC"/>
                </a:solidFill>
              </a:rPr>
              <a:t>€ </a:t>
            </a:r>
            <a:r>
              <a:rPr lang="x-none" sz="2400" b="0" i="0" dirty="0" smtClean="0">
                <a:solidFill>
                  <a:srgbClr val="00A9FC"/>
                </a:solidFill>
              </a:rPr>
              <a:t>= 1</a:t>
            </a:r>
            <a:r>
              <a:rPr lang="en-US" sz="2400" b="0" i="0" dirty="0" smtClean="0">
                <a:solidFill>
                  <a:srgbClr val="00A9FC"/>
                </a:solidFill>
              </a:rPr>
              <a:t>0</a:t>
            </a:r>
            <a:r>
              <a:rPr lang="x-none" sz="2400" b="0" i="0" dirty="0" smtClean="0">
                <a:solidFill>
                  <a:srgbClr val="00A9FC"/>
                </a:solidFill>
              </a:rPr>
              <a:t>5</a:t>
            </a:r>
            <a:r>
              <a:rPr lang="en-US" sz="2400" b="0" i="0" dirty="0" smtClean="0">
                <a:solidFill>
                  <a:srgbClr val="00A9FC"/>
                </a:solidFill>
              </a:rPr>
              <a:t> € </a:t>
            </a:r>
            <a:r>
              <a:rPr lang="x-none" sz="2400" b="0" i="0" dirty="0" smtClean="0">
                <a:solidFill>
                  <a:srgbClr val="00A9FC"/>
                </a:solidFill>
              </a:rPr>
              <a:t>ganancia/mensual</a:t>
            </a:r>
          </a:p>
          <a:p>
            <a:pPr marL="0" lvl="1" algn="ctr" defTabSz="609570">
              <a:lnSpc>
                <a:spcPct val="150000"/>
              </a:lnSpc>
            </a:pPr>
            <a:r>
              <a:rPr lang="x-none" sz="2400" b="0" i="0" dirty="0" smtClean="0">
                <a:solidFill>
                  <a:srgbClr val="00A9FC"/>
                </a:solidFill>
              </a:rPr>
              <a:t>Ejemplo: Kit para el Bienestar Óptimo </a:t>
            </a:r>
            <a:r>
              <a:rPr lang="en-US" sz="2400" b="0" i="0" dirty="0" smtClean="0">
                <a:solidFill>
                  <a:srgbClr val="00A9FC"/>
                </a:solidFill>
              </a:rPr>
              <a:t>80,75</a:t>
            </a:r>
            <a:r>
              <a:rPr lang="en-US" sz="2400" dirty="0" smtClean="0">
                <a:solidFill>
                  <a:srgbClr val="00A9FC"/>
                </a:solidFill>
              </a:rPr>
              <a:t> </a:t>
            </a:r>
            <a:r>
              <a:rPr lang="en-US" sz="2400" dirty="0">
                <a:solidFill>
                  <a:srgbClr val="00A9FC"/>
                </a:solidFill>
              </a:rPr>
              <a:t>€</a:t>
            </a:r>
            <a:r>
              <a:rPr lang="x-none" sz="2400" b="0" i="0" dirty="0" smtClean="0">
                <a:solidFill>
                  <a:srgbClr val="00A9FC"/>
                </a:solidFill>
              </a:rPr>
              <a:t>, ganancia </a:t>
            </a:r>
            <a:r>
              <a:rPr lang="en-US" sz="2400" b="0" i="0" dirty="0" smtClean="0">
                <a:solidFill>
                  <a:srgbClr val="00A9FC"/>
                </a:solidFill>
              </a:rPr>
              <a:t>57,75 €</a:t>
            </a:r>
            <a:endParaRPr lang="x-none" sz="2400" b="0" i="0" dirty="0" smtClean="0">
              <a:solidFill>
                <a:srgbClr val="00A9FC"/>
              </a:solidFill>
            </a:endParaRPr>
          </a:p>
        </p:txBody>
      </p:sp>
    </p:spTree>
    <p:extLst>
      <p:ext uri="{BB962C8B-B14F-4D97-AF65-F5344CB8AC3E}">
        <p14:creationId xmlns:p14="http://schemas.microsoft.com/office/powerpoint/2010/main" val="45253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Field Training\Field Training\North America\NA_ENGLISH\NUOT update\images\you-3-adn-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3385" y="871310"/>
            <a:ext cx="6140355" cy="36916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357718" y="338170"/>
            <a:ext cx="8144995" cy="1800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defTabSz="913946" fontAlgn="base">
              <a:spcBef>
                <a:spcPct val="0"/>
              </a:spcBef>
              <a:spcAft>
                <a:spcPts val="1200"/>
              </a:spcAft>
              <a:buFont typeface="Arial" pitchFamily="34" charset="0"/>
              <a:buNone/>
            </a:pPr>
            <a:r>
              <a:rPr lang="x-none" sz="1900" b="1" i="0" dirty="0" smtClean="0">
                <a:solidFill>
                  <a:srgbClr val="042555"/>
                </a:solidFill>
                <a:latin typeface="Arial" pitchFamily="18" charset="0"/>
              </a:rPr>
              <a:t>Volumen Personal y Volumen Grupal </a:t>
            </a:r>
            <a:r>
              <a:rPr lang="en" sz="2400" dirty="0" smtClean="0"/>
              <a:t/>
            </a:r>
            <a:br>
              <a:rPr lang="en" sz="2400" dirty="0" smtClean="0"/>
            </a:br>
            <a:r>
              <a:rPr lang="x-none" sz="1800" b="1" i="0" dirty="0" smtClean="0">
                <a:solidFill>
                  <a:srgbClr val="042555"/>
                </a:solidFill>
                <a:latin typeface="Arial" pitchFamily="18" charset="0"/>
              </a:rPr>
              <a:t>Todo volumen es personal (PBV/PIBV) en su lugar de colocación y fluye hacia arriba como volumen grupal (GBV/GIBV) en los bancos de </a:t>
            </a:r>
            <a:r>
              <a:rPr lang="en-US" sz="1800" b="1" dirty="0" smtClean="0">
                <a:solidFill>
                  <a:srgbClr val="042555"/>
                </a:solidFill>
                <a:latin typeface="Arial" pitchFamily="18" charset="0"/>
              </a:rPr>
              <a:t>los </a:t>
            </a:r>
            <a:r>
              <a:rPr lang="x-none" sz="1800" b="1" i="0" dirty="0" smtClean="0">
                <a:solidFill>
                  <a:srgbClr val="042555"/>
                </a:solidFill>
                <a:latin typeface="Arial" pitchFamily="18" charset="0"/>
              </a:rPr>
              <a:t>BDC calificados</a:t>
            </a:r>
          </a:p>
          <a:p>
            <a:pPr fontAlgn="base">
              <a:spcBef>
                <a:spcPct val="0"/>
              </a:spcBef>
              <a:spcAft>
                <a:spcPct val="0"/>
              </a:spcAft>
              <a:buFontTx/>
              <a:buNone/>
            </a:pPr>
            <a:endParaRPr lang="en-US" altLang="en-US" sz="2800" b="1" dirty="0">
              <a:solidFill>
                <a:srgbClr val="042555"/>
              </a:solidFill>
              <a:latin typeface="Arial" pitchFamily="34" charset="0"/>
              <a:ea typeface="ＭＳ Ｐゴシック" pitchFamily="34" charset="-128"/>
              <a:cs typeface="ＭＳ Ｐゴシック" pitchFamily="34" charset="-128"/>
            </a:endParaRPr>
          </a:p>
        </p:txBody>
      </p:sp>
      <p:sp>
        <p:nvSpPr>
          <p:cNvPr id="14" name="TextBox 13"/>
          <p:cNvSpPr txBox="1">
            <a:spLocks noChangeArrowheads="1"/>
          </p:cNvSpPr>
          <p:nvPr/>
        </p:nvSpPr>
        <p:spPr bwMode="auto">
          <a:xfrm>
            <a:off x="202306" y="3032884"/>
            <a:ext cx="5374629" cy="2616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fontAlgn="base">
              <a:spcBef>
                <a:spcPct val="0"/>
              </a:spcBef>
              <a:spcAft>
                <a:spcPts val="1200"/>
              </a:spcAft>
            </a:pPr>
            <a:r>
              <a:rPr lang="x-none" sz="1600" b="1" i="0" dirty="0" smtClean="0">
                <a:solidFill>
                  <a:srgbClr val="042555"/>
                </a:solidFill>
                <a:latin typeface="Arial" pitchFamily="18" charset="0"/>
              </a:rPr>
              <a:t>El PBV se usa para calificar un BDC (200 BV) y para ejercer la Opción de Acumulación Mensual (normalmente Envío Automático UnFranchise</a:t>
            </a:r>
            <a:r>
              <a:rPr lang="x-none" sz="1600" b="0" i="0" dirty="0" smtClean="0">
                <a:solidFill>
                  <a:srgbClr val="042555"/>
                </a:solidFill>
              </a:rPr>
              <a:t>®</a:t>
            </a:r>
            <a:r>
              <a:rPr lang="x-none" sz="1600" b="1" i="0" dirty="0" smtClean="0">
                <a:solidFill>
                  <a:srgbClr val="042555"/>
                </a:solidFill>
                <a:latin typeface="Arial" pitchFamily="18" charset="0"/>
              </a:rPr>
              <a:t>, colocado en </a:t>
            </a:r>
            <a:r>
              <a:rPr lang="en-US" sz="1600" b="1" i="0" dirty="0" smtClean="0">
                <a:solidFill>
                  <a:srgbClr val="042555"/>
                </a:solidFill>
                <a:latin typeface="Arial" pitchFamily="18" charset="0"/>
              </a:rPr>
              <a:t>el </a:t>
            </a:r>
            <a:r>
              <a:rPr lang="x-none" sz="1600" b="1" i="0" dirty="0" smtClean="0">
                <a:solidFill>
                  <a:srgbClr val="042555"/>
                </a:solidFill>
                <a:latin typeface="Arial" pitchFamily="18" charset="0"/>
              </a:rPr>
              <a:t>BDC 001)</a:t>
            </a:r>
          </a:p>
          <a:p>
            <a:pPr marL="342900" indent="-342900" fontAlgn="base">
              <a:spcBef>
                <a:spcPct val="0"/>
              </a:spcBef>
              <a:spcAft>
                <a:spcPts val="1200"/>
              </a:spcAft>
            </a:pPr>
            <a:r>
              <a:rPr lang="x-none" sz="1600" b="1" i="0" dirty="0" smtClean="0">
                <a:solidFill>
                  <a:srgbClr val="042555"/>
                </a:solidFill>
                <a:latin typeface="Arial" pitchFamily="18" charset="0"/>
              </a:rPr>
              <a:t>El PBV/PIBV NO se acumula para efectos de comisiones en los bancos del BDC en que esté colocado (lo mantiene activo)</a:t>
            </a:r>
          </a:p>
          <a:p>
            <a:pPr marL="342900" indent="-342900" fontAlgn="base">
              <a:spcBef>
                <a:spcPct val="0"/>
              </a:spcBef>
              <a:spcAft>
                <a:spcPts val="1200"/>
              </a:spcAft>
            </a:pPr>
            <a:r>
              <a:rPr lang="x-none" sz="1600" b="1" i="0" dirty="0" smtClean="0">
                <a:solidFill>
                  <a:srgbClr val="042555"/>
                </a:solidFill>
                <a:latin typeface="Arial" pitchFamily="18" charset="0"/>
              </a:rPr>
              <a:t>El GBV se usa para calcular comisiones y bonificaciones</a:t>
            </a:r>
          </a:p>
        </p:txBody>
      </p:sp>
      <p:sp>
        <p:nvSpPr>
          <p:cNvPr id="23" name="TextBox 1"/>
          <p:cNvSpPr txBox="1">
            <a:spLocks noChangeArrowheads="1"/>
          </p:cNvSpPr>
          <p:nvPr>
            <p:custDataLst>
              <p:tags r:id="rId1"/>
            </p:custDataLst>
          </p:nvPr>
        </p:nvSpPr>
        <p:spPr bwMode="auto">
          <a:xfrm>
            <a:off x="5619094" y="4577499"/>
            <a:ext cx="954027"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x-none" sz="1800" b="1" i="0" dirty="0" smtClean="0">
                <a:solidFill>
                  <a:srgbClr val="042555"/>
                </a:solidFill>
                <a:latin typeface="Arial" pitchFamily="18" charset="0"/>
              </a:rPr>
              <a:t>200 BV</a:t>
            </a:r>
          </a:p>
        </p:txBody>
      </p:sp>
      <p:sp>
        <p:nvSpPr>
          <p:cNvPr id="27" name="TextBox 1"/>
          <p:cNvSpPr txBox="1">
            <a:spLocks noChangeArrowheads="1"/>
          </p:cNvSpPr>
          <p:nvPr>
            <p:custDataLst>
              <p:tags r:id="rId2"/>
            </p:custDataLst>
          </p:nvPr>
        </p:nvSpPr>
        <p:spPr bwMode="auto">
          <a:xfrm>
            <a:off x="6766970" y="3621511"/>
            <a:ext cx="954027"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x-none" sz="1800" b="1" i="0" dirty="0" smtClean="0">
                <a:solidFill>
                  <a:srgbClr val="042555"/>
                </a:solidFill>
                <a:latin typeface="Arial" pitchFamily="18" charset="0"/>
              </a:rPr>
              <a:t>200 BV</a:t>
            </a:r>
          </a:p>
        </p:txBody>
      </p:sp>
      <p:sp>
        <p:nvSpPr>
          <p:cNvPr id="28" name="TextBox 1"/>
          <p:cNvSpPr txBox="1">
            <a:spLocks noChangeArrowheads="1"/>
          </p:cNvSpPr>
          <p:nvPr>
            <p:custDataLst>
              <p:tags r:id="rId3"/>
            </p:custDataLst>
          </p:nvPr>
        </p:nvSpPr>
        <p:spPr bwMode="auto">
          <a:xfrm>
            <a:off x="7886322" y="4562870"/>
            <a:ext cx="954027"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x-none" sz="1800" b="1" i="0" dirty="0" smtClean="0">
                <a:solidFill>
                  <a:srgbClr val="042555"/>
                </a:solidFill>
                <a:latin typeface="Arial" pitchFamily="18" charset="0"/>
              </a:rPr>
              <a:t>200 BV</a:t>
            </a:r>
          </a:p>
        </p:txBody>
      </p:sp>
      <p:pic>
        <p:nvPicPr>
          <p:cNvPr id="7171" name="Picture 3" descr="T:\Field Training\Field Training\North America\NA_ENGLISH\NUOT update\images\PBV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54634" y="2056370"/>
            <a:ext cx="344967" cy="4571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Field Training\Field Training\North America\NA_ENGLISH\NUOT update\images\PBV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3246" y="1964070"/>
            <a:ext cx="3057047" cy="162856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657388" y="2514600"/>
            <a:ext cx="3534612" cy="1191644"/>
          </a:xfrm>
          <a:prstGeom prst="roundRect">
            <a:avLst/>
          </a:prstGeom>
          <a:solidFill>
            <a:schemeClr val="tx2">
              <a:lumMod val="75000"/>
            </a:schemeClr>
          </a:solidFill>
          <a:ln>
            <a:noFill/>
          </a:ln>
        </p:spPr>
        <p:txBody>
          <a:bodyPr wrap="square" lIns="91284" tIns="45643" rIns="91284" bIns="45643" rtlCol="0">
            <a:spAutoFit/>
          </a:bodyPr>
          <a:lstStyle/>
          <a:p>
            <a:pPr algn="ctr" defTabSz="912838">
              <a:spcAft>
                <a:spcPts val="1200"/>
              </a:spcAft>
            </a:pPr>
            <a:r>
              <a:rPr lang="x-none" sz="1600" b="1" i="0" dirty="0" smtClean="0">
                <a:solidFill>
                  <a:srgbClr val="FFFFFF"/>
                </a:solidFill>
              </a:rPr>
              <a:t>Los 200 BV colocados en 001 son PBV en 001 y se acumulan como GBV en los bancos por los que fluye hacia arriba.</a:t>
            </a:r>
          </a:p>
        </p:txBody>
      </p:sp>
      <p:sp>
        <p:nvSpPr>
          <p:cNvPr id="30" name="TextBox 29"/>
          <p:cNvSpPr txBox="1"/>
          <p:nvPr/>
        </p:nvSpPr>
        <p:spPr>
          <a:xfrm>
            <a:off x="8409738" y="4997680"/>
            <a:ext cx="3553662" cy="1191644"/>
          </a:xfrm>
          <a:prstGeom prst="roundRect">
            <a:avLst/>
          </a:prstGeom>
          <a:solidFill>
            <a:schemeClr val="tx2">
              <a:lumMod val="75000"/>
            </a:schemeClr>
          </a:solidFill>
          <a:ln>
            <a:noFill/>
          </a:ln>
        </p:spPr>
        <p:txBody>
          <a:bodyPr wrap="square" lIns="91284" tIns="45643" rIns="91284" bIns="45643" rtlCol="0">
            <a:spAutoFit/>
          </a:bodyPr>
          <a:lstStyle/>
          <a:p>
            <a:pPr algn="ctr" defTabSz="912838">
              <a:spcAft>
                <a:spcPts val="1200"/>
              </a:spcAft>
            </a:pPr>
            <a:r>
              <a:rPr lang="x-none" sz="1600" b="1" i="0" dirty="0" smtClean="0">
                <a:solidFill>
                  <a:srgbClr val="FFFFFF"/>
                </a:solidFill>
              </a:rPr>
              <a:t>Los 200 BV colocados en 002 y 003 son PBV en esos BDC y se acumulan como GBV en los bancos por los que fluyen hacia arriba.</a:t>
            </a:r>
          </a:p>
        </p:txBody>
      </p:sp>
      <p:sp>
        <p:nvSpPr>
          <p:cNvPr id="33" name="Rounded Rectangle 32"/>
          <p:cNvSpPr/>
          <p:nvPr/>
        </p:nvSpPr>
        <p:spPr bwMode="auto">
          <a:xfrm>
            <a:off x="6766941" y="3614222"/>
            <a:ext cx="954027"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34" name="Rounded Rectangle 33"/>
          <p:cNvSpPr/>
          <p:nvPr/>
        </p:nvSpPr>
        <p:spPr bwMode="auto">
          <a:xfrm>
            <a:off x="8709628" y="1864474"/>
            <a:ext cx="615189"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35" name="Rounded Rectangle 34"/>
          <p:cNvSpPr/>
          <p:nvPr/>
        </p:nvSpPr>
        <p:spPr bwMode="auto">
          <a:xfrm>
            <a:off x="5619053" y="4565178"/>
            <a:ext cx="954027"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36" name="Rounded Rectangle 35"/>
          <p:cNvSpPr/>
          <p:nvPr/>
        </p:nvSpPr>
        <p:spPr bwMode="auto">
          <a:xfrm>
            <a:off x="7856549" y="4543250"/>
            <a:ext cx="954027"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37" name="Rounded Rectangle 36"/>
          <p:cNvSpPr/>
          <p:nvPr/>
        </p:nvSpPr>
        <p:spPr bwMode="auto">
          <a:xfrm>
            <a:off x="5996264" y="3376374"/>
            <a:ext cx="615189"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38" name="Rounded Rectangle 37"/>
          <p:cNvSpPr/>
          <p:nvPr/>
        </p:nvSpPr>
        <p:spPr bwMode="auto">
          <a:xfrm>
            <a:off x="7833928" y="3360759"/>
            <a:ext cx="615189"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39" name="Rounded Rectangle 38"/>
          <p:cNvSpPr/>
          <p:nvPr/>
        </p:nvSpPr>
        <p:spPr bwMode="auto">
          <a:xfrm>
            <a:off x="8709628" y="1864474"/>
            <a:ext cx="615189" cy="393970"/>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19" name="TextBox 1"/>
          <p:cNvSpPr txBox="1">
            <a:spLocks noChangeArrowheads="1"/>
          </p:cNvSpPr>
          <p:nvPr>
            <p:custDataLst>
              <p:tags r:id="rId4"/>
            </p:custDataLst>
          </p:nvPr>
        </p:nvSpPr>
        <p:spPr bwMode="auto">
          <a:xfrm>
            <a:off x="7491721" y="1860448"/>
            <a:ext cx="867464"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x-none" sz="1600" b="1" i="0" dirty="0" smtClean="0">
                <a:solidFill>
                  <a:srgbClr val="042555"/>
                </a:solidFill>
                <a:latin typeface="Arial" pitchFamily="18" charset="0"/>
              </a:rPr>
              <a:t>600 BV</a:t>
            </a: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29116" y="877826"/>
            <a:ext cx="1998512" cy="184478"/>
          </a:xfrm>
          <a:prstGeom prst="rect">
            <a:avLst/>
          </a:prstGeom>
        </p:spPr>
      </p:pic>
      <p:pic>
        <p:nvPicPr>
          <p:cNvPr id="3" name="Picture 2"/>
          <p:cNvPicPr>
            <a:picLocks noChangeAspect="1"/>
          </p:cNvPicPr>
          <p:nvPr/>
        </p:nvPicPr>
        <p:blipFill>
          <a:blip r:embed="rId11"/>
          <a:stretch>
            <a:fillRect/>
          </a:stretch>
        </p:blipFill>
        <p:spPr>
          <a:xfrm>
            <a:off x="6446523" y="2367984"/>
            <a:ext cx="847417" cy="164606"/>
          </a:xfrm>
          <a:prstGeom prst="rect">
            <a:avLst/>
          </a:prstGeom>
        </p:spPr>
      </p:pic>
      <p:pic>
        <p:nvPicPr>
          <p:cNvPr id="22" name="Picture 21"/>
          <p:cNvPicPr>
            <a:picLocks noChangeAspect="1"/>
          </p:cNvPicPr>
          <p:nvPr/>
        </p:nvPicPr>
        <p:blipFill>
          <a:blip r:embed="rId11"/>
          <a:stretch>
            <a:fillRect/>
          </a:stretch>
        </p:blipFill>
        <p:spPr>
          <a:xfrm>
            <a:off x="7769661" y="3825404"/>
            <a:ext cx="631368" cy="122640"/>
          </a:xfrm>
          <a:prstGeom prst="rect">
            <a:avLst/>
          </a:prstGeom>
        </p:spPr>
      </p:pic>
      <p:pic>
        <p:nvPicPr>
          <p:cNvPr id="4" name="Picture 3"/>
          <p:cNvPicPr>
            <a:picLocks noChangeAspect="1"/>
          </p:cNvPicPr>
          <p:nvPr/>
        </p:nvPicPr>
        <p:blipFill>
          <a:blip r:embed="rId12"/>
          <a:stretch>
            <a:fillRect/>
          </a:stretch>
        </p:blipFill>
        <p:spPr>
          <a:xfrm>
            <a:off x="5525304" y="3824310"/>
            <a:ext cx="627942" cy="121931"/>
          </a:xfrm>
          <a:prstGeom prst="rect">
            <a:avLst/>
          </a:prstGeom>
        </p:spPr>
      </p:pic>
    </p:spTree>
    <p:extLst>
      <p:ext uri="{BB962C8B-B14F-4D97-AF65-F5344CB8AC3E}">
        <p14:creationId xmlns:p14="http://schemas.microsoft.com/office/powerpoint/2010/main" val="2755872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7171"/>
                                        </p:tgtEl>
                                        <p:attrNameLst>
                                          <p:attrName>style.visibility</p:attrName>
                                        </p:attrNameLst>
                                      </p:cBhvr>
                                      <p:to>
                                        <p:strVal val="visible"/>
                                      </p:to>
                                    </p:set>
                                    <p:animEffect transition="in" filter="wipe(down)">
                                      <p:cBhvr>
                                        <p:cTn id="13" dur="1000"/>
                                        <p:tgtEl>
                                          <p:spTgt spid="7171"/>
                                        </p:tgtEl>
                                      </p:cBhvr>
                                    </p:animEffect>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heel(1)">
                                      <p:cBhvr>
                                        <p:cTn id="17" dur="500"/>
                                        <p:tgtEl>
                                          <p:spTgt spid="33"/>
                                        </p:tgtEl>
                                      </p:cBhvr>
                                    </p:animEffect>
                                  </p:childTnLst>
                                </p:cTn>
                              </p:par>
                            </p:childTnLst>
                          </p:cTn>
                        </p:par>
                        <p:par>
                          <p:cTn id="18" fill="hold">
                            <p:stCondLst>
                              <p:cond delay="1500"/>
                            </p:stCondLst>
                            <p:childTnLst>
                              <p:par>
                                <p:cTn id="19" presetID="21" presetClass="entr" presetSubtype="1"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heel(1)">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33"/>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34"/>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9"/>
                                        </p:tgtEl>
                                        <p:attrNameLst>
                                          <p:attrName>style.visibility</p:attrName>
                                        </p:attrNameLst>
                                      </p:cBhvr>
                                      <p:to>
                                        <p:strVal val="hidden"/>
                                      </p:to>
                                    </p:set>
                                  </p:childTnLst>
                                </p:cTn>
                              </p:par>
                            </p:childTnLst>
                          </p:cTn>
                        </p:par>
                        <p:par>
                          <p:cTn id="30" fill="hold">
                            <p:stCondLst>
                              <p:cond delay="0"/>
                            </p:stCondLst>
                            <p:childTnLst>
                              <p:par>
                                <p:cTn id="31" presetID="22" presetClass="entr" presetSubtype="4"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par>
                                <p:cTn id="40" presetID="22" presetClass="entr" presetSubtype="4" fill="hold" nodeType="withEffect">
                                  <p:stCondLst>
                                    <p:cond delay="0"/>
                                  </p:stCondLst>
                                  <p:childTnLst>
                                    <p:set>
                                      <p:cBhvr>
                                        <p:cTn id="41" dur="1" fill="hold">
                                          <p:stCondLst>
                                            <p:cond delay="0"/>
                                          </p:stCondLst>
                                        </p:cTn>
                                        <p:tgtEl>
                                          <p:spTgt spid="7172"/>
                                        </p:tgtEl>
                                        <p:attrNameLst>
                                          <p:attrName>style.visibility</p:attrName>
                                        </p:attrNameLst>
                                      </p:cBhvr>
                                      <p:to>
                                        <p:strVal val="visible"/>
                                      </p:to>
                                    </p:set>
                                    <p:animEffect transition="in" filter="wipe(down)">
                                      <p:cBhvr>
                                        <p:cTn id="42" dur="1500"/>
                                        <p:tgtEl>
                                          <p:spTgt spid="7172"/>
                                        </p:tgtEl>
                                      </p:cBhvr>
                                    </p:animEffect>
                                  </p:childTnLst>
                                </p:cTn>
                              </p:par>
                            </p:childTnLst>
                          </p:cTn>
                        </p:par>
                        <p:par>
                          <p:cTn id="43" fill="hold">
                            <p:stCondLst>
                              <p:cond delay="1500"/>
                            </p:stCondLst>
                            <p:childTnLst>
                              <p:par>
                                <p:cTn id="44" presetID="21" presetClass="entr" presetSubtype="1"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heel(1)">
                                      <p:cBhvr>
                                        <p:cTn id="46" dur="500"/>
                                        <p:tgtEl>
                                          <p:spTgt spid="35"/>
                                        </p:tgtEl>
                                      </p:cBhvr>
                                    </p:animEffect>
                                  </p:childTnLst>
                                </p:cTn>
                              </p:par>
                            </p:childTnLst>
                          </p:cTn>
                        </p:par>
                        <p:par>
                          <p:cTn id="47" fill="hold">
                            <p:stCondLst>
                              <p:cond delay="2000"/>
                            </p:stCondLst>
                            <p:childTnLst>
                              <p:par>
                                <p:cTn id="48" presetID="21" presetClass="entr" presetSubtype="1" fill="hold" grpId="0"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heel(1)">
                                      <p:cBhvr>
                                        <p:cTn id="50" dur="500"/>
                                        <p:tgtEl>
                                          <p:spTgt spid="36"/>
                                        </p:tgtEl>
                                      </p:cBhvr>
                                    </p:animEffect>
                                  </p:childTnLst>
                                </p:cTn>
                              </p:par>
                            </p:childTnLst>
                          </p:cTn>
                        </p:par>
                        <p:par>
                          <p:cTn id="51" fill="hold">
                            <p:stCondLst>
                              <p:cond delay="2500"/>
                            </p:stCondLst>
                            <p:childTnLst>
                              <p:par>
                                <p:cTn id="52" presetID="21" presetClass="entr" presetSubtype="1"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heel(1)">
                                      <p:cBhvr>
                                        <p:cTn id="54" dur="500"/>
                                        <p:tgtEl>
                                          <p:spTgt spid="37"/>
                                        </p:tgtEl>
                                      </p:cBhvr>
                                    </p:animEffect>
                                  </p:childTnLst>
                                </p:cTn>
                              </p:par>
                            </p:childTnLst>
                          </p:cTn>
                        </p:par>
                        <p:par>
                          <p:cTn id="55" fill="hold">
                            <p:stCondLst>
                              <p:cond delay="3000"/>
                            </p:stCondLst>
                            <p:childTnLst>
                              <p:par>
                                <p:cTn id="56" presetID="21" presetClass="entr" presetSubtype="1"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heel(1)">
                                      <p:cBhvr>
                                        <p:cTn id="58" dur="500"/>
                                        <p:tgtEl>
                                          <p:spTgt spid="38"/>
                                        </p:tgtEl>
                                      </p:cBhvr>
                                    </p:animEffect>
                                  </p:childTnLst>
                                </p:cTn>
                              </p:par>
                            </p:childTnLst>
                          </p:cTn>
                        </p:par>
                        <p:par>
                          <p:cTn id="59" fill="hold">
                            <p:stCondLst>
                              <p:cond delay="3500"/>
                            </p:stCondLst>
                            <p:childTnLst>
                              <p:par>
                                <p:cTn id="60" presetID="21" presetClass="entr" presetSubtype="1" fill="hold" grpId="0"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heel(1)">
                                      <p:cBhvr>
                                        <p:cTn id="62" dur="500"/>
                                        <p:tgtEl>
                                          <p:spTgt spid="39"/>
                                        </p:tgtEl>
                                      </p:cBhvr>
                                    </p:animEffect>
                                  </p:childTnLst>
                                </p:cTn>
                              </p:par>
                            </p:childTnLst>
                          </p:cTn>
                        </p:par>
                        <p:par>
                          <p:cTn id="63" fill="hold">
                            <p:stCondLst>
                              <p:cond delay="4000"/>
                            </p:stCondLst>
                            <p:childTnLst>
                              <p:par>
                                <p:cTn id="64" presetID="22" presetClass="entr" presetSubtype="4"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wipe(down)">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7" grpId="0"/>
      <p:bldP spid="28" grpId="0"/>
      <p:bldP spid="29" grpId="0" animBg="1"/>
      <p:bldP spid="29" grpId="1" animBg="1"/>
      <p:bldP spid="30" grpId="0" animBg="1"/>
      <p:bldP spid="33" grpId="0" animBg="1"/>
      <p:bldP spid="33" grpId="1" animBg="1"/>
      <p:bldP spid="34" grpId="0" animBg="1"/>
      <p:bldP spid="34" grpId="1" animBg="1"/>
      <p:bldP spid="35" grpId="0" animBg="1"/>
      <p:bldP spid="36" grpId="0" animBg="1"/>
      <p:bldP spid="37" grpId="0" animBg="1"/>
      <p:bldP spid="38" grpId="0" animBg="1"/>
      <p:bldP spid="39" grpId="0" animBg="1"/>
      <p:bldP spid="19"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6118415" y="1"/>
            <a:ext cx="6073588" cy="6858000"/>
          </a:xfrm>
          <a:prstGeom prst="rect">
            <a:avLst/>
          </a:prstGeom>
          <a:solidFill>
            <a:schemeClr val="tx2">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grpSp>
        <p:nvGrpSpPr>
          <p:cNvPr id="12" name="Group 11"/>
          <p:cNvGrpSpPr/>
          <p:nvPr/>
        </p:nvGrpSpPr>
        <p:grpSpPr>
          <a:xfrm>
            <a:off x="535704" y="1156579"/>
            <a:ext cx="5047131" cy="2020970"/>
            <a:chOff x="535639" y="1156447"/>
            <a:chExt cx="5047130" cy="2020970"/>
          </a:xfrm>
        </p:grpSpPr>
        <p:sp>
          <p:nvSpPr>
            <p:cNvPr id="3" name="TextBox 2"/>
            <p:cNvSpPr txBox="1"/>
            <p:nvPr/>
          </p:nvSpPr>
          <p:spPr>
            <a:xfrm>
              <a:off x="1161985" y="1156447"/>
              <a:ext cx="3581398" cy="646331"/>
            </a:xfrm>
            <a:prstGeom prst="rect">
              <a:avLst/>
            </a:prstGeom>
            <a:noFill/>
          </p:spPr>
          <p:txBody>
            <a:bodyPr wrap="square" rtlCol="0">
              <a:spAutoFit/>
            </a:bodyPr>
            <a:lstStyle/>
            <a:p>
              <a:pPr algn="ctr" defTabSz="914400"/>
              <a:r>
                <a:rPr lang="x-none" sz="3600" b="1" i="0" cap="all" dirty="0" smtClean="0">
                  <a:solidFill>
                    <a:srgbClr val="00A9FC"/>
                  </a:solidFill>
                </a:rPr>
                <a:t>Fecha de inicio</a:t>
              </a:r>
            </a:p>
          </p:txBody>
        </p:sp>
        <p:sp>
          <p:nvSpPr>
            <p:cNvPr id="6" name="Rectangle 5"/>
            <p:cNvSpPr/>
            <p:nvPr/>
          </p:nvSpPr>
          <p:spPr>
            <a:xfrm>
              <a:off x="535639" y="1977088"/>
              <a:ext cx="5047130" cy="1200329"/>
            </a:xfrm>
            <a:prstGeom prst="rect">
              <a:avLst/>
            </a:prstGeom>
          </p:spPr>
          <p:txBody>
            <a:bodyPr wrap="square">
              <a:spAutoFit/>
            </a:bodyPr>
            <a:lstStyle/>
            <a:p>
              <a:pPr algn="ctr" defTabSz="914400">
                <a:lnSpc>
                  <a:spcPct val="150000"/>
                </a:lnSpc>
              </a:pPr>
              <a:r>
                <a:rPr lang="x-none" sz="1600" b="1" i="0" dirty="0" smtClean="0">
                  <a:solidFill>
                    <a:srgbClr val="FFFFFF"/>
                  </a:solidFill>
                </a:rPr>
                <a:t>La fecha en que se ingresa una solicitud </a:t>
              </a:r>
              <a:r>
                <a:rPr lang="en-US" sz="1600" b="1" dirty="0">
                  <a:solidFill>
                    <a:srgbClr val="FFFFFF"/>
                  </a:solidFill>
                </a:rPr>
                <a:t>a</a:t>
              </a:r>
              <a:r>
                <a:rPr lang="x-none" sz="1600" b="1" i="0" dirty="0" smtClean="0">
                  <a:solidFill>
                    <a:srgbClr val="FFFFFF"/>
                  </a:solidFill>
                </a:rPr>
                <a:t> </a:t>
              </a:r>
              <a:r>
                <a:rPr lang="en-US" sz="1600" b="1" i="0" dirty="0" smtClean="0">
                  <a:solidFill>
                    <a:srgbClr val="FFFFFF"/>
                  </a:solidFill>
                </a:rPr>
                <a:t>Market </a:t>
              </a:r>
              <a:r>
                <a:rPr lang="en-US" sz="1600" b="1" i="0" dirty="0" err="1" smtClean="0">
                  <a:solidFill>
                    <a:srgbClr val="FFFFFF"/>
                  </a:solidFill>
                </a:rPr>
                <a:t>España</a:t>
              </a:r>
              <a:r>
                <a:rPr lang="x-none" sz="1600" b="1" i="0" dirty="0" smtClean="0">
                  <a:solidFill>
                    <a:srgbClr val="FFFFFF"/>
                  </a:solidFill>
                </a:rPr>
                <a:t> y que se crea </a:t>
              </a:r>
              <a:r>
                <a:rPr lang="x-none" sz="1600" b="1" dirty="0">
                  <a:solidFill>
                    <a:srgbClr val="FFFFFF"/>
                  </a:solidFill>
                </a:rPr>
                <a:t>en la base de datos un </a:t>
              </a:r>
              <a:r>
                <a:rPr lang="en-US" sz="1600" b="1" dirty="0" err="1">
                  <a:solidFill>
                    <a:srgbClr val="FFFFFF"/>
                  </a:solidFill>
                </a:rPr>
                <a:t>n</a:t>
              </a:r>
              <a:r>
                <a:rPr lang="en-US" sz="1600" b="1" i="0" dirty="0" err="1" smtClean="0">
                  <a:solidFill>
                    <a:srgbClr val="FFFFFF"/>
                  </a:solidFill>
                </a:rPr>
                <a:t>uevo</a:t>
              </a:r>
              <a:r>
                <a:rPr lang="en-US" sz="1600" b="1" i="0" dirty="0" smtClean="0">
                  <a:solidFill>
                    <a:srgbClr val="FFFFFF"/>
                  </a:solidFill>
                </a:rPr>
                <a:t> </a:t>
              </a:r>
              <a:r>
                <a:rPr lang="x-none" sz="1600" b="1" i="0" dirty="0" smtClean="0">
                  <a:solidFill>
                    <a:srgbClr val="FFFFFF"/>
                  </a:solidFill>
                </a:rPr>
                <a:t>Propietario de UnFranchise</a:t>
              </a:r>
            </a:p>
          </p:txBody>
        </p:sp>
      </p:grpSp>
      <p:grpSp>
        <p:nvGrpSpPr>
          <p:cNvPr id="13" name="Group 12"/>
          <p:cNvGrpSpPr/>
          <p:nvPr/>
        </p:nvGrpSpPr>
        <p:grpSpPr>
          <a:xfrm>
            <a:off x="6450107" y="1156446"/>
            <a:ext cx="5410200" cy="1651639"/>
            <a:chOff x="6450106" y="1156446"/>
            <a:chExt cx="5410200" cy="1651639"/>
          </a:xfrm>
        </p:grpSpPr>
        <p:sp>
          <p:nvSpPr>
            <p:cNvPr id="5" name="TextBox 4"/>
            <p:cNvSpPr txBox="1"/>
            <p:nvPr/>
          </p:nvSpPr>
          <p:spPr>
            <a:xfrm>
              <a:off x="6450106" y="1156446"/>
              <a:ext cx="5410200" cy="646331"/>
            </a:xfrm>
            <a:prstGeom prst="rect">
              <a:avLst/>
            </a:prstGeom>
            <a:noFill/>
          </p:spPr>
          <p:txBody>
            <a:bodyPr wrap="square" rtlCol="0">
              <a:spAutoFit/>
            </a:bodyPr>
            <a:lstStyle/>
            <a:p>
              <a:pPr algn="ctr" defTabSz="914400"/>
              <a:r>
                <a:rPr lang="x-none" sz="3600" b="1" i="0" cap="all" dirty="0" smtClean="0">
                  <a:solidFill>
                    <a:srgbClr val="00A9FC"/>
                  </a:solidFill>
                </a:rPr>
                <a:t>Fecha de Calificación</a:t>
              </a:r>
            </a:p>
          </p:txBody>
        </p:sp>
        <p:sp>
          <p:nvSpPr>
            <p:cNvPr id="7" name="Rectangle 6"/>
            <p:cNvSpPr/>
            <p:nvPr/>
          </p:nvSpPr>
          <p:spPr>
            <a:xfrm>
              <a:off x="6678705" y="1977088"/>
              <a:ext cx="4953004" cy="830997"/>
            </a:xfrm>
            <a:prstGeom prst="rect">
              <a:avLst/>
            </a:prstGeom>
          </p:spPr>
          <p:txBody>
            <a:bodyPr wrap="square">
              <a:spAutoFit/>
            </a:bodyPr>
            <a:lstStyle/>
            <a:p>
              <a:pPr algn="ctr" defTabSz="914400">
                <a:lnSpc>
                  <a:spcPct val="150000"/>
                </a:lnSpc>
              </a:pPr>
              <a:r>
                <a:rPr lang="x-none" sz="1600" b="1" i="0" dirty="0" smtClean="0">
                  <a:solidFill>
                    <a:srgbClr val="FFFFFF"/>
                  </a:solidFill>
                </a:rPr>
                <a:t>La Fecha C de un UFO es el VIERNES de la semana en la que quedó calificado su BDC inicial</a:t>
              </a:r>
            </a:p>
          </p:txBody>
        </p:sp>
      </p:grpSp>
      <p:sp>
        <p:nvSpPr>
          <p:cNvPr id="8" name="Rounded Rectangle 7"/>
          <p:cNvSpPr/>
          <p:nvPr/>
        </p:nvSpPr>
        <p:spPr>
          <a:xfrm>
            <a:off x="837661" y="3926662"/>
            <a:ext cx="4636707" cy="739589"/>
          </a:xfrm>
          <a:prstGeom prst="roundRect">
            <a:avLst>
              <a:gd name="adj" fmla="val 130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x-none" sz="1600" b="1" i="0" dirty="0" smtClean="0">
                <a:solidFill>
                  <a:srgbClr val="FFFFFF"/>
                </a:solidFill>
              </a:rPr>
              <a:t>Se usa para determinar el Mes de Inicio</a:t>
            </a:r>
            <a:endParaRPr lang="en-US" sz="1600" b="1" i="0" dirty="0" smtClean="0">
              <a:solidFill>
                <a:srgbClr val="FFFFFF"/>
              </a:solidFill>
            </a:endParaRPr>
          </a:p>
          <a:p>
            <a:pPr marL="0" lvl="1" algn="ctr" defTabSz="914400"/>
            <a:r>
              <a:rPr lang="x-none" sz="1600" b="1" i="0" dirty="0" smtClean="0">
                <a:solidFill>
                  <a:srgbClr val="FFFFFF"/>
                </a:solidFill>
              </a:rPr>
              <a:t>(</a:t>
            </a:r>
            <a:r>
              <a:rPr lang="en-US" sz="1600" b="1" i="0" dirty="0" err="1" smtClean="0">
                <a:solidFill>
                  <a:srgbClr val="FFFFFF"/>
                </a:solidFill>
              </a:rPr>
              <a:t>mes</a:t>
            </a:r>
            <a:r>
              <a:rPr lang="en-US" sz="1600" b="1" i="0" dirty="0" smtClean="0">
                <a:solidFill>
                  <a:srgbClr val="FFFFFF"/>
                </a:solidFill>
              </a:rPr>
              <a:t> </a:t>
            </a:r>
            <a:r>
              <a:rPr lang="x-none" sz="1600" b="1" i="0" dirty="0" smtClean="0">
                <a:solidFill>
                  <a:srgbClr val="FFFFFF"/>
                </a:solidFill>
              </a:rPr>
              <a:t>en el que efectuará su renovación </a:t>
            </a:r>
            <a:r>
              <a:rPr lang="en-US" sz="1600" b="1" i="0" dirty="0" err="1" smtClean="0">
                <a:solidFill>
                  <a:srgbClr val="FFFFFF"/>
                </a:solidFill>
              </a:rPr>
              <a:t>anual</a:t>
            </a:r>
            <a:r>
              <a:rPr lang="x-none" sz="1600" b="1" i="0" dirty="0" smtClean="0">
                <a:solidFill>
                  <a:srgbClr val="FFFFFF"/>
                </a:solidFill>
              </a:rPr>
              <a:t>)</a:t>
            </a:r>
          </a:p>
        </p:txBody>
      </p:sp>
      <p:sp>
        <p:nvSpPr>
          <p:cNvPr id="9" name="Rounded Rectangle 8"/>
          <p:cNvSpPr/>
          <p:nvPr/>
        </p:nvSpPr>
        <p:spPr>
          <a:xfrm>
            <a:off x="837661" y="4814239"/>
            <a:ext cx="4636707" cy="739589"/>
          </a:xfrm>
          <a:prstGeom prst="roundRect">
            <a:avLst>
              <a:gd name="adj" fmla="val 1303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x-none" sz="1600" b="1" i="0" dirty="0" smtClean="0">
                <a:solidFill>
                  <a:srgbClr val="FFFFFF"/>
                </a:solidFill>
              </a:rPr>
              <a:t>Se maneja igual que la Fecha C </a:t>
            </a:r>
            <a:r>
              <a:rPr lang="en-US" sz="1600" b="1" i="0" dirty="0" smtClean="0">
                <a:solidFill>
                  <a:srgbClr val="FFFFFF"/>
                </a:solidFill>
              </a:rPr>
              <a:t>para los </a:t>
            </a:r>
            <a:r>
              <a:rPr lang="x-none" sz="1600" b="1" i="0" dirty="0" smtClean="0">
                <a:solidFill>
                  <a:srgbClr val="FFFFFF"/>
                </a:solidFill>
              </a:rPr>
              <a:t>Representantes de Ventas</a:t>
            </a:r>
          </a:p>
        </p:txBody>
      </p:sp>
      <p:sp>
        <p:nvSpPr>
          <p:cNvPr id="10" name="Rounded Rectangle 9"/>
          <p:cNvSpPr/>
          <p:nvPr/>
        </p:nvSpPr>
        <p:spPr>
          <a:xfrm>
            <a:off x="6933725" y="3926662"/>
            <a:ext cx="4443091" cy="739589"/>
          </a:xfrm>
          <a:prstGeom prst="roundRect">
            <a:avLst>
              <a:gd name="adj" fmla="val 1303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lnSpc>
                <a:spcPct val="90000"/>
              </a:lnSpc>
            </a:pPr>
            <a:r>
              <a:rPr lang="en-US" sz="1600" b="1" i="0" dirty="0" smtClean="0">
                <a:solidFill>
                  <a:srgbClr val="262626"/>
                </a:solidFill>
              </a:rPr>
              <a:t>L</a:t>
            </a:r>
            <a:r>
              <a:rPr lang="x-none" sz="1600" b="1" i="0" dirty="0" smtClean="0">
                <a:solidFill>
                  <a:srgbClr val="262626"/>
                </a:solidFill>
              </a:rPr>
              <a:t>os requisitos mensuales y trimestrales</a:t>
            </a:r>
            <a:r>
              <a:rPr lang="en-US" sz="1600" b="1" i="0" dirty="0" smtClean="0">
                <a:solidFill>
                  <a:srgbClr val="262626"/>
                </a:solidFill>
              </a:rPr>
              <a:t> se </a:t>
            </a:r>
            <a:r>
              <a:rPr lang="en-US" sz="1600" b="1" i="0" dirty="0" err="1" smtClean="0">
                <a:solidFill>
                  <a:srgbClr val="262626"/>
                </a:solidFill>
              </a:rPr>
              <a:t>basan</a:t>
            </a:r>
            <a:r>
              <a:rPr lang="en-US" sz="1600" b="1" i="0" dirty="0" smtClean="0">
                <a:solidFill>
                  <a:srgbClr val="262626"/>
                </a:solidFill>
              </a:rPr>
              <a:t> </a:t>
            </a:r>
            <a:r>
              <a:rPr lang="en-US" sz="1600" b="1" i="0" dirty="0" err="1" smtClean="0">
                <a:solidFill>
                  <a:srgbClr val="262626"/>
                </a:solidFill>
              </a:rPr>
              <a:t>en</a:t>
            </a:r>
            <a:r>
              <a:rPr lang="en-US" sz="1600" b="1" i="0" dirty="0" smtClean="0">
                <a:solidFill>
                  <a:srgbClr val="262626"/>
                </a:solidFill>
              </a:rPr>
              <a:t> la </a:t>
            </a:r>
            <a:r>
              <a:rPr lang="en-US" sz="1600" b="1" i="0" dirty="0" err="1" smtClean="0">
                <a:solidFill>
                  <a:srgbClr val="262626"/>
                </a:solidFill>
              </a:rPr>
              <a:t>Fecha</a:t>
            </a:r>
            <a:r>
              <a:rPr lang="en-US" sz="1600" b="1" i="0" dirty="0" smtClean="0">
                <a:solidFill>
                  <a:srgbClr val="262626"/>
                </a:solidFill>
              </a:rPr>
              <a:t> de </a:t>
            </a:r>
            <a:r>
              <a:rPr lang="en-US" sz="1600" b="1" i="0" dirty="0" err="1" smtClean="0">
                <a:solidFill>
                  <a:srgbClr val="262626"/>
                </a:solidFill>
              </a:rPr>
              <a:t>Calificación</a:t>
            </a:r>
            <a:r>
              <a:rPr lang="en-US" sz="1600" b="1" i="0" dirty="0" smtClean="0">
                <a:solidFill>
                  <a:srgbClr val="262626"/>
                </a:solidFill>
              </a:rPr>
              <a:t> </a:t>
            </a:r>
            <a:r>
              <a:rPr lang="x-none" sz="1600" b="1" dirty="0" smtClean="0">
                <a:solidFill>
                  <a:srgbClr val="262626"/>
                </a:solidFill>
              </a:rPr>
              <a:t>  </a:t>
            </a:r>
            <a:endParaRPr lang="x-none" sz="1600" b="1" i="0" dirty="0" smtClean="0">
              <a:solidFill>
                <a:srgbClr val="262626"/>
              </a:solidFill>
            </a:endParaRPr>
          </a:p>
        </p:txBody>
      </p:sp>
      <p:sp>
        <p:nvSpPr>
          <p:cNvPr id="11" name="Rounded Rectangle 10"/>
          <p:cNvSpPr/>
          <p:nvPr/>
        </p:nvSpPr>
        <p:spPr>
          <a:xfrm>
            <a:off x="6933725" y="4814239"/>
            <a:ext cx="4443091" cy="739589"/>
          </a:xfrm>
          <a:prstGeom prst="roundRect">
            <a:avLst>
              <a:gd name="adj" fmla="val 1303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lnSpc>
                <a:spcPct val="90000"/>
              </a:lnSpc>
            </a:pPr>
            <a:r>
              <a:rPr lang="en-US" sz="1600" b="1" dirty="0" smtClean="0">
                <a:solidFill>
                  <a:srgbClr val="262626"/>
                </a:solidFill>
              </a:rPr>
              <a:t>E</a:t>
            </a:r>
            <a:r>
              <a:rPr lang="x-none" sz="1600" b="1" dirty="0" smtClean="0">
                <a:solidFill>
                  <a:srgbClr val="262626"/>
                </a:solidFill>
              </a:rPr>
              <a:t>sta </a:t>
            </a:r>
            <a:r>
              <a:rPr lang="x-none" sz="1600" b="1" dirty="0">
                <a:solidFill>
                  <a:srgbClr val="262626"/>
                </a:solidFill>
              </a:rPr>
              <a:t>fecha no sufr</a:t>
            </a:r>
            <a:r>
              <a:rPr lang="en-US" sz="1600" b="1" dirty="0" err="1">
                <a:solidFill>
                  <a:srgbClr val="262626"/>
                </a:solidFill>
              </a:rPr>
              <a:t>irá</a:t>
            </a:r>
            <a:r>
              <a:rPr lang="x-none" sz="1600" b="1" dirty="0">
                <a:solidFill>
                  <a:srgbClr val="262626"/>
                </a:solidFill>
              </a:rPr>
              <a:t> cambios </a:t>
            </a:r>
          </a:p>
          <a:p>
            <a:pPr marL="0" lvl="1" algn="ctr" defTabSz="914400">
              <a:lnSpc>
                <a:spcPct val="90000"/>
              </a:lnSpc>
            </a:pPr>
            <a:r>
              <a:rPr lang="en-US" sz="1600" b="1" dirty="0">
                <a:solidFill>
                  <a:srgbClr val="262626"/>
                </a:solidFill>
              </a:rPr>
              <a:t>s</a:t>
            </a:r>
            <a:r>
              <a:rPr lang="x-none" sz="1600" b="1" i="0" dirty="0" smtClean="0">
                <a:solidFill>
                  <a:srgbClr val="262626"/>
                </a:solidFill>
              </a:rPr>
              <a:t>iempre que el UFO </a:t>
            </a:r>
            <a:r>
              <a:rPr lang="en-US" sz="1600" b="1" i="0" dirty="0" smtClean="0">
                <a:solidFill>
                  <a:srgbClr val="262626"/>
                </a:solidFill>
              </a:rPr>
              <a:t>se </a:t>
            </a:r>
            <a:r>
              <a:rPr lang="en-US" sz="1600" b="1" i="0" dirty="0" err="1" smtClean="0">
                <a:solidFill>
                  <a:srgbClr val="262626"/>
                </a:solidFill>
              </a:rPr>
              <a:t>mantenga</a:t>
            </a:r>
            <a:r>
              <a:rPr lang="en-US" sz="1600" b="1" i="0" dirty="0" smtClean="0">
                <a:solidFill>
                  <a:srgbClr val="262626"/>
                </a:solidFill>
              </a:rPr>
              <a:t> </a:t>
            </a:r>
            <a:r>
              <a:rPr lang="x-none" sz="1600" b="1" i="0" dirty="0" smtClean="0">
                <a:solidFill>
                  <a:srgbClr val="262626"/>
                </a:solidFill>
              </a:rPr>
              <a:t>Activo</a:t>
            </a:r>
            <a:r>
              <a:rPr lang="en-US" sz="1600" b="1" dirty="0" smtClean="0">
                <a:solidFill>
                  <a:srgbClr val="262626"/>
                </a:solidFill>
              </a:rPr>
              <a:t>, </a:t>
            </a:r>
            <a:endParaRPr lang="x-none" sz="1600" b="1" i="0" dirty="0" smtClean="0">
              <a:solidFill>
                <a:srgbClr val="262626"/>
              </a:solidFill>
            </a:endParaRPr>
          </a:p>
        </p:txBody>
      </p:sp>
    </p:spTree>
    <p:extLst>
      <p:ext uri="{BB962C8B-B14F-4D97-AF65-F5344CB8AC3E}">
        <p14:creationId xmlns:p14="http://schemas.microsoft.com/office/powerpoint/2010/main" val="72023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2000"/>
                            </p:stCondLst>
                            <p:childTnLst>
                              <p:par>
                                <p:cTn id="23" presetID="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137213" y="927960"/>
            <a:ext cx="3917576" cy="830997"/>
          </a:xfrm>
          <a:prstGeom prst="rect">
            <a:avLst/>
          </a:prstGeom>
          <a:noFill/>
        </p:spPr>
        <p:txBody>
          <a:bodyPr wrap="square" rtlCol="0">
            <a:spAutoFit/>
          </a:bodyPr>
          <a:lstStyle/>
          <a:p>
            <a:pPr algn="ctr" defTabSz="914400"/>
            <a:r>
              <a:rPr lang="x-none" sz="4800" b="0" i="0" cap="all" dirty="0" smtClean="0">
                <a:solidFill>
                  <a:srgbClr val="00A9FC"/>
                </a:solidFill>
              </a:rPr>
              <a:t>Trimestre</a:t>
            </a:r>
          </a:p>
        </p:txBody>
      </p:sp>
      <p:grpSp>
        <p:nvGrpSpPr>
          <p:cNvPr id="14" name="Group 13"/>
          <p:cNvGrpSpPr/>
          <p:nvPr/>
        </p:nvGrpSpPr>
        <p:grpSpPr>
          <a:xfrm>
            <a:off x="1178936" y="2380321"/>
            <a:ext cx="4721759" cy="1869141"/>
            <a:chOff x="1178858" y="2380129"/>
            <a:chExt cx="4721759" cy="1869141"/>
          </a:xfrm>
        </p:grpSpPr>
        <p:grpSp>
          <p:nvGrpSpPr>
            <p:cNvPr id="5" name="Group 4"/>
            <p:cNvGrpSpPr/>
            <p:nvPr/>
          </p:nvGrpSpPr>
          <p:grpSpPr>
            <a:xfrm>
              <a:off x="1178859" y="2380129"/>
              <a:ext cx="4721758" cy="1869141"/>
              <a:chOff x="1438835" y="2070846"/>
              <a:chExt cx="3348318" cy="1869141"/>
            </a:xfrm>
          </p:grpSpPr>
          <p:sp>
            <p:nvSpPr>
              <p:cNvPr id="3" name="Round Same Side Corner Rectangle 2"/>
              <p:cNvSpPr/>
              <p:nvPr/>
            </p:nvSpPr>
            <p:spPr>
              <a:xfrm>
                <a:off x="1438835" y="2070846"/>
                <a:ext cx="3348318" cy="793377"/>
              </a:xfrm>
              <a:prstGeom prst="round2SameRect">
                <a:avLst>
                  <a:gd name="adj1" fmla="val 14584"/>
                  <a:gd name="adj2" fmla="val 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x-none" sz="2000" b="1" i="0" dirty="0" smtClean="0">
                    <a:solidFill>
                      <a:srgbClr val="FFFFFF"/>
                    </a:solidFill>
                  </a:rPr>
                  <a:t>Para Propietarios de UnFranchise Calificados</a:t>
                </a:r>
              </a:p>
            </p:txBody>
          </p:sp>
          <p:sp>
            <p:nvSpPr>
              <p:cNvPr id="4" name="Round Same Side Corner Rectangle 3"/>
              <p:cNvSpPr/>
              <p:nvPr/>
            </p:nvSpPr>
            <p:spPr>
              <a:xfrm flipV="1">
                <a:off x="1438835" y="2864222"/>
                <a:ext cx="3348318" cy="1075765"/>
              </a:xfrm>
              <a:prstGeom prst="round2SameRect">
                <a:avLst>
                  <a:gd name="adj1" fmla="val 10417"/>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dirty="0">
                  <a:solidFill>
                    <a:prstClr val="white"/>
                  </a:solidFill>
                </a:endParaRPr>
              </a:p>
            </p:txBody>
          </p:sp>
        </p:grpSp>
        <p:sp>
          <p:nvSpPr>
            <p:cNvPr id="10" name="Rectangle 9"/>
            <p:cNvSpPr/>
            <p:nvPr/>
          </p:nvSpPr>
          <p:spPr>
            <a:xfrm>
              <a:off x="1178858" y="3353270"/>
              <a:ext cx="4721758" cy="584775"/>
            </a:xfrm>
            <a:prstGeom prst="rect">
              <a:avLst/>
            </a:prstGeom>
          </p:spPr>
          <p:txBody>
            <a:bodyPr wrap="square">
              <a:spAutoFit/>
            </a:bodyPr>
            <a:lstStyle/>
            <a:p>
              <a:pPr marL="0" lvl="1" algn="ctr" defTabSz="914400"/>
              <a:r>
                <a:rPr lang="x-none" sz="1600" b="1" i="0" dirty="0" smtClean="0">
                  <a:solidFill>
                    <a:srgbClr val="FFFFFF"/>
                  </a:solidFill>
                </a:rPr>
                <a:t>Se basa en la Fecha C del UFO; también llamada “Período de tres Fechas C”</a:t>
              </a:r>
            </a:p>
          </p:txBody>
        </p:sp>
      </p:grpSp>
      <p:grpSp>
        <p:nvGrpSpPr>
          <p:cNvPr id="13" name="Group 12"/>
          <p:cNvGrpSpPr/>
          <p:nvPr/>
        </p:nvGrpSpPr>
        <p:grpSpPr>
          <a:xfrm>
            <a:off x="6291490" y="2380321"/>
            <a:ext cx="4721759" cy="1869141"/>
            <a:chOff x="6291383" y="2380129"/>
            <a:chExt cx="4721759" cy="1869141"/>
          </a:xfrm>
        </p:grpSpPr>
        <p:grpSp>
          <p:nvGrpSpPr>
            <p:cNvPr id="6" name="Group 5"/>
            <p:cNvGrpSpPr/>
            <p:nvPr/>
          </p:nvGrpSpPr>
          <p:grpSpPr>
            <a:xfrm>
              <a:off x="6291384" y="2380129"/>
              <a:ext cx="4721758" cy="1869141"/>
              <a:chOff x="1438835" y="2070846"/>
              <a:chExt cx="3348318" cy="1869141"/>
            </a:xfrm>
          </p:grpSpPr>
          <p:sp>
            <p:nvSpPr>
              <p:cNvPr id="7" name="Round Same Side Corner Rectangle 6"/>
              <p:cNvSpPr/>
              <p:nvPr/>
            </p:nvSpPr>
            <p:spPr>
              <a:xfrm>
                <a:off x="1438835" y="2070846"/>
                <a:ext cx="3348318" cy="793377"/>
              </a:xfrm>
              <a:prstGeom prst="round2SameRect">
                <a:avLst>
                  <a:gd name="adj1" fmla="val 1458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x-none" sz="2000" b="1" i="0" dirty="0" smtClean="0">
                    <a:solidFill>
                      <a:srgbClr val="FFFFFF"/>
                    </a:solidFill>
                  </a:rPr>
                  <a:t>Para Representantes de Ventas y UFO</a:t>
                </a:r>
                <a:r>
                  <a:rPr lang="en-US" sz="2000" b="1" i="0" dirty="0" smtClean="0">
                    <a:solidFill>
                      <a:srgbClr val="FFFFFF"/>
                    </a:solidFill>
                  </a:rPr>
                  <a:t>s</a:t>
                </a:r>
                <a:r>
                  <a:rPr lang="x-none" sz="2000" b="1" i="0" dirty="0" smtClean="0">
                    <a:solidFill>
                      <a:srgbClr val="FFFFFF"/>
                    </a:solidFill>
                  </a:rPr>
                  <a:t> no calificados </a:t>
                </a:r>
              </a:p>
            </p:txBody>
          </p:sp>
          <p:sp>
            <p:nvSpPr>
              <p:cNvPr id="8" name="Round Same Side Corner Rectangle 7"/>
              <p:cNvSpPr/>
              <p:nvPr/>
            </p:nvSpPr>
            <p:spPr>
              <a:xfrm flipV="1">
                <a:off x="1438835" y="2864222"/>
                <a:ext cx="3348318" cy="1075765"/>
              </a:xfrm>
              <a:prstGeom prst="round2SameRect">
                <a:avLst>
                  <a:gd name="adj1" fmla="val 10417"/>
                  <a:gd name="adj2"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endParaRPr>
              </a:p>
            </p:txBody>
          </p:sp>
        </p:grpSp>
        <p:sp>
          <p:nvSpPr>
            <p:cNvPr id="12" name="Rectangle 11"/>
            <p:cNvSpPr/>
            <p:nvPr/>
          </p:nvSpPr>
          <p:spPr>
            <a:xfrm>
              <a:off x="6291383" y="3353270"/>
              <a:ext cx="4721759" cy="584775"/>
            </a:xfrm>
            <a:prstGeom prst="rect">
              <a:avLst/>
            </a:prstGeom>
          </p:spPr>
          <p:txBody>
            <a:bodyPr wrap="square">
              <a:spAutoFit/>
            </a:bodyPr>
            <a:lstStyle/>
            <a:p>
              <a:pPr marL="0" lvl="1" algn="ctr" defTabSz="914400"/>
              <a:r>
                <a:rPr lang="x-none" sz="1600" b="1" i="0" dirty="0" smtClean="0">
                  <a:solidFill>
                    <a:srgbClr val="FFFFFF"/>
                  </a:solidFill>
                </a:rPr>
                <a:t>Se basa en la Fecha de </a:t>
              </a:r>
              <a:r>
                <a:rPr lang="en-US" sz="1600" b="1" i="0" dirty="0" smtClean="0">
                  <a:solidFill>
                    <a:srgbClr val="FFFFFF"/>
                  </a:solidFill>
                </a:rPr>
                <a:t>I</a:t>
              </a:r>
              <a:r>
                <a:rPr lang="x-none" sz="1600" b="1" i="0" dirty="0" smtClean="0">
                  <a:solidFill>
                    <a:srgbClr val="FFFFFF"/>
                  </a:solidFill>
                </a:rPr>
                <a:t>nicio; también llamada “Período de tres fechas de inicio”</a:t>
              </a:r>
            </a:p>
          </p:txBody>
        </p:sp>
      </p:grpSp>
      <p:grpSp>
        <p:nvGrpSpPr>
          <p:cNvPr id="19" name="Group 18"/>
          <p:cNvGrpSpPr/>
          <p:nvPr/>
        </p:nvGrpSpPr>
        <p:grpSpPr>
          <a:xfrm>
            <a:off x="400049" y="4775334"/>
            <a:ext cx="11478098" cy="1338828"/>
            <a:chOff x="803924" y="4775334"/>
            <a:chExt cx="9738171" cy="1338828"/>
          </a:xfrm>
        </p:grpSpPr>
        <p:sp>
          <p:nvSpPr>
            <p:cNvPr id="15" name="Rectangle 14"/>
            <p:cNvSpPr/>
            <p:nvPr/>
          </p:nvSpPr>
          <p:spPr>
            <a:xfrm>
              <a:off x="3563471" y="4775334"/>
              <a:ext cx="6978624" cy="1338828"/>
            </a:xfrm>
            <a:prstGeom prst="rect">
              <a:avLst/>
            </a:prstGeom>
          </p:spPr>
          <p:txBody>
            <a:bodyPr wrap="square">
              <a:spAutoFit/>
            </a:bodyPr>
            <a:lstStyle/>
            <a:p>
              <a:pPr marL="0" lvl="1" defTabSz="914400">
                <a:lnSpc>
                  <a:spcPct val="150000"/>
                </a:lnSpc>
              </a:pPr>
              <a:r>
                <a:rPr lang="x-none" sz="1800" b="1" i="0" dirty="0" smtClean="0">
                  <a:solidFill>
                    <a:srgbClr val="FFFFFF"/>
                  </a:solidFill>
                </a:rPr>
                <a:t>Comienzan </a:t>
              </a:r>
              <a:r>
                <a:rPr lang="en-US" sz="1800" b="1" dirty="0" smtClean="0">
                  <a:solidFill>
                    <a:srgbClr val="FFFFFF"/>
                  </a:solidFill>
                </a:rPr>
                <a:t>el</a:t>
              </a:r>
              <a:r>
                <a:rPr lang="x-none" sz="1800" b="1" i="0" dirty="0" smtClean="0">
                  <a:solidFill>
                    <a:srgbClr val="FFFFFF"/>
                  </a:solidFill>
                </a:rPr>
                <a:t> sábado</a:t>
              </a:r>
            </a:p>
            <a:p>
              <a:pPr marL="0" lvl="1" defTabSz="914400">
                <a:lnSpc>
                  <a:spcPct val="150000"/>
                </a:lnSpc>
              </a:pPr>
              <a:r>
                <a:rPr lang="x-none" sz="1800" b="1" i="0" dirty="0" smtClean="0">
                  <a:solidFill>
                    <a:srgbClr val="FFFFFF"/>
                  </a:solidFill>
                </a:rPr>
                <a:t>Terminan el </a:t>
              </a:r>
              <a:r>
                <a:rPr lang="en-US" sz="1800" b="1" i="0" dirty="0" smtClean="0">
                  <a:solidFill>
                    <a:srgbClr val="FFFFFF"/>
                  </a:solidFill>
                </a:rPr>
                <a:t>V</a:t>
              </a:r>
              <a:r>
                <a:rPr lang="x-none" sz="1800" b="1" i="0" dirty="0" smtClean="0">
                  <a:solidFill>
                    <a:srgbClr val="FFFFFF"/>
                  </a:solidFill>
                </a:rPr>
                <a:t>iernes</a:t>
              </a:r>
              <a:r>
                <a:rPr lang="en-US" sz="1800" b="1" i="0" dirty="0" smtClean="0">
                  <a:solidFill>
                    <a:srgbClr val="FFFFFF"/>
                  </a:solidFill>
                </a:rPr>
                <a:t>,</a:t>
              </a:r>
              <a:r>
                <a:rPr lang="x-none" sz="1800" b="1" i="0" dirty="0" smtClean="0">
                  <a:solidFill>
                    <a:srgbClr val="FFFFFF"/>
                  </a:solidFill>
                </a:rPr>
                <a:t> tres meses después, </a:t>
              </a:r>
              <a:r>
                <a:rPr lang="en-US" sz="1800" b="1" i="0" dirty="0" err="1" smtClean="0">
                  <a:solidFill>
                    <a:srgbClr val="FFFFFF"/>
                  </a:solidFill>
                </a:rPr>
                <a:t>en</a:t>
              </a:r>
              <a:r>
                <a:rPr lang="en-US" sz="1800" b="1" i="0" dirty="0" smtClean="0">
                  <a:solidFill>
                    <a:srgbClr val="FFFFFF"/>
                  </a:solidFill>
                </a:rPr>
                <a:t> </a:t>
              </a:r>
              <a:r>
                <a:rPr lang="x-none" sz="1800" b="1" i="0" dirty="0" smtClean="0">
                  <a:solidFill>
                    <a:srgbClr val="FFFFFF"/>
                  </a:solidFill>
                </a:rPr>
                <a:t>la semana correspondiente a la Fecha C</a:t>
              </a:r>
            </a:p>
            <a:p>
              <a:pPr marL="0" lvl="1" defTabSz="914400">
                <a:lnSpc>
                  <a:spcPct val="150000"/>
                </a:lnSpc>
              </a:pPr>
              <a:r>
                <a:rPr lang="x-none" sz="1800" b="1" i="0" dirty="0" smtClean="0">
                  <a:solidFill>
                    <a:srgbClr val="FFFFFF"/>
                  </a:solidFill>
                </a:rPr>
                <a:t>El </a:t>
              </a:r>
              <a:r>
                <a:rPr lang="en-US" sz="1800" b="1" i="0" dirty="0" err="1" smtClean="0">
                  <a:solidFill>
                    <a:srgbClr val="FFFFFF"/>
                  </a:solidFill>
                </a:rPr>
                <a:t>próximo</a:t>
              </a:r>
              <a:r>
                <a:rPr lang="en-US" sz="1800" b="1" i="0" dirty="0" smtClean="0">
                  <a:solidFill>
                    <a:srgbClr val="FFFFFF"/>
                  </a:solidFill>
                </a:rPr>
                <a:t> </a:t>
              </a:r>
              <a:r>
                <a:rPr lang="x-none" sz="1800" b="1" i="0" dirty="0" smtClean="0">
                  <a:solidFill>
                    <a:srgbClr val="FFFFFF"/>
                  </a:solidFill>
                </a:rPr>
                <a:t>trimestre comienza </a:t>
              </a:r>
              <a:r>
                <a:rPr lang="en-US" sz="1800" b="1" dirty="0">
                  <a:solidFill>
                    <a:srgbClr val="FFFFFF"/>
                  </a:solidFill>
                </a:rPr>
                <a:t>e</a:t>
              </a:r>
              <a:r>
                <a:rPr lang="en-US" sz="1800" b="1" i="0" dirty="0" smtClean="0">
                  <a:solidFill>
                    <a:srgbClr val="FFFFFF"/>
                  </a:solidFill>
                </a:rPr>
                <a:t>l </a:t>
              </a:r>
              <a:r>
                <a:rPr lang="x-none" sz="1800" b="1" i="0" dirty="0" smtClean="0">
                  <a:solidFill>
                    <a:srgbClr val="FFFFFF"/>
                  </a:solidFill>
                </a:rPr>
                <a:t>día </a:t>
              </a:r>
              <a:r>
                <a:rPr lang="en-US" sz="1800" b="1" dirty="0" err="1" smtClean="0">
                  <a:solidFill>
                    <a:srgbClr val="FFFFFF"/>
                  </a:solidFill>
                </a:rPr>
                <a:t>siguiente</a:t>
              </a:r>
              <a:r>
                <a:rPr lang="en-US" sz="1800" b="1" dirty="0" smtClean="0">
                  <a:solidFill>
                    <a:srgbClr val="FFFFFF"/>
                  </a:solidFill>
                </a:rPr>
                <a:t> </a:t>
              </a:r>
              <a:r>
                <a:rPr lang="x-none" sz="1800" b="1" i="0" dirty="0" smtClean="0">
                  <a:solidFill>
                    <a:srgbClr val="FFFFFF"/>
                  </a:solidFill>
                </a:rPr>
                <a:t>(sábado)</a:t>
              </a:r>
            </a:p>
          </p:txBody>
        </p:sp>
        <p:cxnSp>
          <p:nvCxnSpPr>
            <p:cNvPr id="17" name="Straight Connector 16"/>
            <p:cNvCxnSpPr/>
            <p:nvPr/>
          </p:nvCxnSpPr>
          <p:spPr>
            <a:xfrm>
              <a:off x="3291167" y="4806886"/>
              <a:ext cx="0" cy="1137224"/>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03924" y="5113888"/>
              <a:ext cx="2214939" cy="523220"/>
            </a:xfrm>
            <a:prstGeom prst="rect">
              <a:avLst/>
            </a:prstGeom>
            <a:noFill/>
          </p:spPr>
          <p:txBody>
            <a:bodyPr wrap="square" rtlCol="0">
              <a:spAutoFit/>
            </a:bodyPr>
            <a:lstStyle/>
            <a:p>
              <a:pPr algn="r" defTabSz="914400"/>
              <a:r>
                <a:rPr lang="x-none" sz="2800" b="1" i="0" dirty="0" smtClean="0">
                  <a:solidFill>
                    <a:srgbClr val="FFFFFF"/>
                  </a:solidFill>
                </a:rPr>
                <a:t>Los trimestres</a:t>
              </a:r>
            </a:p>
          </p:txBody>
        </p:sp>
      </p:grpSp>
    </p:spTree>
    <p:extLst>
      <p:ext uri="{BB962C8B-B14F-4D97-AF65-F5344CB8AC3E}">
        <p14:creationId xmlns:p14="http://schemas.microsoft.com/office/powerpoint/2010/main" val="102838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 y="0"/>
            <a:ext cx="12191496" cy="6714631"/>
          </a:xfrm>
          <a:prstGeom prst="rect">
            <a:avLst/>
          </a:prstGeom>
        </p:spPr>
      </p:pic>
      <p:sp>
        <p:nvSpPr>
          <p:cNvPr id="2" name="Slide Number Placeholder 1"/>
          <p:cNvSpPr>
            <a:spLocks noGrp="1"/>
          </p:cNvSpPr>
          <p:nvPr>
            <p:ph type="sldNum" sz="quarter" idx="12"/>
          </p:nvPr>
        </p:nvSpPr>
        <p:spPr>
          <a:xfrm>
            <a:off x="8737600" y="6095999"/>
            <a:ext cx="2540000" cy="457200"/>
          </a:xfrm>
        </p:spPr>
        <p:txBody>
          <a:bodyPr/>
          <a:lstStyle/>
          <a:p>
            <a:pPr>
              <a:defRPr/>
            </a:pPr>
            <a:fld id="{93351994-359B-4F42-B70F-EFD1062BB087}" type="slidenum">
              <a:rPr lang="en-US" smtClean="0"/>
              <a:pPr>
                <a:defRPr/>
              </a:pPr>
              <a:t>63</a:t>
            </a:fld>
            <a:endParaRPr lang="en-US" dirty="0"/>
          </a:p>
        </p:txBody>
      </p:sp>
      <p:sp>
        <p:nvSpPr>
          <p:cNvPr id="4" name="Oval 3"/>
          <p:cNvSpPr/>
          <p:nvPr/>
        </p:nvSpPr>
        <p:spPr>
          <a:xfrm>
            <a:off x="1185533" y="772632"/>
            <a:ext cx="338468" cy="321634"/>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7" name="Oval 6"/>
          <p:cNvSpPr/>
          <p:nvPr/>
        </p:nvSpPr>
        <p:spPr>
          <a:xfrm>
            <a:off x="2273598" y="77263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8" name="Oval 7"/>
          <p:cNvSpPr/>
          <p:nvPr/>
        </p:nvSpPr>
        <p:spPr>
          <a:xfrm>
            <a:off x="3721398" y="1005664"/>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0" name="Oval 9"/>
          <p:cNvSpPr/>
          <p:nvPr/>
        </p:nvSpPr>
        <p:spPr>
          <a:xfrm>
            <a:off x="7008631" y="1005664"/>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4" name="Oval 13"/>
          <p:cNvSpPr/>
          <p:nvPr/>
        </p:nvSpPr>
        <p:spPr>
          <a:xfrm>
            <a:off x="457200"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6" name="Oval 15"/>
          <p:cNvSpPr/>
          <p:nvPr/>
        </p:nvSpPr>
        <p:spPr>
          <a:xfrm>
            <a:off x="4451499"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0" name="Oval 19"/>
          <p:cNvSpPr/>
          <p:nvPr/>
        </p:nvSpPr>
        <p:spPr>
          <a:xfrm>
            <a:off x="9558670"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2" name="Oval 21"/>
          <p:cNvSpPr/>
          <p:nvPr/>
        </p:nvSpPr>
        <p:spPr>
          <a:xfrm>
            <a:off x="1903231" y="535128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4" name="Oval 23"/>
          <p:cNvSpPr/>
          <p:nvPr/>
        </p:nvSpPr>
        <p:spPr>
          <a:xfrm>
            <a:off x="5539564" y="511160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6" name="Oval 25"/>
          <p:cNvSpPr/>
          <p:nvPr/>
        </p:nvSpPr>
        <p:spPr>
          <a:xfrm>
            <a:off x="7010400" y="535128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8" name="Oval 27"/>
          <p:cNvSpPr/>
          <p:nvPr/>
        </p:nvSpPr>
        <p:spPr>
          <a:xfrm>
            <a:off x="10639650" y="5361913"/>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0" name="Oval 29"/>
          <p:cNvSpPr/>
          <p:nvPr/>
        </p:nvSpPr>
        <p:spPr>
          <a:xfrm>
            <a:off x="2244818" y="746897"/>
            <a:ext cx="390769" cy="3713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1" name="Oval 30"/>
          <p:cNvSpPr/>
          <p:nvPr/>
        </p:nvSpPr>
        <p:spPr>
          <a:xfrm>
            <a:off x="10961688" y="772632"/>
            <a:ext cx="392112" cy="32075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2" name="Oval 31"/>
          <p:cNvSpPr/>
          <p:nvPr/>
        </p:nvSpPr>
        <p:spPr>
          <a:xfrm>
            <a:off x="10985209" y="727447"/>
            <a:ext cx="417204"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3" name="Oval 32"/>
          <p:cNvSpPr/>
          <p:nvPr/>
        </p:nvSpPr>
        <p:spPr>
          <a:xfrm>
            <a:off x="8120939" y="2982875"/>
            <a:ext cx="307698" cy="26581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4" name="Oval 33"/>
          <p:cNvSpPr/>
          <p:nvPr/>
        </p:nvSpPr>
        <p:spPr>
          <a:xfrm>
            <a:off x="8081851" y="2932889"/>
            <a:ext cx="390769" cy="36401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5" name="Rounded Rectangle 34"/>
          <p:cNvSpPr/>
          <p:nvPr/>
        </p:nvSpPr>
        <p:spPr>
          <a:xfrm>
            <a:off x="152400" y="1371599"/>
            <a:ext cx="3048000" cy="83820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600" b="1" kern="0" dirty="0" err="1" smtClean="0">
                <a:solidFill>
                  <a:prstClr val="white"/>
                </a:solidFill>
              </a:rPr>
              <a:t>Enero</a:t>
            </a:r>
            <a:r>
              <a:rPr lang="en-US" altLang="en-US" sz="1600" b="1" kern="0" dirty="0" smtClean="0">
                <a:solidFill>
                  <a:prstClr val="white"/>
                </a:solidFill>
              </a:rPr>
              <a:t> 10, </a:t>
            </a:r>
            <a:r>
              <a:rPr lang="en-US" altLang="en-US" sz="1600" b="1" kern="0" dirty="0" err="1" smtClean="0">
                <a:solidFill>
                  <a:prstClr val="white"/>
                </a:solidFill>
              </a:rPr>
              <a:t>Fecha</a:t>
            </a:r>
            <a:r>
              <a:rPr lang="en-US" altLang="en-US" sz="1600" b="1" kern="0" dirty="0" smtClean="0">
                <a:solidFill>
                  <a:prstClr val="white"/>
                </a:solidFill>
              </a:rPr>
              <a:t> de </a:t>
            </a:r>
            <a:r>
              <a:rPr lang="en-US" altLang="en-US" sz="1600" b="1" kern="0" dirty="0" err="1" smtClean="0">
                <a:solidFill>
                  <a:prstClr val="white"/>
                </a:solidFill>
              </a:rPr>
              <a:t>Inicio</a:t>
            </a:r>
            <a:endParaRPr lang="en-US" altLang="en-US" sz="1600" b="1" kern="0" dirty="0" smtClean="0">
              <a:solidFill>
                <a:prstClr val="white"/>
              </a:solidFill>
            </a:endParaRPr>
          </a:p>
          <a:p>
            <a:pPr marL="174625" algn="ctr" defTabSz="914400">
              <a:spcAft>
                <a:spcPts val="1200"/>
              </a:spcAft>
            </a:pPr>
            <a:r>
              <a:rPr lang="en-US" altLang="en-US" sz="1600" b="1" kern="0" dirty="0" smtClean="0">
                <a:solidFill>
                  <a:prstClr val="white"/>
                </a:solidFill>
              </a:rPr>
              <a:t> </a:t>
            </a:r>
            <a:r>
              <a:rPr lang="en-US" altLang="en-US" sz="1600" b="1" kern="0" dirty="0" err="1" smtClean="0">
                <a:solidFill>
                  <a:prstClr val="white"/>
                </a:solidFill>
              </a:rPr>
              <a:t>Enero</a:t>
            </a:r>
            <a:r>
              <a:rPr lang="en-US" altLang="en-US" sz="1600" b="1" kern="0" dirty="0" smtClean="0">
                <a:solidFill>
                  <a:prstClr val="white"/>
                </a:solidFill>
              </a:rPr>
              <a:t> 13, </a:t>
            </a:r>
            <a:r>
              <a:rPr lang="en-US" altLang="en-US" sz="1600" b="1" kern="0" dirty="0" err="1" smtClean="0">
                <a:solidFill>
                  <a:prstClr val="white"/>
                </a:solidFill>
              </a:rPr>
              <a:t>Fecha</a:t>
            </a:r>
            <a:r>
              <a:rPr lang="en-US" altLang="en-US" sz="1600" b="1" kern="0" dirty="0" smtClean="0">
                <a:solidFill>
                  <a:prstClr val="white"/>
                </a:solidFill>
              </a:rPr>
              <a:t>-C</a:t>
            </a:r>
            <a:endParaRPr lang="en-US" altLang="en-US" sz="1600" b="1" kern="0" dirty="0">
              <a:solidFill>
                <a:prstClr val="white"/>
              </a:solidFill>
            </a:endParaRPr>
          </a:p>
        </p:txBody>
      </p:sp>
      <p:sp>
        <p:nvSpPr>
          <p:cNvPr id="36" name="Rounded Rectangle 35"/>
          <p:cNvSpPr/>
          <p:nvPr/>
        </p:nvSpPr>
        <p:spPr>
          <a:xfrm>
            <a:off x="9144000" y="1673744"/>
            <a:ext cx="2590800" cy="5360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lvl="0" algn="ctr" defTabSz="914400">
              <a:spcAft>
                <a:spcPts val="1200"/>
              </a:spcAft>
            </a:pPr>
            <a:r>
              <a:rPr lang="en-US" altLang="en-US" sz="1600" b="1" kern="0" dirty="0" smtClean="0">
                <a:solidFill>
                  <a:prstClr val="white"/>
                </a:solidFill>
              </a:rPr>
              <a:t>Fin </a:t>
            </a:r>
            <a:r>
              <a:rPr lang="en-US" altLang="en-US" sz="1600" b="1" kern="0" dirty="0">
                <a:solidFill>
                  <a:prstClr val="white"/>
                </a:solidFill>
              </a:rPr>
              <a:t>del </a:t>
            </a:r>
            <a:r>
              <a:rPr lang="en-US" altLang="en-US" sz="1600" b="1" kern="0" dirty="0" err="1">
                <a:solidFill>
                  <a:prstClr val="white"/>
                </a:solidFill>
              </a:rPr>
              <a:t>Trimestre</a:t>
            </a:r>
            <a:endParaRPr lang="en-US" altLang="en-US" sz="1600" b="1" kern="0" dirty="0">
              <a:solidFill>
                <a:prstClr val="white"/>
              </a:solidFill>
            </a:endParaRPr>
          </a:p>
        </p:txBody>
      </p:sp>
      <p:sp>
        <p:nvSpPr>
          <p:cNvPr id="38" name="Rounded Rectangle 37"/>
          <p:cNvSpPr/>
          <p:nvPr/>
        </p:nvSpPr>
        <p:spPr>
          <a:xfrm>
            <a:off x="6248400" y="3821971"/>
            <a:ext cx="2590800" cy="5360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600" b="1" kern="0" dirty="0" smtClean="0">
                <a:solidFill>
                  <a:prstClr val="white"/>
                </a:solidFill>
              </a:rPr>
              <a:t>Fin del </a:t>
            </a:r>
            <a:r>
              <a:rPr lang="en-US" altLang="en-US" sz="1600" b="1" kern="0" dirty="0" err="1" smtClean="0">
                <a:solidFill>
                  <a:prstClr val="white"/>
                </a:solidFill>
              </a:rPr>
              <a:t>Trimestre</a:t>
            </a:r>
            <a:endParaRPr lang="en-US" altLang="en-US" sz="1600" b="1" kern="0" dirty="0">
              <a:solidFill>
                <a:prstClr val="white"/>
              </a:solidFill>
            </a:endParaRPr>
          </a:p>
        </p:txBody>
      </p:sp>
      <p:sp>
        <p:nvSpPr>
          <p:cNvPr id="39" name="Rounded Rectangle 38"/>
          <p:cNvSpPr/>
          <p:nvPr/>
        </p:nvSpPr>
        <p:spPr>
          <a:xfrm>
            <a:off x="3325333" y="6012274"/>
            <a:ext cx="2590800" cy="5360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lvl="0" algn="ctr" defTabSz="914400">
              <a:spcAft>
                <a:spcPts val="1200"/>
              </a:spcAft>
            </a:pPr>
            <a:r>
              <a:rPr lang="en-US" altLang="en-US" sz="1600" b="1" kern="0" dirty="0" smtClean="0">
                <a:solidFill>
                  <a:prstClr val="white"/>
                </a:solidFill>
              </a:rPr>
              <a:t>Fin </a:t>
            </a:r>
            <a:r>
              <a:rPr lang="en-US" altLang="en-US" sz="1600" b="1" kern="0" dirty="0">
                <a:solidFill>
                  <a:prstClr val="white"/>
                </a:solidFill>
              </a:rPr>
              <a:t>del </a:t>
            </a:r>
            <a:r>
              <a:rPr lang="en-US" altLang="en-US" sz="1600" b="1" kern="0" dirty="0" err="1">
                <a:solidFill>
                  <a:prstClr val="white"/>
                </a:solidFill>
              </a:rPr>
              <a:t>Trimestre</a:t>
            </a:r>
            <a:endParaRPr lang="en-US" altLang="en-US" sz="1600" b="1" kern="0" dirty="0">
              <a:solidFill>
                <a:prstClr val="white"/>
              </a:solidFill>
            </a:endParaRPr>
          </a:p>
        </p:txBody>
      </p:sp>
      <p:sp>
        <p:nvSpPr>
          <p:cNvPr id="37" name="Oval 36"/>
          <p:cNvSpPr/>
          <p:nvPr/>
        </p:nvSpPr>
        <p:spPr>
          <a:xfrm>
            <a:off x="3721398" y="1005664"/>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40" name="Oval 39"/>
          <p:cNvSpPr/>
          <p:nvPr/>
        </p:nvSpPr>
        <p:spPr>
          <a:xfrm>
            <a:off x="7008631" y="1005664"/>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41" name="Oval 40"/>
          <p:cNvSpPr/>
          <p:nvPr/>
        </p:nvSpPr>
        <p:spPr>
          <a:xfrm>
            <a:off x="440267" y="3138311"/>
            <a:ext cx="355401" cy="35227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42" name="Oval 41"/>
          <p:cNvSpPr/>
          <p:nvPr/>
        </p:nvSpPr>
        <p:spPr>
          <a:xfrm>
            <a:off x="4451499"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43" name="Oval 42"/>
          <p:cNvSpPr/>
          <p:nvPr/>
        </p:nvSpPr>
        <p:spPr>
          <a:xfrm>
            <a:off x="9558670"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44" name="Oval 43"/>
          <p:cNvSpPr/>
          <p:nvPr/>
        </p:nvSpPr>
        <p:spPr>
          <a:xfrm>
            <a:off x="1902824" y="53494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45" name="Oval 44"/>
          <p:cNvSpPr/>
          <p:nvPr/>
        </p:nvSpPr>
        <p:spPr>
          <a:xfrm>
            <a:off x="5539564" y="5105968"/>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46" name="Oval 45"/>
          <p:cNvSpPr/>
          <p:nvPr/>
        </p:nvSpPr>
        <p:spPr>
          <a:xfrm>
            <a:off x="7008631" y="53494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47" name="Oval 46"/>
          <p:cNvSpPr/>
          <p:nvPr/>
        </p:nvSpPr>
        <p:spPr>
          <a:xfrm>
            <a:off x="10639650" y="5359556"/>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grpSp>
        <p:nvGrpSpPr>
          <p:cNvPr id="3" name="Group 2"/>
          <p:cNvGrpSpPr/>
          <p:nvPr/>
        </p:nvGrpSpPr>
        <p:grpSpPr>
          <a:xfrm>
            <a:off x="6564574" y="6400778"/>
            <a:ext cx="5627427" cy="338554"/>
            <a:chOff x="7975920" y="6486504"/>
            <a:chExt cx="4245656" cy="275935"/>
          </a:xfrm>
        </p:grpSpPr>
        <p:grpSp>
          <p:nvGrpSpPr>
            <p:cNvPr id="48" name="Group 47"/>
            <p:cNvGrpSpPr/>
            <p:nvPr/>
          </p:nvGrpSpPr>
          <p:grpSpPr>
            <a:xfrm>
              <a:off x="8140665" y="6486504"/>
              <a:ext cx="4080911" cy="275935"/>
              <a:chOff x="4558380" y="6918490"/>
              <a:chExt cx="4080911" cy="275935"/>
            </a:xfrm>
          </p:grpSpPr>
          <p:sp>
            <p:nvSpPr>
              <p:cNvPr id="49" name="TextBox 48"/>
              <p:cNvSpPr txBox="1"/>
              <p:nvPr/>
            </p:nvSpPr>
            <p:spPr>
              <a:xfrm>
                <a:off x="4558380" y="6918490"/>
                <a:ext cx="4080911" cy="275935"/>
              </a:xfrm>
              <a:prstGeom prst="rect">
                <a:avLst/>
              </a:prstGeom>
              <a:noFill/>
            </p:spPr>
            <p:txBody>
              <a:bodyPr wrap="square" rtlCol="0">
                <a:spAutoFit/>
              </a:bodyPr>
              <a:lstStyle/>
              <a:p>
                <a:pPr defTabSz="914400" fontAlgn="base">
                  <a:spcBef>
                    <a:spcPct val="0"/>
                  </a:spcBef>
                  <a:spcAft>
                    <a:spcPct val="0"/>
                  </a:spcAft>
                </a:pPr>
                <a:r>
                  <a:rPr lang="en-US" sz="1600" dirty="0" smtClean="0">
                    <a:solidFill>
                      <a:srgbClr val="000000"/>
                    </a:solidFill>
                    <a:latin typeface="Calibri" panose="020F0502020204030204" pitchFamily="34" charset="0"/>
                    <a:ea typeface="PMingLiU" pitchFamily="18" charset="-120"/>
                  </a:rPr>
                  <a:t>  </a:t>
                </a:r>
                <a:r>
                  <a:rPr lang="en-US" sz="1400" dirty="0" err="1" smtClean="0">
                    <a:solidFill>
                      <a:srgbClr val="000000"/>
                    </a:solidFill>
                    <a:latin typeface="Calibri" panose="020F0502020204030204" pitchFamily="34" charset="0"/>
                    <a:ea typeface="PMingLiU" pitchFamily="18" charset="-120"/>
                  </a:rPr>
                  <a:t>Fecha</a:t>
                </a:r>
                <a:r>
                  <a:rPr lang="en-US" sz="1400" dirty="0" smtClean="0">
                    <a:solidFill>
                      <a:srgbClr val="000000"/>
                    </a:solidFill>
                    <a:latin typeface="Calibri" panose="020F0502020204030204" pitchFamily="34" charset="0"/>
                    <a:ea typeface="PMingLiU" pitchFamily="18" charset="-120"/>
                  </a:rPr>
                  <a:t> de </a:t>
                </a:r>
                <a:r>
                  <a:rPr lang="en-US" sz="1400" dirty="0" err="1" smtClean="0">
                    <a:solidFill>
                      <a:srgbClr val="000000"/>
                    </a:solidFill>
                    <a:latin typeface="Calibri" panose="020F0502020204030204" pitchFamily="34" charset="0"/>
                    <a:ea typeface="PMingLiU" pitchFamily="18" charset="-120"/>
                  </a:rPr>
                  <a:t>Inicio</a:t>
                </a:r>
                <a:r>
                  <a:rPr lang="en-US" sz="1600" dirty="0" smtClean="0">
                    <a:solidFill>
                      <a:srgbClr val="000000"/>
                    </a:solidFill>
                    <a:latin typeface="Calibri" panose="020F0502020204030204" pitchFamily="34" charset="0"/>
                    <a:ea typeface="PMingLiU" pitchFamily="18" charset="-120"/>
                  </a:rPr>
                  <a:t>                </a:t>
                </a:r>
                <a:r>
                  <a:rPr lang="en-US" sz="1400" dirty="0" err="1" smtClean="0">
                    <a:solidFill>
                      <a:srgbClr val="000000"/>
                    </a:solidFill>
                    <a:latin typeface="Calibri" panose="020F0502020204030204" pitchFamily="34" charset="0"/>
                    <a:ea typeface="PMingLiU" pitchFamily="18" charset="-120"/>
                  </a:rPr>
                  <a:t>Fecha</a:t>
                </a:r>
                <a:r>
                  <a:rPr lang="en-US" sz="1400" dirty="0" smtClean="0">
                    <a:solidFill>
                      <a:srgbClr val="000000"/>
                    </a:solidFill>
                    <a:latin typeface="Calibri" panose="020F0502020204030204" pitchFamily="34" charset="0"/>
                    <a:ea typeface="PMingLiU" pitchFamily="18" charset="-120"/>
                  </a:rPr>
                  <a:t> C</a:t>
                </a:r>
                <a:r>
                  <a:rPr lang="en-US" sz="1600" dirty="0" smtClean="0">
                    <a:solidFill>
                      <a:srgbClr val="000000"/>
                    </a:solidFill>
                    <a:latin typeface="Calibri" panose="020F0502020204030204" pitchFamily="34" charset="0"/>
                    <a:ea typeface="PMingLiU" pitchFamily="18" charset="-120"/>
                  </a:rPr>
                  <a:t>                 </a:t>
                </a:r>
                <a:r>
                  <a:rPr lang="en-US" sz="1400" dirty="0" smtClean="0">
                    <a:solidFill>
                      <a:srgbClr val="000000"/>
                    </a:solidFill>
                    <a:latin typeface="Calibri" panose="020F0502020204030204" pitchFamily="34" charset="0"/>
                    <a:ea typeface="PMingLiU" pitchFamily="18" charset="-120"/>
                  </a:rPr>
                  <a:t>Fin de la </a:t>
                </a:r>
                <a:r>
                  <a:rPr lang="en-US" sz="1400" dirty="0" err="1" smtClean="0">
                    <a:solidFill>
                      <a:srgbClr val="000000"/>
                    </a:solidFill>
                    <a:latin typeface="Calibri" panose="020F0502020204030204" pitchFamily="34" charset="0"/>
                    <a:ea typeface="PMingLiU" pitchFamily="18" charset="-120"/>
                  </a:rPr>
                  <a:t>Fecha</a:t>
                </a:r>
                <a:r>
                  <a:rPr lang="en-US" sz="1400" dirty="0" smtClean="0">
                    <a:solidFill>
                      <a:srgbClr val="000000"/>
                    </a:solidFill>
                    <a:latin typeface="Calibri" panose="020F0502020204030204" pitchFamily="34" charset="0"/>
                    <a:ea typeface="PMingLiU" pitchFamily="18" charset="-120"/>
                  </a:rPr>
                  <a:t> C  </a:t>
                </a:r>
                <a:r>
                  <a:rPr lang="en-US" sz="1400" dirty="0" err="1" smtClean="0">
                    <a:solidFill>
                      <a:srgbClr val="000000"/>
                    </a:solidFill>
                    <a:latin typeface="Calibri" panose="020F0502020204030204" pitchFamily="34" charset="0"/>
                    <a:ea typeface="PMingLiU" pitchFamily="18" charset="-120"/>
                  </a:rPr>
                  <a:t>Mensual</a:t>
                </a:r>
                <a:r>
                  <a:rPr lang="en-US" sz="1400" dirty="0" smtClean="0">
                    <a:solidFill>
                      <a:srgbClr val="000000"/>
                    </a:solidFill>
                    <a:latin typeface="Calibri" panose="020F0502020204030204" pitchFamily="34" charset="0"/>
                    <a:ea typeface="PMingLiU" pitchFamily="18" charset="-120"/>
                  </a:rPr>
                  <a:t> </a:t>
                </a:r>
                <a:endParaRPr lang="en-US" sz="1400" dirty="0">
                  <a:solidFill>
                    <a:srgbClr val="000000"/>
                  </a:solidFill>
                  <a:latin typeface="Calibri" panose="020F0502020204030204" pitchFamily="34" charset="0"/>
                  <a:ea typeface="PMingLiU" pitchFamily="18" charset="-120"/>
                </a:endParaRPr>
              </a:p>
            </p:txBody>
          </p:sp>
          <p:sp>
            <p:nvSpPr>
              <p:cNvPr id="50" name="Oval 49"/>
              <p:cNvSpPr/>
              <p:nvPr/>
            </p:nvSpPr>
            <p:spPr>
              <a:xfrm>
                <a:off x="5771644" y="6959779"/>
                <a:ext cx="239232" cy="231700"/>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endParaRPr lang="en-US" sz="1800">
                  <a:solidFill>
                    <a:srgbClr val="FFFFFF"/>
                  </a:solidFill>
                </a:endParaRPr>
              </a:p>
            </p:txBody>
          </p:sp>
          <p:sp>
            <p:nvSpPr>
              <p:cNvPr id="51" name="Oval 50"/>
              <p:cNvSpPr/>
              <p:nvPr/>
            </p:nvSpPr>
            <p:spPr>
              <a:xfrm>
                <a:off x="6761544" y="6955872"/>
                <a:ext cx="244045" cy="234208"/>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endParaRPr lang="en-US" sz="1800">
                  <a:solidFill>
                    <a:srgbClr val="FFFFFF"/>
                  </a:solidFill>
                </a:endParaRPr>
              </a:p>
            </p:txBody>
          </p:sp>
        </p:grpSp>
        <p:sp>
          <p:nvSpPr>
            <p:cNvPr id="52" name="Oval 51"/>
            <p:cNvSpPr/>
            <p:nvPr/>
          </p:nvSpPr>
          <p:spPr>
            <a:xfrm>
              <a:off x="7975920" y="6523885"/>
              <a:ext cx="239232" cy="231700"/>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endParaRPr lang="en-US" sz="1800">
                <a:solidFill>
                  <a:srgbClr val="FFFFFF"/>
                </a:solidFill>
              </a:endParaRPr>
            </a:p>
          </p:txBody>
        </p:sp>
      </p:grpSp>
    </p:spTree>
    <p:extLst>
      <p:ext uri="{BB962C8B-B14F-4D97-AF65-F5344CB8AC3E}">
        <p14:creationId xmlns:p14="http://schemas.microsoft.com/office/powerpoint/2010/main" val="232750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childTnLst>
                                </p:cTn>
                              </p:par>
                            </p:childTnLst>
                          </p:cTn>
                        </p:par>
                        <p:par>
                          <p:cTn id="18" fill="hold">
                            <p:stCondLst>
                              <p:cond delay="0"/>
                            </p:stCondLst>
                            <p:childTnLst>
                              <p:par>
                                <p:cTn id="19" presetID="42" presetClass="path" presetSubtype="0" accel="50000" decel="50000" fill="hold" grpId="1" nodeType="afterEffect">
                                  <p:stCondLst>
                                    <p:cond delay="0"/>
                                  </p:stCondLst>
                                  <p:childTnLst>
                                    <p:animMotion origin="layout" path="M 0.00313 0.00416 L 0.11849 2.59259E-6 " pathEditMode="relative" rAng="0" ptsTypes="AA">
                                      <p:cBhvr>
                                        <p:cTn id="20" dur="2000" fill="hold"/>
                                        <p:tgtEl>
                                          <p:spTgt spid="37"/>
                                        </p:tgtEl>
                                        <p:attrNameLst>
                                          <p:attrName>ppt_x</p:attrName>
                                          <p:attrName>ppt_y</p:attrName>
                                        </p:attrNameLst>
                                      </p:cBhvr>
                                      <p:rCtr x="5768" y="-208"/>
                                    </p:animMotion>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childTnLst>
                          </p:cTn>
                        </p:par>
                        <p:par>
                          <p:cTn id="30" fill="hold">
                            <p:stCondLst>
                              <p:cond delay="0"/>
                            </p:stCondLst>
                            <p:childTnLst>
                              <p:par>
                                <p:cTn id="31" presetID="42" presetClass="path" presetSubtype="0" accel="50000" decel="50000" fill="hold" grpId="1" nodeType="afterEffect">
                                  <p:stCondLst>
                                    <p:cond delay="0"/>
                                  </p:stCondLst>
                                  <p:childTnLst>
                                    <p:animMotion origin="layout" path="M -1.875E-6 2.59259E-6 L 0.08633 -0.00324 " pathEditMode="relative" rAng="0" ptsTypes="AA">
                                      <p:cBhvr>
                                        <p:cTn id="32" dur="2000" fill="hold"/>
                                        <p:tgtEl>
                                          <p:spTgt spid="40"/>
                                        </p:tgtEl>
                                        <p:attrNameLst>
                                          <p:attrName>ppt_x</p:attrName>
                                          <p:attrName>ppt_y</p:attrName>
                                        </p:attrNameLst>
                                      </p:cBhvr>
                                      <p:rCtr x="4310" y="-162"/>
                                    </p:animMotion>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heel(1)">
                                      <p:cBhvr>
                                        <p:cTn id="37" dur="10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heel(1)">
                                      <p:cBhvr>
                                        <p:cTn id="42" dur="1000"/>
                                        <p:tgtEl>
                                          <p:spTgt spid="31"/>
                                        </p:tgtEl>
                                      </p:cBhvr>
                                    </p:animEffect>
                                  </p:childTnLst>
                                </p:cTn>
                              </p:par>
                            </p:childTnLst>
                          </p:cTn>
                        </p:par>
                        <p:par>
                          <p:cTn id="43" fill="hold">
                            <p:stCondLst>
                              <p:cond delay="1000"/>
                            </p:stCondLst>
                            <p:childTnLst>
                              <p:par>
                                <p:cTn id="44" presetID="2" presetClass="entr" presetSubtype="4"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additive="base">
                                        <p:cTn id="46" dur="500" fill="hold"/>
                                        <p:tgtEl>
                                          <p:spTgt spid="36"/>
                                        </p:tgtEl>
                                        <p:attrNameLst>
                                          <p:attrName>ppt_x</p:attrName>
                                        </p:attrNameLst>
                                      </p:cBhvr>
                                      <p:tavLst>
                                        <p:tav tm="0">
                                          <p:val>
                                            <p:strVal val="#ppt_x"/>
                                          </p:val>
                                        </p:tav>
                                        <p:tav tm="100000">
                                          <p:val>
                                            <p:strVal val="#ppt_x"/>
                                          </p:val>
                                        </p:tav>
                                      </p:tavLst>
                                    </p:anim>
                                    <p:anim calcmode="lin" valueType="num">
                                      <p:cBhvr additive="base">
                                        <p:cTn id="4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heel(1)">
                                      <p:cBhvr>
                                        <p:cTn id="52" dur="1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par>
                          <p:cTn id="57" fill="hold">
                            <p:stCondLst>
                              <p:cond delay="0"/>
                            </p:stCondLst>
                            <p:childTnLst>
                              <p:par>
                                <p:cTn id="58" presetID="42" presetClass="path" presetSubtype="0" accel="50000" decel="50000" fill="hold" grpId="1" nodeType="afterEffect">
                                  <p:stCondLst>
                                    <p:cond delay="0"/>
                                  </p:stCondLst>
                                  <p:childTnLst>
                                    <p:animMotion origin="layout" path="M -0.00013 0.00139 L 0.14987 0.00139 " pathEditMode="relative" rAng="0" ptsTypes="AA">
                                      <p:cBhvr>
                                        <p:cTn id="59" dur="2000" fill="hold"/>
                                        <p:tgtEl>
                                          <p:spTgt spid="41"/>
                                        </p:tgtEl>
                                        <p:attrNameLst>
                                          <p:attrName>ppt_x</p:attrName>
                                          <p:attrName>ppt_y</p:attrName>
                                        </p:attrNameLst>
                                      </p:cBhvr>
                                      <p:rCtr x="7500" y="0"/>
                                    </p:animMotion>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heel(1)">
                                      <p:cBhvr>
                                        <p:cTn id="64" dur="10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childTnLst>
                          </p:cTn>
                        </p:par>
                        <p:par>
                          <p:cTn id="69" fill="hold">
                            <p:stCondLst>
                              <p:cond delay="0"/>
                            </p:stCondLst>
                            <p:childTnLst>
                              <p:par>
                                <p:cTn id="70" presetID="42" presetClass="path" presetSubtype="0" accel="50000" decel="50000" fill="hold" grpId="1" nodeType="afterEffect">
                                  <p:stCondLst>
                                    <p:cond delay="0"/>
                                  </p:stCondLst>
                                  <p:childTnLst>
                                    <p:animMotion origin="layout" path="M 3.75E-6 3.33333E-6 L 0.0625 3.33333E-6 " pathEditMode="relative" rAng="0" ptsTypes="AA">
                                      <p:cBhvr>
                                        <p:cTn id="71" dur="2000" fill="hold"/>
                                        <p:tgtEl>
                                          <p:spTgt spid="42"/>
                                        </p:tgtEl>
                                        <p:attrNameLst>
                                          <p:attrName>ppt_x</p:attrName>
                                          <p:attrName>ppt_y</p:attrName>
                                        </p:attrNameLst>
                                      </p:cBhvr>
                                      <p:rCtr x="3125" y="0"/>
                                    </p:animMotion>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wheel(1)">
                                      <p:cBhvr>
                                        <p:cTn id="76" dur="10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21" presetClass="entr" presetSubtype="1"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wheel(1)">
                                      <p:cBhvr>
                                        <p:cTn id="81" dur="1000"/>
                                        <p:tgtEl>
                                          <p:spTgt spid="33"/>
                                        </p:tgtEl>
                                      </p:cBhvr>
                                    </p:animEffect>
                                  </p:childTnLst>
                                </p:cTn>
                              </p:par>
                            </p:childTnLst>
                          </p:cTn>
                        </p:par>
                        <p:par>
                          <p:cTn id="82" fill="hold">
                            <p:stCondLst>
                              <p:cond delay="1000"/>
                            </p:stCondLst>
                            <p:childTnLst>
                              <p:par>
                                <p:cTn id="83" presetID="2" presetClass="entr" presetSubtype="4" fill="hold" grpId="0" nodeType="afterEffect">
                                  <p:stCondLst>
                                    <p:cond delay="0"/>
                                  </p:stCondLst>
                                  <p:childTnLst>
                                    <p:set>
                                      <p:cBhvr>
                                        <p:cTn id="84" dur="1" fill="hold">
                                          <p:stCondLst>
                                            <p:cond delay="0"/>
                                          </p:stCondLst>
                                        </p:cTn>
                                        <p:tgtEl>
                                          <p:spTgt spid="38"/>
                                        </p:tgtEl>
                                        <p:attrNameLst>
                                          <p:attrName>style.visibility</p:attrName>
                                        </p:attrNameLst>
                                      </p:cBhvr>
                                      <p:to>
                                        <p:strVal val="visible"/>
                                      </p:to>
                                    </p:set>
                                    <p:anim calcmode="lin" valueType="num">
                                      <p:cBhvr additive="base">
                                        <p:cTn id="85" dur="500" fill="hold"/>
                                        <p:tgtEl>
                                          <p:spTgt spid="38"/>
                                        </p:tgtEl>
                                        <p:attrNameLst>
                                          <p:attrName>ppt_x</p:attrName>
                                        </p:attrNameLst>
                                      </p:cBhvr>
                                      <p:tavLst>
                                        <p:tav tm="0">
                                          <p:val>
                                            <p:strVal val="#ppt_x"/>
                                          </p:val>
                                        </p:tav>
                                        <p:tav tm="100000">
                                          <p:val>
                                            <p:strVal val="#ppt_x"/>
                                          </p:val>
                                        </p:tav>
                                      </p:tavLst>
                                    </p:anim>
                                    <p:anim calcmode="lin" valueType="num">
                                      <p:cBhvr additive="base">
                                        <p:cTn id="8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wheel(1)">
                                      <p:cBhvr>
                                        <p:cTn id="91" dur="1000"/>
                                        <p:tgtEl>
                                          <p:spTgt spid="20"/>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43"/>
                                        </p:tgtEl>
                                        <p:attrNameLst>
                                          <p:attrName>style.visibility</p:attrName>
                                        </p:attrNameLst>
                                      </p:cBhvr>
                                      <p:to>
                                        <p:strVal val="visible"/>
                                      </p:to>
                                    </p:set>
                                  </p:childTnLst>
                                </p:cTn>
                              </p:par>
                            </p:childTnLst>
                          </p:cTn>
                        </p:par>
                        <p:par>
                          <p:cTn id="96" fill="hold">
                            <p:stCondLst>
                              <p:cond delay="0"/>
                            </p:stCondLst>
                            <p:childTnLst>
                              <p:par>
                                <p:cTn id="97" presetID="42" presetClass="path" presetSubtype="0" accel="50000" decel="50000" fill="hold" grpId="1" nodeType="afterEffect">
                                  <p:stCondLst>
                                    <p:cond delay="0"/>
                                  </p:stCondLst>
                                  <p:childTnLst>
                                    <p:animMotion origin="layout" path="M -0.00404 0.00115 L 0.12096 3.33333E-6 " pathEditMode="relative" rAng="0" ptsTypes="AA">
                                      <p:cBhvr>
                                        <p:cTn id="98" dur="2000" fill="hold"/>
                                        <p:tgtEl>
                                          <p:spTgt spid="43"/>
                                        </p:tgtEl>
                                        <p:attrNameLst>
                                          <p:attrName>ppt_x</p:attrName>
                                          <p:attrName>ppt_y</p:attrName>
                                        </p:attrNameLst>
                                      </p:cBhvr>
                                      <p:rCtr x="6250" y="-69"/>
                                    </p:animMotion>
                                  </p:childTnLst>
                                </p:cTn>
                              </p:par>
                            </p:childTnLst>
                          </p:cTn>
                        </p:par>
                      </p:childTnLst>
                    </p:cTn>
                  </p:par>
                  <p:par>
                    <p:cTn id="99" fill="hold">
                      <p:stCondLst>
                        <p:cond delay="indefinite"/>
                      </p:stCondLst>
                      <p:childTnLst>
                        <p:par>
                          <p:cTn id="100" fill="hold">
                            <p:stCondLst>
                              <p:cond delay="0"/>
                            </p:stCondLst>
                            <p:childTnLst>
                              <p:par>
                                <p:cTn id="101" presetID="21" presetClass="entr" presetSubtype="1"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wheel(1)">
                                      <p:cBhvr>
                                        <p:cTn id="103" dur="1000"/>
                                        <p:tgtEl>
                                          <p:spTgt spid="22"/>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44"/>
                                        </p:tgtEl>
                                        <p:attrNameLst>
                                          <p:attrName>style.visibility</p:attrName>
                                        </p:attrNameLst>
                                      </p:cBhvr>
                                      <p:to>
                                        <p:strVal val="visible"/>
                                      </p:to>
                                    </p:set>
                                  </p:childTnLst>
                                </p:cTn>
                              </p:par>
                            </p:childTnLst>
                          </p:cTn>
                        </p:par>
                        <p:par>
                          <p:cTn id="108" fill="hold">
                            <p:stCondLst>
                              <p:cond delay="0"/>
                            </p:stCondLst>
                            <p:childTnLst>
                              <p:par>
                                <p:cTn id="109" presetID="42" presetClass="path" presetSubtype="0" accel="50000" decel="50000" fill="hold" grpId="1" nodeType="afterEffect">
                                  <p:stCondLst>
                                    <p:cond delay="0"/>
                                  </p:stCondLst>
                                  <p:childTnLst>
                                    <p:animMotion origin="layout" path="M -1.875E-6 -0.00046 L 0.03125 -0.00046 " pathEditMode="relative" rAng="0" ptsTypes="AA">
                                      <p:cBhvr>
                                        <p:cTn id="110" dur="2000" fill="hold"/>
                                        <p:tgtEl>
                                          <p:spTgt spid="44"/>
                                        </p:tgtEl>
                                        <p:attrNameLst>
                                          <p:attrName>ppt_x</p:attrName>
                                          <p:attrName>ppt_y</p:attrName>
                                        </p:attrNameLst>
                                      </p:cBhvr>
                                      <p:rCtr x="1563" y="0"/>
                                    </p:animMotion>
                                  </p:childTnLst>
                                </p:cTn>
                              </p:par>
                            </p:childTnLst>
                          </p:cTn>
                        </p:par>
                      </p:childTnLst>
                    </p:cTn>
                  </p:par>
                  <p:par>
                    <p:cTn id="111" fill="hold">
                      <p:stCondLst>
                        <p:cond delay="indefinite"/>
                      </p:stCondLst>
                      <p:childTnLst>
                        <p:par>
                          <p:cTn id="112" fill="hold">
                            <p:stCondLst>
                              <p:cond delay="0"/>
                            </p:stCondLst>
                            <p:childTnLst>
                              <p:par>
                                <p:cTn id="113" presetID="21" presetClass="entr" presetSubtype="1"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heel(1)">
                                      <p:cBhvr>
                                        <p:cTn id="115" dur="1000"/>
                                        <p:tgtEl>
                                          <p:spTgt spid="24"/>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45"/>
                                        </p:tgtEl>
                                        <p:attrNameLst>
                                          <p:attrName>style.visibility</p:attrName>
                                        </p:attrNameLst>
                                      </p:cBhvr>
                                      <p:to>
                                        <p:strVal val="visible"/>
                                      </p:to>
                                    </p:set>
                                  </p:childTnLst>
                                </p:cTn>
                              </p:par>
                            </p:childTnLst>
                          </p:cTn>
                        </p:par>
                        <p:par>
                          <p:cTn id="120" fill="hold">
                            <p:stCondLst>
                              <p:cond delay="0"/>
                            </p:stCondLst>
                            <p:childTnLst>
                              <p:par>
                                <p:cTn id="121" presetID="42" presetClass="path" presetSubtype="0" accel="50000" decel="50000" fill="hold" grpId="1" nodeType="afterEffect">
                                  <p:stCondLst>
                                    <p:cond delay="0"/>
                                  </p:stCondLst>
                                  <p:childTnLst>
                                    <p:animMotion origin="layout" path="M 8.33333E-7 -4.07407E-6 L -0.03073 0.03218 " pathEditMode="relative" rAng="0" ptsTypes="AA">
                                      <p:cBhvr>
                                        <p:cTn id="122" dur="2000" fill="hold"/>
                                        <p:tgtEl>
                                          <p:spTgt spid="45"/>
                                        </p:tgtEl>
                                        <p:attrNameLst>
                                          <p:attrName>ppt_x</p:attrName>
                                          <p:attrName>ppt_y</p:attrName>
                                        </p:attrNameLst>
                                      </p:cBhvr>
                                      <p:rCtr x="-1536" y="1597"/>
                                    </p:animMotion>
                                  </p:childTnLst>
                                </p:cTn>
                              </p:par>
                            </p:childTnLst>
                          </p:cTn>
                        </p:par>
                        <p:par>
                          <p:cTn id="123" fill="hold">
                            <p:stCondLst>
                              <p:cond delay="2000"/>
                            </p:stCondLst>
                            <p:childTnLst>
                              <p:par>
                                <p:cTn id="124" presetID="2" presetClass="entr" presetSubtype="4" fill="hold" grpId="0" nodeType="afterEffect">
                                  <p:stCondLst>
                                    <p:cond delay="0"/>
                                  </p:stCondLst>
                                  <p:childTnLst>
                                    <p:set>
                                      <p:cBhvr>
                                        <p:cTn id="125" dur="1" fill="hold">
                                          <p:stCondLst>
                                            <p:cond delay="0"/>
                                          </p:stCondLst>
                                        </p:cTn>
                                        <p:tgtEl>
                                          <p:spTgt spid="39"/>
                                        </p:tgtEl>
                                        <p:attrNameLst>
                                          <p:attrName>style.visibility</p:attrName>
                                        </p:attrNameLst>
                                      </p:cBhvr>
                                      <p:to>
                                        <p:strVal val="visible"/>
                                      </p:to>
                                    </p:set>
                                    <p:anim calcmode="lin" valueType="num">
                                      <p:cBhvr additive="base">
                                        <p:cTn id="126" dur="500" fill="hold"/>
                                        <p:tgtEl>
                                          <p:spTgt spid="39"/>
                                        </p:tgtEl>
                                        <p:attrNameLst>
                                          <p:attrName>ppt_x</p:attrName>
                                        </p:attrNameLst>
                                      </p:cBhvr>
                                      <p:tavLst>
                                        <p:tav tm="0">
                                          <p:val>
                                            <p:strVal val="#ppt_x"/>
                                          </p:val>
                                        </p:tav>
                                        <p:tav tm="100000">
                                          <p:val>
                                            <p:strVal val="#ppt_x"/>
                                          </p:val>
                                        </p:tav>
                                      </p:tavLst>
                                    </p:anim>
                                    <p:anim calcmode="lin" valueType="num">
                                      <p:cBhvr additive="base">
                                        <p:cTn id="12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1" presetClass="entr" presetSubtype="1" fill="hold" grpId="0" nodeType="click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wheel(1)">
                                      <p:cBhvr>
                                        <p:cTn id="132" dur="1000"/>
                                        <p:tgtEl>
                                          <p:spTgt spid="26"/>
                                        </p:tgtEl>
                                      </p:cBhvr>
                                    </p:animEffec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46"/>
                                        </p:tgtEl>
                                        <p:attrNameLst>
                                          <p:attrName>style.visibility</p:attrName>
                                        </p:attrNameLst>
                                      </p:cBhvr>
                                      <p:to>
                                        <p:strVal val="visible"/>
                                      </p:to>
                                    </p:set>
                                  </p:childTnLst>
                                </p:cTn>
                              </p:par>
                            </p:childTnLst>
                          </p:cTn>
                        </p:par>
                        <p:par>
                          <p:cTn id="137" fill="hold">
                            <p:stCondLst>
                              <p:cond delay="0"/>
                            </p:stCondLst>
                            <p:childTnLst>
                              <p:par>
                                <p:cTn id="138" presetID="42" presetClass="path" presetSubtype="0" accel="50000" decel="50000" fill="hold" grpId="1" nodeType="afterEffect">
                                  <p:stCondLst>
                                    <p:cond delay="0"/>
                                  </p:stCondLst>
                                  <p:childTnLst>
                                    <p:animMotion origin="layout" path="M 0.00352 0.00023 L 0.09102 0.00023 " pathEditMode="relative" rAng="0" ptsTypes="AA">
                                      <p:cBhvr>
                                        <p:cTn id="139" dur="2000" fill="hold"/>
                                        <p:tgtEl>
                                          <p:spTgt spid="46"/>
                                        </p:tgtEl>
                                        <p:attrNameLst>
                                          <p:attrName>ppt_x</p:attrName>
                                          <p:attrName>ppt_y</p:attrName>
                                        </p:attrNameLst>
                                      </p:cBhvr>
                                      <p:rCtr x="4375" y="0"/>
                                    </p:animMotion>
                                  </p:childTnLst>
                                </p:cTn>
                              </p:par>
                            </p:childTnLst>
                          </p:cTn>
                        </p:par>
                      </p:childTnLst>
                    </p:cTn>
                  </p:par>
                  <p:par>
                    <p:cTn id="140" fill="hold">
                      <p:stCondLst>
                        <p:cond delay="indefinite"/>
                      </p:stCondLst>
                      <p:childTnLst>
                        <p:par>
                          <p:cTn id="141" fill="hold">
                            <p:stCondLst>
                              <p:cond delay="0"/>
                            </p:stCondLst>
                            <p:childTnLst>
                              <p:par>
                                <p:cTn id="142" presetID="21" presetClass="entr" presetSubtype="1" fill="hold" grpId="0"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heel(1)">
                                      <p:cBhvr>
                                        <p:cTn id="144" dur="1000"/>
                                        <p:tgtEl>
                                          <p:spTgt spid="28"/>
                                        </p:tgtEl>
                                      </p:cBhvr>
                                    </p:animEffec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47"/>
                                        </p:tgtEl>
                                        <p:attrNameLst>
                                          <p:attrName>style.visibility</p:attrName>
                                        </p:attrNameLst>
                                      </p:cBhvr>
                                      <p:to>
                                        <p:strVal val="visible"/>
                                      </p:to>
                                    </p:set>
                                  </p:childTnLst>
                                </p:cTn>
                              </p:par>
                            </p:childTnLst>
                          </p:cTn>
                        </p:par>
                        <p:par>
                          <p:cTn id="149" fill="hold">
                            <p:stCondLst>
                              <p:cond delay="0"/>
                            </p:stCondLst>
                            <p:childTnLst>
                              <p:par>
                                <p:cTn id="150" presetID="42" presetClass="path" presetSubtype="0" accel="50000" decel="50000" fill="hold" grpId="1" nodeType="afterEffect">
                                  <p:stCondLst>
                                    <p:cond delay="0"/>
                                  </p:stCondLst>
                                  <p:childTnLst>
                                    <p:animMotion origin="layout" path="M 1.66667E-6 -1.11111E-6 L 0.02734 0.00162 " pathEditMode="relative" rAng="0" ptsTypes="AA">
                                      <p:cBhvr>
                                        <p:cTn id="151" dur="2000" fill="hold"/>
                                        <p:tgtEl>
                                          <p:spTgt spid="47"/>
                                        </p:tgtEl>
                                        <p:attrNameLst>
                                          <p:attrName>ppt_x</p:attrName>
                                          <p:attrName>ppt_y</p:attrName>
                                        </p:attrNameLst>
                                      </p:cBhvr>
                                      <p:rCtr x="1367"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6" grpId="0" animBg="1"/>
      <p:bldP spid="20" grpId="0" animBg="1"/>
      <p:bldP spid="22" grpId="0" animBg="1"/>
      <p:bldP spid="24" grpId="0" animBg="1"/>
      <p:bldP spid="26" grpId="0" animBg="1"/>
      <p:bldP spid="28" grpId="0" animBg="1"/>
      <p:bldP spid="31" grpId="0" animBg="1"/>
      <p:bldP spid="32" grpId="0" animBg="1"/>
      <p:bldP spid="33" grpId="0" animBg="1"/>
      <p:bldP spid="34" grpId="0" animBg="1"/>
      <p:bldP spid="35" grpId="0" animBg="1"/>
      <p:bldP spid="36" grpId="0" animBg="1"/>
      <p:bldP spid="38" grpId="0" animBg="1"/>
      <p:bldP spid="39" grpId="0" animBg="1"/>
      <p:bldP spid="37" grpId="0" animBg="1"/>
      <p:bldP spid="37"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22A35"/>
        </a:solidFill>
        <a:effectLst/>
      </p:bgPr>
    </p:bg>
    <p:spTree>
      <p:nvGrpSpPr>
        <p:cNvPr id="1" name=""/>
        <p:cNvGrpSpPr/>
        <p:nvPr/>
      </p:nvGrpSpPr>
      <p:grpSpPr>
        <a:xfrm>
          <a:off x="0" y="0"/>
          <a:ext cx="0" cy="0"/>
          <a:chOff x="0" y="0"/>
          <a:chExt cx="0" cy="0"/>
        </a:xfrm>
      </p:grpSpPr>
      <p:sp>
        <p:nvSpPr>
          <p:cNvPr id="2" name="Rectangle 1"/>
          <p:cNvSpPr/>
          <p:nvPr/>
        </p:nvSpPr>
        <p:spPr>
          <a:xfrm>
            <a:off x="1577953" y="278145"/>
            <a:ext cx="8405506" cy="1077218"/>
          </a:xfrm>
          <a:prstGeom prst="rect">
            <a:avLst/>
          </a:prstGeom>
        </p:spPr>
        <p:txBody>
          <a:bodyPr wrap="none">
            <a:spAutoFit/>
          </a:bodyPr>
          <a:lstStyle/>
          <a:p>
            <a:pPr algn="ctr" defTabSz="914400"/>
            <a:r>
              <a:rPr lang="en-US" sz="3200" b="0" i="0" dirty="0" smtClean="0">
                <a:solidFill>
                  <a:srgbClr val="00A9FC"/>
                </a:solidFill>
              </a:rPr>
              <a:t>La </a:t>
            </a:r>
            <a:r>
              <a:rPr lang="x-none" sz="3200" b="0" i="0" dirty="0" smtClean="0">
                <a:solidFill>
                  <a:srgbClr val="00A9FC"/>
                </a:solidFill>
              </a:rPr>
              <a:t>Opción de Acumulación Mensual</a:t>
            </a:r>
            <a:endParaRPr lang="en-US" sz="3200" b="0" i="0" dirty="0" smtClean="0">
              <a:solidFill>
                <a:srgbClr val="00A9FC"/>
              </a:solidFill>
            </a:endParaRPr>
          </a:p>
          <a:p>
            <a:pPr defTabSz="914400"/>
            <a:r>
              <a:rPr lang="x-none" sz="3200" b="0" i="0" dirty="0" smtClean="0">
                <a:solidFill>
                  <a:srgbClr val="00A9FC"/>
                </a:solidFill>
              </a:rPr>
              <a:t>(se cumple con </a:t>
            </a:r>
            <a:r>
              <a:rPr lang="en-US" sz="3200" b="0" i="0" dirty="0" smtClean="0">
                <a:solidFill>
                  <a:srgbClr val="00A9FC"/>
                </a:solidFill>
              </a:rPr>
              <a:t>el </a:t>
            </a:r>
            <a:r>
              <a:rPr lang="x-none" sz="3200" b="0" i="0" dirty="0" smtClean="0">
                <a:solidFill>
                  <a:srgbClr val="00A9FC"/>
                </a:solidFill>
              </a:rPr>
              <a:t>Envío Automático UnFranchise)</a:t>
            </a:r>
          </a:p>
        </p:txBody>
      </p:sp>
      <p:sp>
        <p:nvSpPr>
          <p:cNvPr id="3" name="Rectangle 2"/>
          <p:cNvSpPr/>
          <p:nvPr/>
        </p:nvSpPr>
        <p:spPr>
          <a:xfrm>
            <a:off x="1032096" y="1290936"/>
            <a:ext cx="10203254" cy="507831"/>
          </a:xfrm>
          <a:prstGeom prst="rect">
            <a:avLst/>
          </a:prstGeom>
        </p:spPr>
        <p:txBody>
          <a:bodyPr wrap="square">
            <a:spAutoFit/>
          </a:bodyPr>
          <a:lstStyle/>
          <a:p>
            <a:pPr algn="ctr" defTabSz="914400">
              <a:lnSpc>
                <a:spcPct val="150000"/>
              </a:lnSpc>
            </a:pPr>
            <a:r>
              <a:rPr lang="x-none" sz="1800" b="1" i="0" dirty="0" smtClean="0">
                <a:solidFill>
                  <a:srgbClr val="FFFFFF"/>
                </a:solidFill>
              </a:rPr>
              <a:t>Permite a los UFO seguir acumulando</a:t>
            </a:r>
            <a:r>
              <a:rPr lang="en-US" sz="1800" b="1" i="0" dirty="0" smtClean="0">
                <a:solidFill>
                  <a:srgbClr val="FFFFFF"/>
                </a:solidFill>
              </a:rPr>
              <a:t> </a:t>
            </a:r>
            <a:r>
              <a:rPr lang="en-US" sz="1800" b="1" i="0" dirty="0" err="1" smtClean="0">
                <a:solidFill>
                  <a:srgbClr val="FFFFFF"/>
                </a:solidFill>
              </a:rPr>
              <a:t>mensualmente</a:t>
            </a:r>
            <a:r>
              <a:rPr lang="en-US" sz="1800" b="1" i="0" dirty="0" smtClean="0">
                <a:solidFill>
                  <a:srgbClr val="FFFFFF"/>
                </a:solidFill>
              </a:rPr>
              <a:t> </a:t>
            </a:r>
            <a:r>
              <a:rPr lang="x-none" sz="1800" b="1" i="0" dirty="0" smtClean="0">
                <a:solidFill>
                  <a:srgbClr val="FFFFFF"/>
                </a:solidFill>
              </a:rPr>
              <a:t>GBV (hasta 365 días) y GIB</a:t>
            </a:r>
            <a:r>
              <a:rPr lang="en-US" sz="1800" b="1" i="0" dirty="0" smtClean="0">
                <a:solidFill>
                  <a:srgbClr val="FFFFFF"/>
                </a:solidFill>
              </a:rPr>
              <a:t>V</a:t>
            </a:r>
            <a:r>
              <a:rPr lang="x-none" sz="1800" b="1" i="0" dirty="0" smtClean="0">
                <a:solidFill>
                  <a:srgbClr val="FFFFFF"/>
                </a:solidFill>
              </a:rPr>
              <a:t> (hasta 730 días)</a:t>
            </a:r>
          </a:p>
        </p:txBody>
      </p:sp>
      <p:grpSp>
        <p:nvGrpSpPr>
          <p:cNvPr id="20" name="Group 19"/>
          <p:cNvGrpSpPr/>
          <p:nvPr/>
        </p:nvGrpSpPr>
        <p:grpSpPr>
          <a:xfrm>
            <a:off x="582895" y="2304121"/>
            <a:ext cx="10987508" cy="1193345"/>
            <a:chOff x="954367" y="2662515"/>
            <a:chExt cx="10180652" cy="1089214"/>
          </a:xfrm>
        </p:grpSpPr>
        <p:sp>
          <p:nvSpPr>
            <p:cNvPr id="4" name="Rectangle 3"/>
            <p:cNvSpPr/>
            <p:nvPr/>
          </p:nvSpPr>
          <p:spPr>
            <a:xfrm>
              <a:off x="954367" y="2662516"/>
              <a:ext cx="3228433" cy="10892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3225" indent="-342900" defTabSz="914400">
                <a:buAutoNum type="arabicPeriod"/>
              </a:pPr>
              <a:r>
                <a:rPr lang="x-none" sz="1600" b="1" i="0" dirty="0" smtClean="0">
                  <a:solidFill>
                    <a:srgbClr val="FFFFFF"/>
                  </a:solidFill>
                </a:rPr>
                <a:t>Mantener </a:t>
              </a:r>
              <a:r>
                <a:rPr lang="en-US" sz="1600" b="1" i="0" dirty="0" smtClean="0">
                  <a:solidFill>
                    <a:srgbClr val="FFFFFF"/>
                  </a:solidFill>
                </a:rPr>
                <a:t>la </a:t>
              </a:r>
              <a:r>
                <a:rPr lang="x-none" sz="1600" b="1" i="0" dirty="0" smtClean="0">
                  <a:solidFill>
                    <a:srgbClr val="FFFFFF"/>
                  </a:solidFill>
                </a:rPr>
                <a:t>suscripción al UFMS: </a:t>
              </a:r>
              <a:r>
                <a:rPr lang="en-US" sz="1600" b="1" i="0" dirty="0" smtClean="0">
                  <a:solidFill>
                    <a:srgbClr val="FFFFFF"/>
                  </a:solidFill>
                </a:rPr>
                <a:t>18,25 €</a:t>
              </a:r>
              <a:r>
                <a:rPr lang="en-US" sz="1600" b="1" dirty="0" smtClean="0">
                  <a:solidFill>
                    <a:srgbClr val="FFFFFF"/>
                  </a:solidFill>
                </a:rPr>
                <a:t> / </a:t>
              </a:r>
              <a:r>
                <a:rPr lang="en-US" sz="1600" b="1" dirty="0" err="1" smtClean="0">
                  <a:solidFill>
                    <a:srgbClr val="FFFFFF"/>
                  </a:solidFill>
                </a:rPr>
                <a:t>mes</a:t>
              </a:r>
              <a:endParaRPr lang="x-none" sz="1600" b="1" i="0" dirty="0" smtClean="0">
                <a:solidFill>
                  <a:srgbClr val="FFFFFF"/>
                </a:solidFill>
              </a:endParaRPr>
            </a:p>
          </p:txBody>
        </p:sp>
        <p:sp>
          <p:nvSpPr>
            <p:cNvPr id="12" name="Rectangle 11"/>
            <p:cNvSpPr/>
            <p:nvPr/>
          </p:nvSpPr>
          <p:spPr>
            <a:xfrm>
              <a:off x="4182890" y="2662515"/>
              <a:ext cx="6952129" cy="10892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3225" defTabSz="914400">
                <a:lnSpc>
                  <a:spcPct val="90000"/>
                </a:lnSpc>
                <a:buClr>
                  <a:srgbClr val="FFFFFF"/>
                </a:buClr>
              </a:pPr>
              <a:r>
                <a:rPr lang="x-none" sz="1600" b="1" i="0" dirty="0" smtClean="0">
                  <a:solidFill>
                    <a:srgbClr val="FFFFFF"/>
                  </a:solidFill>
                </a:rPr>
                <a:t>El Sistema Administrativo UnFranchise (UFMS) es un sistema de servicios, informes y recursos administrativos diseñados para ayudarle a administrar su negocio</a:t>
              </a:r>
            </a:p>
          </p:txBody>
        </p:sp>
        <p:sp>
          <p:nvSpPr>
            <p:cNvPr id="15" name="Isosceles Triangle 14"/>
            <p:cNvSpPr/>
            <p:nvPr/>
          </p:nvSpPr>
          <p:spPr>
            <a:xfrm rot="5400000">
              <a:off x="4155996" y="3126440"/>
              <a:ext cx="215153" cy="161365"/>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endParaRPr>
            </a:p>
          </p:txBody>
        </p:sp>
      </p:grpSp>
      <p:grpSp>
        <p:nvGrpSpPr>
          <p:cNvPr id="19" name="Group 18"/>
          <p:cNvGrpSpPr/>
          <p:nvPr/>
        </p:nvGrpSpPr>
        <p:grpSpPr>
          <a:xfrm>
            <a:off x="585277" y="3759529"/>
            <a:ext cx="10985088" cy="1193345"/>
            <a:chOff x="956609" y="3876112"/>
            <a:chExt cx="10178410" cy="1089214"/>
          </a:xfrm>
        </p:grpSpPr>
        <p:sp>
          <p:nvSpPr>
            <p:cNvPr id="10" name="Rectangle 9"/>
            <p:cNvSpPr/>
            <p:nvPr/>
          </p:nvSpPr>
          <p:spPr>
            <a:xfrm>
              <a:off x="956609" y="3876113"/>
              <a:ext cx="3226370" cy="10892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0988" indent="-220663" defTabSz="914400"/>
              <a:r>
                <a:rPr lang="x-none" sz="1600" b="1" i="0" dirty="0" smtClean="0">
                  <a:solidFill>
                    <a:srgbClr val="FFFFFF"/>
                  </a:solidFill>
                </a:rPr>
                <a:t>2.	Asignar </a:t>
              </a:r>
              <a:r>
                <a:rPr lang="en-US" sz="1600" b="1" i="0" dirty="0" err="1" smtClean="0">
                  <a:solidFill>
                    <a:srgbClr val="FFFFFF"/>
                  </a:solidFill>
                </a:rPr>
                <a:t>mensualmente</a:t>
              </a:r>
              <a:r>
                <a:rPr lang="en-US" sz="1600" b="1" i="0" dirty="0" smtClean="0">
                  <a:solidFill>
                    <a:srgbClr val="FFFFFF"/>
                  </a:solidFill>
                </a:rPr>
                <a:t>  a </a:t>
              </a:r>
              <a:r>
                <a:rPr lang="en-US" sz="1600" b="1" i="0" dirty="0" err="1" smtClean="0">
                  <a:solidFill>
                    <a:srgbClr val="FFFFFF"/>
                  </a:solidFill>
                </a:rPr>
                <a:t>su</a:t>
              </a:r>
              <a:r>
                <a:rPr lang="en-US" sz="1600" b="1" i="0" dirty="0" smtClean="0">
                  <a:solidFill>
                    <a:srgbClr val="FFFFFF"/>
                  </a:solidFill>
                </a:rPr>
                <a:t> 	    BDC-001 </a:t>
              </a:r>
              <a:r>
                <a:rPr lang="x-none" sz="1600" b="1" i="0" dirty="0" smtClean="0">
                  <a:solidFill>
                    <a:srgbClr val="FFFFFF"/>
                  </a:solidFill>
                </a:rPr>
                <a:t>un</a:t>
              </a:r>
              <a:r>
                <a:rPr lang="en-US" sz="1600" b="1" i="0" dirty="0" smtClean="0">
                  <a:solidFill>
                    <a:srgbClr val="FFFFFF"/>
                  </a:solidFill>
                </a:rPr>
                <a:t>a </a:t>
              </a:r>
              <a:r>
                <a:rPr lang="en-US" sz="1600" b="1" i="0" dirty="0" err="1" smtClean="0">
                  <a:solidFill>
                    <a:srgbClr val="FFFFFF"/>
                  </a:solidFill>
                </a:rPr>
                <a:t>cantidad</a:t>
              </a:r>
              <a:r>
                <a:rPr lang="en-US" sz="1600" b="1" i="0" dirty="0" smtClean="0">
                  <a:solidFill>
                    <a:srgbClr val="FFFFFF"/>
                  </a:solidFill>
                </a:rPr>
                <a:t> </a:t>
              </a:r>
              <a:r>
                <a:rPr lang="x-none" sz="1600" b="1" i="0" dirty="0" smtClean="0">
                  <a:solidFill>
                    <a:srgbClr val="FFFFFF"/>
                  </a:solidFill>
                </a:rPr>
                <a:t>m</a:t>
              </a:r>
              <a:r>
                <a:rPr lang="en-US" sz="1600" b="1" i="0" dirty="0" smtClean="0">
                  <a:solidFill>
                    <a:srgbClr val="FFFFFF"/>
                  </a:solidFill>
                </a:rPr>
                <a:t>í</a:t>
              </a:r>
              <a:r>
                <a:rPr lang="x-none" sz="1600" b="1" i="0" dirty="0" smtClean="0">
                  <a:solidFill>
                    <a:srgbClr val="FFFFFF"/>
                  </a:solidFill>
                </a:rPr>
                <a:t>nim</a:t>
              </a:r>
              <a:r>
                <a:rPr lang="en-US" sz="1600" b="1" i="0" dirty="0" smtClean="0">
                  <a:solidFill>
                    <a:srgbClr val="FFFFFF"/>
                  </a:solidFill>
                </a:rPr>
                <a:t>a de </a:t>
              </a:r>
              <a:r>
                <a:rPr lang="x-none" sz="1600" b="1" dirty="0">
                  <a:solidFill>
                    <a:srgbClr val="FFFFFF"/>
                  </a:solidFill>
                </a:rPr>
                <a:t>PBV </a:t>
              </a:r>
              <a:r>
                <a:rPr lang="x-none" sz="1600" b="1" i="0" dirty="0" smtClean="0">
                  <a:solidFill>
                    <a:srgbClr val="FFFFFF"/>
                  </a:solidFill>
                </a:rPr>
                <a:t>para acumular GBV</a:t>
              </a:r>
            </a:p>
          </p:txBody>
        </p:sp>
        <p:sp>
          <p:nvSpPr>
            <p:cNvPr id="13" name="Rectangle 12"/>
            <p:cNvSpPr/>
            <p:nvPr/>
          </p:nvSpPr>
          <p:spPr>
            <a:xfrm>
              <a:off x="4182889" y="3876112"/>
              <a:ext cx="6952130" cy="10892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2" indent="-285750" defTabSz="914400">
                <a:buFont typeface="Arial" panose="020B0604020202020204" pitchFamily="34" charset="0"/>
                <a:buChar char="•"/>
              </a:pPr>
              <a:r>
                <a:rPr lang="x-none" sz="1600" b="1" i="0" dirty="0" smtClean="0">
                  <a:solidFill>
                    <a:srgbClr val="FFFFFF"/>
                  </a:solidFill>
                </a:rPr>
                <a:t>UFO, </a:t>
              </a:r>
              <a:r>
                <a:rPr lang="en-US" sz="1600" b="1" i="0" dirty="0" smtClean="0">
                  <a:solidFill>
                    <a:srgbClr val="FFFFFF"/>
                  </a:solidFill>
                </a:rPr>
                <a:t>no </a:t>
              </a:r>
              <a:r>
                <a:rPr lang="en-US" sz="1600" b="1" i="0" dirty="0" err="1" smtClean="0">
                  <a:solidFill>
                    <a:srgbClr val="FFFFFF"/>
                  </a:solidFill>
                </a:rPr>
                <a:t>gana</a:t>
              </a:r>
              <a:r>
                <a:rPr lang="en-US" sz="1600" b="1" i="0" dirty="0" smtClean="0">
                  <a:solidFill>
                    <a:srgbClr val="FFFFFF"/>
                  </a:solidFill>
                </a:rPr>
                <a:t> </a:t>
              </a:r>
              <a:r>
                <a:rPr lang="en-US" sz="1600" b="1" i="0" dirty="0" err="1" smtClean="0">
                  <a:solidFill>
                    <a:srgbClr val="FFFFFF"/>
                  </a:solidFill>
                </a:rPr>
                <a:t>comisión</a:t>
              </a:r>
              <a:r>
                <a:rPr lang="x-none" sz="1600" b="1" i="0" dirty="0" smtClean="0">
                  <a:solidFill>
                    <a:srgbClr val="FFFFFF"/>
                  </a:solidFill>
                </a:rPr>
                <a:t>: 50 PBV</a:t>
              </a:r>
            </a:p>
            <a:p>
              <a:pPr marL="514350" lvl="2" indent="-285750" defTabSz="914400">
                <a:buFont typeface="Arial" panose="020B0604020202020204" pitchFamily="34" charset="0"/>
                <a:buChar char="•"/>
              </a:pPr>
              <a:r>
                <a:rPr lang="x-none" sz="1600" b="1" i="0" dirty="0" smtClean="0">
                  <a:solidFill>
                    <a:srgbClr val="FFFFFF"/>
                  </a:solidFill>
                </a:rPr>
                <a:t>Coordinador, </a:t>
              </a:r>
              <a:r>
                <a:rPr lang="en-US" sz="1600" b="1" i="0" dirty="0" err="1" smtClean="0">
                  <a:solidFill>
                    <a:srgbClr val="FFFFFF"/>
                  </a:solidFill>
                </a:rPr>
                <a:t>gana</a:t>
              </a:r>
              <a:r>
                <a:rPr lang="en-US" sz="1600" b="1" i="0" dirty="0" smtClean="0">
                  <a:solidFill>
                    <a:srgbClr val="FFFFFF"/>
                  </a:solidFill>
                </a:rPr>
                <a:t> </a:t>
              </a:r>
              <a:r>
                <a:rPr lang="en-US" sz="1600" b="1" i="0" dirty="0" err="1" smtClean="0">
                  <a:solidFill>
                    <a:srgbClr val="FFFFFF"/>
                  </a:solidFill>
                </a:rPr>
                <a:t>su</a:t>
              </a:r>
              <a:r>
                <a:rPr lang="en-US" sz="1600" b="1" i="0" dirty="0" smtClean="0">
                  <a:solidFill>
                    <a:srgbClr val="FFFFFF"/>
                  </a:solidFill>
                </a:rPr>
                <a:t> </a:t>
              </a:r>
              <a:r>
                <a:rPr lang="en-US" sz="1600" b="1" i="0" dirty="0" err="1" smtClean="0">
                  <a:solidFill>
                    <a:srgbClr val="FFFFFF"/>
                  </a:solidFill>
                </a:rPr>
                <a:t>primera</a:t>
              </a:r>
              <a:r>
                <a:rPr lang="en-US" sz="1600" b="1" i="0" dirty="0" smtClean="0">
                  <a:solidFill>
                    <a:srgbClr val="FFFFFF"/>
                  </a:solidFill>
                </a:rPr>
                <a:t> </a:t>
              </a:r>
              <a:r>
                <a:rPr lang="x-none" sz="1600" b="1" i="0" dirty="0" smtClean="0">
                  <a:solidFill>
                    <a:srgbClr val="FFFFFF"/>
                  </a:solidFill>
                </a:rPr>
                <a:t>comisión de </a:t>
              </a:r>
              <a:r>
                <a:rPr lang="en-US" sz="1600" b="1" i="0" dirty="0" smtClean="0">
                  <a:solidFill>
                    <a:srgbClr val="FFFFFF"/>
                  </a:solidFill>
                </a:rPr>
                <a:t>210 €</a:t>
              </a:r>
              <a:r>
                <a:rPr lang="x-none" sz="1600" b="1" i="0" dirty="0" smtClean="0">
                  <a:solidFill>
                    <a:srgbClr val="FFFFFF"/>
                  </a:solidFill>
                </a:rPr>
                <a:t>: 100 PBV</a:t>
              </a:r>
            </a:p>
            <a:p>
              <a:pPr marL="514350" lvl="2" indent="-285750" defTabSz="914400">
                <a:buFont typeface="Arial" panose="020B0604020202020204" pitchFamily="34" charset="0"/>
                <a:buChar char="•"/>
              </a:pPr>
              <a:r>
                <a:rPr lang="x-none" sz="1600" b="1" i="0" dirty="0" smtClean="0">
                  <a:solidFill>
                    <a:srgbClr val="FFFFFF"/>
                  </a:solidFill>
                </a:rPr>
                <a:t>Coordinador Ejecutivo o superior, </a:t>
              </a:r>
              <a:r>
                <a:rPr lang="en-US" sz="1600" b="1" i="0" dirty="0" err="1" smtClean="0">
                  <a:solidFill>
                    <a:srgbClr val="FFFFFF"/>
                  </a:solidFill>
                </a:rPr>
                <a:t>gana</a:t>
              </a:r>
              <a:r>
                <a:rPr lang="en-US" sz="1600" b="1" i="0" dirty="0" smtClean="0">
                  <a:solidFill>
                    <a:srgbClr val="FFFFFF"/>
                  </a:solidFill>
                </a:rPr>
                <a:t> </a:t>
              </a:r>
              <a:r>
                <a:rPr lang="x-none" sz="1600" b="1" i="0" dirty="0" smtClean="0">
                  <a:solidFill>
                    <a:srgbClr val="FFFFFF"/>
                  </a:solidFill>
                </a:rPr>
                <a:t>comisión de </a:t>
              </a:r>
              <a:r>
                <a:rPr lang="en-US" sz="1600" b="1" dirty="0" smtClean="0">
                  <a:solidFill>
                    <a:srgbClr val="FFFFFF"/>
                  </a:solidFill>
                </a:rPr>
                <a:t>420 </a:t>
              </a:r>
              <a:r>
                <a:rPr lang="x-none" sz="1600" b="1" dirty="0">
                  <a:solidFill>
                    <a:srgbClr val="FFFFFF"/>
                  </a:solidFill>
                </a:rPr>
                <a:t>€</a:t>
              </a:r>
              <a:r>
                <a:rPr lang="x-none" sz="1600" b="1" dirty="0" smtClean="0">
                  <a:solidFill>
                    <a:srgbClr val="FFFFFF"/>
                  </a:solidFill>
                </a:rPr>
                <a:t> </a:t>
              </a:r>
              <a:r>
                <a:rPr lang="x-none" sz="1600" b="1" i="0" dirty="0" smtClean="0">
                  <a:solidFill>
                    <a:srgbClr val="FFFFFF"/>
                  </a:solidFill>
                </a:rPr>
                <a:t>por</a:t>
              </a:r>
              <a:r>
                <a:rPr lang="en-US" sz="1600" b="1" i="0" dirty="0" smtClean="0">
                  <a:solidFill>
                    <a:srgbClr val="FFFFFF"/>
                  </a:solidFill>
                </a:rPr>
                <a:t> </a:t>
              </a:r>
              <a:r>
                <a:rPr lang="en-US" sz="1600" b="1" i="0" dirty="0" err="1" smtClean="0">
                  <a:solidFill>
                    <a:srgbClr val="FFFFFF"/>
                  </a:solidFill>
                </a:rPr>
                <a:t>alcanzar</a:t>
              </a:r>
              <a:r>
                <a:rPr lang="en-US" sz="1600" b="1" i="0" dirty="0" smtClean="0">
                  <a:solidFill>
                    <a:srgbClr val="FFFFFF"/>
                  </a:solidFill>
                </a:rPr>
                <a:t> los </a:t>
              </a:r>
              <a:r>
                <a:rPr lang="x-none" sz="1600" b="1" i="0" dirty="0" smtClean="0">
                  <a:solidFill>
                    <a:srgbClr val="FFFFFF"/>
                  </a:solidFill>
                </a:rPr>
                <a:t> 5000/5000 BV: 150 PBV</a:t>
              </a:r>
            </a:p>
          </p:txBody>
        </p:sp>
        <p:sp>
          <p:nvSpPr>
            <p:cNvPr id="16" name="Isosceles Triangle 15"/>
            <p:cNvSpPr/>
            <p:nvPr/>
          </p:nvSpPr>
          <p:spPr>
            <a:xfrm rot="5400000">
              <a:off x="4156085" y="4340037"/>
              <a:ext cx="215153" cy="161365"/>
            </a:xfrm>
            <a:prstGeom prs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endParaRPr>
            </a:p>
          </p:txBody>
        </p:sp>
      </p:grpSp>
      <p:grpSp>
        <p:nvGrpSpPr>
          <p:cNvPr id="18" name="Group 17"/>
          <p:cNvGrpSpPr/>
          <p:nvPr/>
        </p:nvGrpSpPr>
        <p:grpSpPr>
          <a:xfrm>
            <a:off x="582895" y="5214928"/>
            <a:ext cx="10987508" cy="1198758"/>
            <a:chOff x="954367" y="5084768"/>
            <a:chExt cx="10180652" cy="1094155"/>
          </a:xfrm>
        </p:grpSpPr>
        <p:sp>
          <p:nvSpPr>
            <p:cNvPr id="11" name="Rectangle 10"/>
            <p:cNvSpPr/>
            <p:nvPr/>
          </p:nvSpPr>
          <p:spPr>
            <a:xfrm>
              <a:off x="954367" y="5089710"/>
              <a:ext cx="3228522" cy="108921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0988" indent="-220663" defTabSz="914400"/>
              <a:r>
                <a:rPr lang="x-none" sz="1600" b="1" i="0" dirty="0" smtClean="0">
                  <a:solidFill>
                    <a:srgbClr val="FFFFFF"/>
                  </a:solidFill>
                </a:rPr>
                <a:t>3.	</a:t>
              </a:r>
              <a:r>
                <a:rPr lang="x-none" sz="1600" b="1" dirty="0">
                  <a:solidFill>
                    <a:srgbClr val="FFFFFF"/>
                  </a:solidFill>
                </a:rPr>
                <a:t> Asignar </a:t>
              </a:r>
              <a:r>
                <a:rPr lang="en-US" sz="1600" b="1" dirty="0" err="1">
                  <a:solidFill>
                    <a:srgbClr val="FFFFFF"/>
                  </a:solidFill>
                </a:rPr>
                <a:t>mensualmente</a:t>
              </a:r>
              <a:r>
                <a:rPr lang="en-US" sz="1600" b="1" dirty="0">
                  <a:solidFill>
                    <a:srgbClr val="FFFFFF"/>
                  </a:solidFill>
                </a:rPr>
                <a:t>  a </a:t>
              </a:r>
              <a:r>
                <a:rPr lang="en-US" sz="1600" b="1" dirty="0" err="1">
                  <a:solidFill>
                    <a:srgbClr val="FFFFFF"/>
                  </a:solidFill>
                </a:rPr>
                <a:t>su</a:t>
              </a:r>
              <a:r>
                <a:rPr lang="en-US" sz="1600" b="1" dirty="0">
                  <a:solidFill>
                    <a:srgbClr val="FFFFFF"/>
                  </a:solidFill>
                </a:rPr>
                <a:t> 	    BDC-001 </a:t>
              </a:r>
              <a:r>
                <a:rPr lang="x-none" sz="1600" b="1" dirty="0">
                  <a:solidFill>
                    <a:srgbClr val="FFFFFF"/>
                  </a:solidFill>
                </a:rPr>
                <a:t>un</a:t>
              </a:r>
              <a:r>
                <a:rPr lang="en-US" sz="1600" b="1" dirty="0">
                  <a:solidFill>
                    <a:srgbClr val="FFFFFF"/>
                  </a:solidFill>
                </a:rPr>
                <a:t>a </a:t>
              </a:r>
              <a:r>
                <a:rPr lang="en-US" sz="1600" b="1" dirty="0" err="1">
                  <a:solidFill>
                    <a:srgbClr val="FFFFFF"/>
                  </a:solidFill>
                </a:rPr>
                <a:t>cantidad</a:t>
              </a:r>
              <a:r>
                <a:rPr lang="en-US" sz="1600" b="1" dirty="0">
                  <a:solidFill>
                    <a:srgbClr val="FFFFFF"/>
                  </a:solidFill>
                </a:rPr>
                <a:t> </a:t>
              </a:r>
              <a:r>
                <a:rPr lang="x-none" sz="1600" b="1" dirty="0">
                  <a:solidFill>
                    <a:srgbClr val="FFFFFF"/>
                  </a:solidFill>
                </a:rPr>
                <a:t>m</a:t>
              </a:r>
              <a:r>
                <a:rPr lang="en-US" sz="1600" b="1" dirty="0">
                  <a:solidFill>
                    <a:srgbClr val="FFFFFF"/>
                  </a:solidFill>
                </a:rPr>
                <a:t>í</a:t>
              </a:r>
              <a:r>
                <a:rPr lang="x-none" sz="1600" b="1" dirty="0">
                  <a:solidFill>
                    <a:srgbClr val="FFFFFF"/>
                  </a:solidFill>
                </a:rPr>
                <a:t>nim</a:t>
              </a:r>
              <a:r>
                <a:rPr lang="en-US" sz="1600" b="1" dirty="0">
                  <a:solidFill>
                    <a:srgbClr val="FFFFFF"/>
                  </a:solidFill>
                </a:rPr>
                <a:t>a de </a:t>
              </a:r>
              <a:r>
                <a:rPr lang="en-US" sz="1600" b="1" i="0" dirty="0" smtClean="0">
                  <a:solidFill>
                    <a:srgbClr val="FFFFFF"/>
                  </a:solidFill>
                </a:rPr>
                <a:t>PIBV </a:t>
              </a:r>
              <a:r>
                <a:rPr lang="x-none" sz="1600" b="1" i="0" dirty="0" smtClean="0">
                  <a:solidFill>
                    <a:srgbClr val="FFFFFF"/>
                  </a:solidFill>
                </a:rPr>
                <a:t>para acumular GIBV</a:t>
              </a:r>
            </a:p>
          </p:txBody>
        </p:sp>
        <p:sp>
          <p:nvSpPr>
            <p:cNvPr id="14" name="Rectangle 13"/>
            <p:cNvSpPr/>
            <p:nvPr/>
          </p:nvSpPr>
          <p:spPr>
            <a:xfrm>
              <a:off x="4182800" y="5084768"/>
              <a:ext cx="6952219" cy="10892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2" indent="-285750" defTabSz="914400">
                <a:lnSpc>
                  <a:spcPct val="80000"/>
                </a:lnSpc>
                <a:spcBef>
                  <a:spcPct val="30000"/>
                </a:spcBef>
                <a:buFont typeface="Arial" panose="020B0604020202020204" pitchFamily="34" charset="0"/>
                <a:buChar char="•"/>
              </a:pPr>
              <a:r>
                <a:rPr lang="x-none" sz="1600" b="1" i="0" dirty="0" smtClean="0">
                  <a:solidFill>
                    <a:srgbClr val="FFFFFF"/>
                  </a:solidFill>
                </a:rPr>
                <a:t>UFO, </a:t>
              </a:r>
              <a:r>
                <a:rPr lang="en-US" sz="1600" b="1" i="0" dirty="0" smtClean="0">
                  <a:solidFill>
                    <a:srgbClr val="FFFFFF"/>
                  </a:solidFill>
                </a:rPr>
                <a:t>no </a:t>
              </a:r>
              <a:r>
                <a:rPr lang="en-US" sz="1600" b="1" i="0" dirty="0" err="1" smtClean="0">
                  <a:solidFill>
                    <a:srgbClr val="FFFFFF"/>
                  </a:solidFill>
                </a:rPr>
                <a:t>gana</a:t>
              </a:r>
              <a:r>
                <a:rPr lang="en-US" sz="1600" b="1" i="0" dirty="0" smtClean="0">
                  <a:solidFill>
                    <a:srgbClr val="FFFFFF"/>
                  </a:solidFill>
                </a:rPr>
                <a:t> </a:t>
              </a:r>
              <a:r>
                <a:rPr lang="en-US" sz="1600" b="1" i="0" dirty="0" err="1" smtClean="0">
                  <a:solidFill>
                    <a:srgbClr val="FFFFFF"/>
                  </a:solidFill>
                </a:rPr>
                <a:t>comisión</a:t>
              </a:r>
              <a:r>
                <a:rPr lang="en-US" sz="1600" b="1" i="0" dirty="0" smtClean="0">
                  <a:solidFill>
                    <a:srgbClr val="FFFFFF"/>
                  </a:solidFill>
                </a:rPr>
                <a:t> </a:t>
              </a:r>
              <a:r>
                <a:rPr lang="x-none" sz="1600" b="1" i="0" dirty="0" smtClean="0">
                  <a:solidFill>
                    <a:srgbClr val="FFFFFF"/>
                  </a:solidFill>
                </a:rPr>
                <a:t>por </a:t>
              </a:r>
              <a:r>
                <a:rPr lang="x-none" sz="1600" b="1" i="0" u="sng" dirty="0" smtClean="0">
                  <a:solidFill>
                    <a:srgbClr val="FFFFFF"/>
                  </a:solidFill>
                </a:rPr>
                <a:t>IBV</a:t>
              </a:r>
              <a:r>
                <a:rPr lang="x-none" sz="1600" b="1" i="0" dirty="0" smtClean="0">
                  <a:solidFill>
                    <a:srgbClr val="FFFFFF"/>
                  </a:solidFill>
                </a:rPr>
                <a:t>: 10 IBV</a:t>
              </a:r>
            </a:p>
            <a:p>
              <a:pPr marL="514350" lvl="2" indent="-285750" defTabSz="914400">
                <a:lnSpc>
                  <a:spcPct val="80000"/>
                </a:lnSpc>
                <a:spcBef>
                  <a:spcPct val="30000"/>
                </a:spcBef>
                <a:buFont typeface="Arial" panose="020B0604020202020204" pitchFamily="34" charset="0"/>
                <a:buChar char="•"/>
              </a:pPr>
              <a:r>
                <a:rPr lang="en-US" sz="1600" b="1" i="0" dirty="0" err="1" smtClean="0">
                  <a:solidFill>
                    <a:srgbClr val="FFFFFF"/>
                  </a:solidFill>
                </a:rPr>
                <a:t>Gana</a:t>
              </a:r>
              <a:r>
                <a:rPr lang="en-US" sz="1600" b="1" i="0" dirty="0" smtClean="0">
                  <a:solidFill>
                    <a:srgbClr val="FFFFFF"/>
                  </a:solidFill>
                </a:rPr>
                <a:t> </a:t>
              </a:r>
              <a:r>
                <a:rPr lang="en-US" sz="1600" b="1" i="0" dirty="0" err="1" smtClean="0">
                  <a:solidFill>
                    <a:srgbClr val="FFFFFF"/>
                  </a:solidFill>
                </a:rPr>
                <a:t>su</a:t>
              </a:r>
              <a:r>
                <a:rPr lang="en-US" sz="1600" b="1" i="0" dirty="0" smtClean="0">
                  <a:solidFill>
                    <a:srgbClr val="FFFFFF"/>
                  </a:solidFill>
                </a:rPr>
                <a:t> p</a:t>
              </a:r>
              <a:r>
                <a:rPr lang="x-none" sz="1600" b="1" i="0" dirty="0" smtClean="0">
                  <a:solidFill>
                    <a:srgbClr val="FFFFFF"/>
                  </a:solidFill>
                </a:rPr>
                <a:t>rimera comisión de </a:t>
              </a:r>
              <a:r>
                <a:rPr lang="en-US" sz="1600" b="1" dirty="0">
                  <a:solidFill>
                    <a:srgbClr val="FFFFFF"/>
                  </a:solidFill>
                </a:rPr>
                <a:t>210 </a:t>
              </a:r>
              <a:r>
                <a:rPr lang="en-US" sz="1600" b="1" dirty="0" smtClean="0">
                  <a:solidFill>
                    <a:srgbClr val="FFFFFF"/>
                  </a:solidFill>
                </a:rPr>
                <a:t>€</a:t>
              </a:r>
              <a:r>
                <a:rPr lang="x-none" sz="1600" b="1" i="0" dirty="0" smtClean="0">
                  <a:solidFill>
                    <a:srgbClr val="FFFFFF"/>
                  </a:solidFill>
                </a:rPr>
                <a:t> por </a:t>
              </a:r>
              <a:r>
                <a:rPr lang="x-none" sz="1600" b="1" i="0" u="sng" dirty="0" smtClean="0">
                  <a:solidFill>
                    <a:srgbClr val="FFFFFF"/>
                  </a:solidFill>
                </a:rPr>
                <a:t>IBV</a:t>
              </a:r>
              <a:r>
                <a:rPr lang="x-none" sz="1600" b="1" i="0" dirty="0" smtClean="0">
                  <a:solidFill>
                    <a:srgbClr val="FFFFFF"/>
                  </a:solidFill>
                </a:rPr>
                <a:t> : 20 IBV</a:t>
              </a:r>
            </a:p>
            <a:p>
              <a:pPr marL="514350" lvl="2" indent="-285750" defTabSz="914400">
                <a:lnSpc>
                  <a:spcPct val="80000"/>
                </a:lnSpc>
                <a:spcBef>
                  <a:spcPct val="30000"/>
                </a:spcBef>
                <a:buFont typeface="Arial" panose="020B0604020202020204" pitchFamily="34" charset="0"/>
                <a:buChar char="•"/>
              </a:pPr>
              <a:r>
                <a:rPr lang="x-none" sz="1600" b="1" i="0" dirty="0" smtClean="0">
                  <a:solidFill>
                    <a:srgbClr val="FFFFFF"/>
                  </a:solidFill>
                </a:rPr>
                <a:t>Comisión de </a:t>
              </a:r>
              <a:r>
                <a:rPr lang="en-US" sz="1600" b="1" dirty="0" smtClean="0">
                  <a:solidFill>
                    <a:srgbClr val="FFFFFF"/>
                  </a:solidFill>
                </a:rPr>
                <a:t>420 €</a:t>
              </a:r>
              <a:r>
                <a:rPr lang="x-none" sz="1600" b="1" i="0" dirty="0" smtClean="0">
                  <a:solidFill>
                    <a:srgbClr val="FFFFFF"/>
                  </a:solidFill>
                </a:rPr>
                <a:t> ganada por 5000/5000 </a:t>
              </a:r>
              <a:r>
                <a:rPr lang="x-none" sz="1600" b="1" i="0" u="sng" dirty="0" smtClean="0">
                  <a:solidFill>
                    <a:srgbClr val="FFFFFF"/>
                  </a:solidFill>
                </a:rPr>
                <a:t>IBV</a:t>
              </a:r>
              <a:r>
                <a:rPr lang="x-none" sz="1600" b="1" i="0" dirty="0" smtClean="0">
                  <a:solidFill>
                    <a:srgbClr val="FFFFFF"/>
                  </a:solidFill>
                </a:rPr>
                <a:t>: 30 IBV</a:t>
              </a:r>
            </a:p>
            <a:p>
              <a:pPr marL="514350" lvl="2" indent="-285750" defTabSz="914400">
                <a:lnSpc>
                  <a:spcPct val="80000"/>
                </a:lnSpc>
                <a:spcBef>
                  <a:spcPct val="30000"/>
                </a:spcBef>
                <a:buFont typeface="Arial" panose="020B0604020202020204" pitchFamily="34" charset="0"/>
                <a:buChar char="•"/>
              </a:pPr>
              <a:r>
                <a:rPr lang="x-none" sz="1600" b="1" i="0" dirty="0" smtClean="0">
                  <a:solidFill>
                    <a:srgbClr val="FFFFFF"/>
                  </a:solidFill>
                </a:rPr>
                <a:t>Los requisitos mensuales de IBV no se incrementan con las comisiones</a:t>
              </a:r>
              <a:r>
                <a:rPr lang="en-US" sz="1600" b="1" i="0" dirty="0" smtClean="0">
                  <a:solidFill>
                    <a:srgbClr val="FFFFFF"/>
                  </a:solidFill>
                </a:rPr>
                <a:t> de BV</a:t>
              </a:r>
              <a:endParaRPr lang="x-none" sz="1600" b="1" i="0" dirty="0" smtClean="0">
                <a:solidFill>
                  <a:srgbClr val="FFFFFF"/>
                </a:solidFill>
              </a:endParaRPr>
            </a:p>
          </p:txBody>
        </p:sp>
        <p:sp>
          <p:nvSpPr>
            <p:cNvPr id="17" name="Isosceles Triangle 16"/>
            <p:cNvSpPr/>
            <p:nvPr/>
          </p:nvSpPr>
          <p:spPr>
            <a:xfrm rot="5400000">
              <a:off x="4155906" y="5529479"/>
              <a:ext cx="215153" cy="161365"/>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endParaRPr>
            </a:p>
          </p:txBody>
        </p:sp>
      </p:grpSp>
    </p:spTree>
    <p:extLst>
      <p:ext uri="{BB962C8B-B14F-4D97-AF65-F5344CB8AC3E}">
        <p14:creationId xmlns:p14="http://schemas.microsoft.com/office/powerpoint/2010/main" val="192831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anim calcmode="lin" valueType="num">
                                      <p:cBhvr>
                                        <p:cTn id="24" dur="500" fill="hold"/>
                                        <p:tgtEl>
                                          <p:spTgt spid="18"/>
                                        </p:tgtEl>
                                        <p:attrNameLst>
                                          <p:attrName>ppt_x</p:attrName>
                                        </p:attrNameLst>
                                      </p:cBhvr>
                                      <p:tavLst>
                                        <p:tav tm="0">
                                          <p:val>
                                            <p:strVal val="#ppt_x"/>
                                          </p:val>
                                        </p:tav>
                                        <p:tav tm="100000">
                                          <p:val>
                                            <p:strVal val="#ppt_x"/>
                                          </p:val>
                                        </p:tav>
                                      </p:tavLst>
                                    </p:anim>
                                    <p:anim calcmode="lin" valueType="num">
                                      <p:cBhvr>
                                        <p:cTn id="2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050" name="Picture 2" descr="T:\Field Training\Field Training\North America\NA_ENGLISH\NUOT update\images\shutterstock_15967513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18" t="5614" r="2662" b="8434"/>
          <a:stretch/>
        </p:blipFill>
        <p:spPr bwMode="auto">
          <a:xfrm>
            <a:off x="74" y="0"/>
            <a:ext cx="5467321" cy="5467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 y="5467350"/>
            <a:ext cx="5467321"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 y="317126"/>
            <a:ext cx="5467351" cy="5150224"/>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5" name="Rectangle 4"/>
          <p:cNvSpPr/>
          <p:nvPr/>
        </p:nvSpPr>
        <p:spPr>
          <a:xfrm>
            <a:off x="404385" y="5448301"/>
            <a:ext cx="4658711" cy="1200329"/>
          </a:xfrm>
          <a:prstGeom prst="rect">
            <a:avLst/>
          </a:prstGeom>
        </p:spPr>
        <p:txBody>
          <a:bodyPr wrap="square">
            <a:spAutoFit/>
          </a:bodyPr>
          <a:lstStyle/>
          <a:p>
            <a:pPr algn="ctr" defTabSz="914400"/>
            <a:r>
              <a:rPr lang="x-none" sz="3600" b="0" i="0" dirty="0" smtClean="0">
                <a:solidFill>
                  <a:srgbClr val="FFFFFF"/>
                </a:solidFill>
              </a:rPr>
              <a:t>Opción de Acumulación Mensual</a:t>
            </a:r>
          </a:p>
        </p:txBody>
      </p:sp>
      <p:sp>
        <p:nvSpPr>
          <p:cNvPr id="6" name="Rounded Rectangle 5"/>
          <p:cNvSpPr/>
          <p:nvPr/>
        </p:nvSpPr>
        <p:spPr>
          <a:xfrm>
            <a:off x="5829364" y="683065"/>
            <a:ext cx="5876925" cy="1250577"/>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x-none" sz="2000" b="1" i="0" dirty="0" smtClean="0">
                <a:solidFill>
                  <a:srgbClr val="FFFFFF"/>
                </a:solidFill>
              </a:rPr>
              <a:t>La Opción de Acumulación Mensual para </a:t>
            </a:r>
            <a:r>
              <a:rPr lang="x-none" sz="2000" b="1" i="0" u="sng" dirty="0" smtClean="0">
                <a:solidFill>
                  <a:srgbClr val="FFFFFF"/>
                </a:solidFill>
              </a:rPr>
              <a:t>todo</a:t>
            </a:r>
            <a:r>
              <a:rPr lang="x-none" sz="2000" b="1" i="0" dirty="0" smtClean="0">
                <a:solidFill>
                  <a:srgbClr val="FFFFFF"/>
                </a:solidFill>
              </a:rPr>
              <a:t> BDC personal </a:t>
            </a:r>
            <a:r>
              <a:rPr lang="en-US" sz="2000" b="1" i="0" dirty="0" smtClean="0">
                <a:solidFill>
                  <a:srgbClr val="FFFFFF"/>
                </a:solidFill>
              </a:rPr>
              <a:t>se </a:t>
            </a:r>
            <a:r>
              <a:rPr lang="en-US" sz="2000" b="1" i="0" dirty="0" err="1" smtClean="0">
                <a:solidFill>
                  <a:srgbClr val="FFFFFF"/>
                </a:solidFill>
              </a:rPr>
              <a:t>cumple</a:t>
            </a:r>
            <a:r>
              <a:rPr lang="en-US" sz="2000" b="1" i="0" dirty="0" smtClean="0">
                <a:solidFill>
                  <a:srgbClr val="FFFFFF"/>
                </a:solidFill>
              </a:rPr>
              <a:t> </a:t>
            </a:r>
            <a:r>
              <a:rPr lang="x-none" sz="2000" b="1" i="0" dirty="0" smtClean="0">
                <a:solidFill>
                  <a:srgbClr val="FFFFFF"/>
                </a:solidFill>
              </a:rPr>
              <a:t>cuando se cumplen los requisitos en el BDC-001</a:t>
            </a:r>
          </a:p>
        </p:txBody>
      </p:sp>
      <p:sp>
        <p:nvSpPr>
          <p:cNvPr id="7" name="Rounded Rectangle 6"/>
          <p:cNvSpPr/>
          <p:nvPr/>
        </p:nvSpPr>
        <p:spPr>
          <a:xfrm>
            <a:off x="5829364" y="2108530"/>
            <a:ext cx="5876925" cy="1250577"/>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x-none" sz="2000" b="1" i="0" dirty="0" smtClean="0">
                <a:solidFill>
                  <a:srgbClr val="FFFFFF"/>
                </a:solidFill>
              </a:rPr>
              <a:t>El </a:t>
            </a:r>
            <a:r>
              <a:rPr lang="en-US" sz="2000" b="1" i="0" dirty="0" err="1" smtClean="0">
                <a:solidFill>
                  <a:srgbClr val="FFFFFF"/>
                </a:solidFill>
              </a:rPr>
              <a:t>criterio</a:t>
            </a:r>
            <a:r>
              <a:rPr lang="en-US" sz="2000" b="1" i="0" dirty="0" smtClean="0">
                <a:solidFill>
                  <a:srgbClr val="FFFFFF"/>
                </a:solidFill>
              </a:rPr>
              <a:t> </a:t>
            </a:r>
            <a:r>
              <a:rPr lang="x-none" sz="2000" b="1" i="0" dirty="0" smtClean="0">
                <a:solidFill>
                  <a:srgbClr val="FFFFFF"/>
                </a:solidFill>
              </a:rPr>
              <a:t>máximo mensual de BV es</a:t>
            </a:r>
            <a:r>
              <a:rPr lang="en-US" sz="2000" b="1" i="0" dirty="0" smtClean="0">
                <a:solidFill>
                  <a:srgbClr val="FFFFFF"/>
                </a:solidFill>
              </a:rPr>
              <a:t> </a:t>
            </a:r>
            <a:r>
              <a:rPr lang="x-none" sz="2000" b="1" i="0" dirty="0" smtClean="0">
                <a:solidFill>
                  <a:srgbClr val="FFFFFF"/>
                </a:solidFill>
              </a:rPr>
              <a:t>150</a:t>
            </a:r>
          </a:p>
        </p:txBody>
      </p:sp>
      <p:sp>
        <p:nvSpPr>
          <p:cNvPr id="8" name="Rounded Rectangle 7"/>
          <p:cNvSpPr/>
          <p:nvPr/>
        </p:nvSpPr>
        <p:spPr>
          <a:xfrm>
            <a:off x="5829364" y="3533780"/>
            <a:ext cx="5876925" cy="1250577"/>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x-none" sz="2000" b="1" i="0" dirty="0" smtClean="0">
                <a:solidFill>
                  <a:srgbClr val="FFFFFF"/>
                </a:solidFill>
              </a:rPr>
              <a:t>El </a:t>
            </a:r>
            <a:r>
              <a:rPr lang="en-US" sz="2000" b="1" i="0" dirty="0" err="1" smtClean="0">
                <a:solidFill>
                  <a:srgbClr val="FFFFFF"/>
                </a:solidFill>
              </a:rPr>
              <a:t>criterio</a:t>
            </a:r>
            <a:r>
              <a:rPr lang="en-US" sz="2000" b="1" i="0" dirty="0" smtClean="0">
                <a:solidFill>
                  <a:srgbClr val="FFFFFF"/>
                </a:solidFill>
              </a:rPr>
              <a:t> </a:t>
            </a:r>
            <a:r>
              <a:rPr lang="x-none" sz="2000" b="1" i="0" dirty="0" smtClean="0">
                <a:solidFill>
                  <a:srgbClr val="FFFFFF"/>
                </a:solidFill>
              </a:rPr>
              <a:t>máximo mensual de IBV es 30</a:t>
            </a:r>
          </a:p>
        </p:txBody>
      </p:sp>
      <p:sp>
        <p:nvSpPr>
          <p:cNvPr id="9" name="Rounded Rectangle 8"/>
          <p:cNvSpPr/>
          <p:nvPr/>
        </p:nvSpPr>
        <p:spPr>
          <a:xfrm>
            <a:off x="5829364" y="4959306"/>
            <a:ext cx="5876925" cy="1250577"/>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r>
              <a:rPr lang="x-none" sz="2000" b="1" i="0" dirty="0" smtClean="0">
                <a:solidFill>
                  <a:srgbClr val="FFFFFF"/>
                </a:solidFill>
              </a:rPr>
              <a:t>Una suscripción</a:t>
            </a:r>
            <a:r>
              <a:rPr lang="en-US" sz="2000" b="1" dirty="0">
                <a:solidFill>
                  <a:srgbClr val="FFFFFF"/>
                </a:solidFill>
              </a:rPr>
              <a:t> </a:t>
            </a:r>
            <a:r>
              <a:rPr lang="en-US" sz="2000" b="1" dirty="0" err="1" smtClean="0">
                <a:solidFill>
                  <a:srgbClr val="FFFFFF"/>
                </a:solidFill>
              </a:rPr>
              <a:t>mensual</a:t>
            </a:r>
            <a:r>
              <a:rPr lang="en-US" sz="2000" b="1" dirty="0" smtClean="0">
                <a:solidFill>
                  <a:srgbClr val="FFFFFF"/>
                </a:solidFill>
              </a:rPr>
              <a:t> al </a:t>
            </a:r>
            <a:r>
              <a:rPr lang="x-none" sz="2000" b="1" i="0" dirty="0" smtClean="0">
                <a:solidFill>
                  <a:srgbClr val="FFFFFF"/>
                </a:solidFill>
              </a:rPr>
              <a:t>UFMS es válida para </a:t>
            </a:r>
            <a:r>
              <a:rPr lang="en-US" sz="2000" b="1" i="0" dirty="0" err="1" smtClean="0">
                <a:solidFill>
                  <a:srgbClr val="FFFFFF"/>
                </a:solidFill>
              </a:rPr>
              <a:t>mantener</a:t>
            </a:r>
            <a:r>
              <a:rPr lang="en-US" sz="2000" b="1" i="0" dirty="0" smtClean="0">
                <a:solidFill>
                  <a:srgbClr val="FFFFFF"/>
                </a:solidFill>
              </a:rPr>
              <a:t> </a:t>
            </a:r>
            <a:r>
              <a:rPr lang="x-none" sz="2000" b="1" i="0" dirty="0" smtClean="0">
                <a:solidFill>
                  <a:srgbClr val="FFFFFF"/>
                </a:solidFill>
              </a:rPr>
              <a:t>la acumulación de BV </a:t>
            </a:r>
            <a:r>
              <a:rPr lang="en-US" sz="2000" b="1" i="0" dirty="0" smtClean="0">
                <a:solidFill>
                  <a:srgbClr val="FFFFFF"/>
                </a:solidFill>
              </a:rPr>
              <a:t>y </a:t>
            </a:r>
            <a:r>
              <a:rPr lang="x-none" sz="2000" b="1" i="0" dirty="0" smtClean="0">
                <a:solidFill>
                  <a:srgbClr val="FFFFFF"/>
                </a:solidFill>
              </a:rPr>
              <a:t>de IBV</a:t>
            </a:r>
          </a:p>
        </p:txBody>
      </p:sp>
    </p:spTree>
    <p:extLst>
      <p:ext uri="{BB962C8B-B14F-4D97-AF65-F5344CB8AC3E}">
        <p14:creationId xmlns:p14="http://schemas.microsoft.com/office/powerpoint/2010/main" val="122314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19900" y="374524"/>
            <a:ext cx="4753316" cy="3651516"/>
          </a:xfrm>
          <a:prstGeom prst="rect">
            <a:avLst/>
          </a:prstGeom>
          <a:ln>
            <a:solidFill>
              <a:schemeClr val="tx1"/>
            </a:solidFill>
          </a:ln>
        </p:spPr>
      </p:pic>
      <p:sp>
        <p:nvSpPr>
          <p:cNvPr id="2" name="Rectangle 1"/>
          <p:cNvSpPr/>
          <p:nvPr/>
        </p:nvSpPr>
        <p:spPr>
          <a:xfrm>
            <a:off x="3" y="0"/>
            <a:ext cx="6575612" cy="68580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13" name="Rectangle 12"/>
          <p:cNvSpPr/>
          <p:nvPr/>
        </p:nvSpPr>
        <p:spPr>
          <a:xfrm>
            <a:off x="618069" y="1709458"/>
            <a:ext cx="5339603" cy="7933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pPr>
            <a:r>
              <a:rPr lang="en-US" sz="1600" b="1" i="0" dirty="0" smtClean="0">
                <a:solidFill>
                  <a:srgbClr val="FFFFFF"/>
                </a:solidFill>
              </a:rPr>
              <a:t>Un p</a:t>
            </a:r>
            <a:r>
              <a:rPr lang="x-none" sz="1600" b="1" i="0" dirty="0" smtClean="0">
                <a:solidFill>
                  <a:srgbClr val="FFFFFF"/>
                </a:solidFill>
              </a:rPr>
              <a:t>edido permanente </a:t>
            </a:r>
            <a:r>
              <a:rPr lang="en-US" sz="1600" b="1" i="0" dirty="0" err="1" smtClean="0">
                <a:solidFill>
                  <a:srgbClr val="FFFFFF"/>
                </a:solidFill>
              </a:rPr>
              <a:t>que</a:t>
            </a:r>
            <a:r>
              <a:rPr lang="en-US" sz="1600" b="1" i="0" dirty="0" smtClean="0">
                <a:solidFill>
                  <a:srgbClr val="FFFFFF"/>
                </a:solidFill>
              </a:rPr>
              <a:t> se </a:t>
            </a:r>
            <a:r>
              <a:rPr lang="x-none" sz="1600" b="1" i="0" dirty="0" smtClean="0">
                <a:solidFill>
                  <a:srgbClr val="FFFFFF"/>
                </a:solidFill>
              </a:rPr>
              <a:t>env</a:t>
            </a:r>
            <a:r>
              <a:rPr lang="en-US" sz="1600" b="1" i="0" dirty="0" smtClean="0">
                <a:solidFill>
                  <a:srgbClr val="FFFFFF"/>
                </a:solidFill>
              </a:rPr>
              <a:t>í</a:t>
            </a:r>
            <a:r>
              <a:rPr lang="x-none" sz="1600" b="1" i="0" dirty="0" smtClean="0">
                <a:solidFill>
                  <a:srgbClr val="FFFFFF"/>
                </a:solidFill>
              </a:rPr>
              <a:t>a </a:t>
            </a:r>
            <a:r>
              <a:rPr lang="en-US" sz="1600" b="1" i="0" dirty="0" err="1" smtClean="0">
                <a:solidFill>
                  <a:srgbClr val="FFFFFF"/>
                </a:solidFill>
              </a:rPr>
              <a:t>cada</a:t>
            </a:r>
            <a:r>
              <a:rPr lang="en-US" sz="1600" b="1" i="0" dirty="0" smtClean="0">
                <a:solidFill>
                  <a:srgbClr val="FFFFFF"/>
                </a:solidFill>
              </a:rPr>
              <a:t> </a:t>
            </a:r>
            <a:r>
              <a:rPr lang="x-none" sz="1600" b="1" i="0" dirty="0" smtClean="0">
                <a:solidFill>
                  <a:srgbClr val="FFFFFF"/>
                </a:solidFill>
              </a:rPr>
              <a:t>me</a:t>
            </a:r>
            <a:r>
              <a:rPr lang="en-US" sz="1600" b="1" i="0" dirty="0" smtClean="0">
                <a:solidFill>
                  <a:srgbClr val="FFFFFF"/>
                </a:solidFill>
              </a:rPr>
              <a:t>s </a:t>
            </a:r>
            <a:r>
              <a:rPr lang="x-none" sz="1600" b="1" i="0" dirty="0" smtClean="0">
                <a:solidFill>
                  <a:srgbClr val="FFFFFF"/>
                </a:solidFill>
              </a:rPr>
              <a:t>para cumplir los requisitos de la Opción de Acumulación Mensual</a:t>
            </a:r>
          </a:p>
        </p:txBody>
      </p:sp>
      <p:sp>
        <p:nvSpPr>
          <p:cNvPr id="3" name="Rectangle 2"/>
          <p:cNvSpPr/>
          <p:nvPr/>
        </p:nvSpPr>
        <p:spPr>
          <a:xfrm>
            <a:off x="3" y="753406"/>
            <a:ext cx="6575612" cy="757130"/>
          </a:xfrm>
          <a:prstGeom prst="rect">
            <a:avLst/>
          </a:prstGeom>
        </p:spPr>
        <p:txBody>
          <a:bodyPr wrap="square">
            <a:spAutoFit/>
          </a:bodyPr>
          <a:lstStyle/>
          <a:p>
            <a:pPr algn="ctr" defTabSz="914400">
              <a:lnSpc>
                <a:spcPct val="90000"/>
              </a:lnSpc>
            </a:pPr>
            <a:r>
              <a:rPr lang="en-US" sz="2800" b="0" i="0" dirty="0" smtClean="0">
                <a:solidFill>
                  <a:srgbClr val="00A9FC"/>
                </a:solidFill>
              </a:rPr>
              <a:t>El </a:t>
            </a:r>
            <a:r>
              <a:rPr lang="x-none" sz="2800" b="0" i="0" dirty="0" smtClean="0">
                <a:solidFill>
                  <a:srgbClr val="00A9FC"/>
                </a:solidFill>
              </a:rPr>
              <a:t>Envío Automático UnFranchise®</a:t>
            </a:r>
            <a:endParaRPr lang="en-US" sz="2800" b="0" i="0" dirty="0" smtClean="0">
              <a:solidFill>
                <a:srgbClr val="00A9FC"/>
              </a:solidFill>
            </a:endParaRPr>
          </a:p>
          <a:p>
            <a:pPr algn="ctr" defTabSz="914400">
              <a:lnSpc>
                <a:spcPct val="90000"/>
              </a:lnSpc>
            </a:pPr>
            <a:r>
              <a:rPr lang="x-none" sz="2000" b="0" i="0" dirty="0" smtClean="0">
                <a:solidFill>
                  <a:srgbClr val="FFFFFF"/>
                </a:solidFill>
              </a:rPr>
              <a:t>inicialmente, el tercer mes de la Fecha C</a:t>
            </a:r>
          </a:p>
        </p:txBody>
      </p:sp>
      <p:sp>
        <p:nvSpPr>
          <p:cNvPr id="6" name="Rectangle 5"/>
          <p:cNvSpPr/>
          <p:nvPr/>
        </p:nvSpPr>
        <p:spPr>
          <a:xfrm>
            <a:off x="618068" y="2671019"/>
            <a:ext cx="5339603" cy="7933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x-none" sz="1600" b="1" i="0" dirty="0" smtClean="0">
                <a:solidFill>
                  <a:srgbClr val="FFFFFF"/>
                </a:solidFill>
              </a:rPr>
              <a:t>Los productos quedan preseleccionados con la compra del Kit de Inicio Rápido. </a:t>
            </a:r>
            <a:r>
              <a:rPr lang="en-US" sz="1600" b="1" dirty="0" smtClean="0">
                <a:solidFill>
                  <a:srgbClr val="FFFFFF"/>
                </a:solidFill>
              </a:rPr>
              <a:t>Los </a:t>
            </a:r>
            <a:r>
              <a:rPr lang="en-US" sz="1600" b="1" dirty="0" err="1" smtClean="0">
                <a:solidFill>
                  <a:srgbClr val="FFFFFF"/>
                </a:solidFill>
              </a:rPr>
              <a:t>productos</a:t>
            </a:r>
            <a:r>
              <a:rPr lang="en-US" sz="1600" b="1" dirty="0" smtClean="0">
                <a:solidFill>
                  <a:srgbClr val="FFFFFF"/>
                </a:solidFill>
              </a:rPr>
              <a:t> </a:t>
            </a:r>
            <a:r>
              <a:rPr lang="en-US" sz="1600" b="1" dirty="0" err="1" smtClean="0">
                <a:solidFill>
                  <a:srgbClr val="FFFFFF"/>
                </a:solidFill>
              </a:rPr>
              <a:t>pueden</a:t>
            </a:r>
            <a:r>
              <a:rPr lang="en-US" sz="1600" b="1" dirty="0" smtClean="0">
                <a:solidFill>
                  <a:srgbClr val="FFFFFF"/>
                </a:solidFill>
              </a:rPr>
              <a:t> </a:t>
            </a:r>
            <a:r>
              <a:rPr lang="en-US" sz="1600" b="1" dirty="0" err="1" smtClean="0">
                <a:solidFill>
                  <a:srgbClr val="FFFFFF"/>
                </a:solidFill>
              </a:rPr>
              <a:t>cambiarse</a:t>
            </a:r>
            <a:r>
              <a:rPr lang="x-none" sz="1600" b="1" i="0" dirty="0" smtClean="0">
                <a:solidFill>
                  <a:srgbClr val="FFFFFF"/>
                </a:solidFill>
              </a:rPr>
              <a:t> </a:t>
            </a:r>
            <a:r>
              <a:rPr lang="en-US" sz="1600" b="1" i="0" dirty="0" err="1" smtClean="0">
                <a:solidFill>
                  <a:srgbClr val="FFFFFF"/>
                </a:solidFill>
              </a:rPr>
              <a:t>según</a:t>
            </a:r>
            <a:r>
              <a:rPr lang="en-US" sz="1600" b="1" i="0" dirty="0" smtClean="0">
                <a:solidFill>
                  <a:srgbClr val="FFFFFF"/>
                </a:solidFill>
              </a:rPr>
              <a:t> se</a:t>
            </a:r>
            <a:r>
              <a:rPr lang="x-none" sz="1600" b="1" i="0" dirty="0" smtClean="0">
                <a:solidFill>
                  <a:srgbClr val="FFFFFF"/>
                </a:solidFill>
              </a:rPr>
              <a:t>a </a:t>
            </a:r>
            <a:r>
              <a:rPr lang="en-US" sz="1600" b="1" i="0" dirty="0" err="1" smtClean="0">
                <a:solidFill>
                  <a:srgbClr val="FFFFFF"/>
                </a:solidFill>
              </a:rPr>
              <a:t>necesario</a:t>
            </a:r>
            <a:endParaRPr lang="x-none" sz="1600" b="1" i="0" dirty="0" smtClean="0">
              <a:solidFill>
                <a:srgbClr val="FFFFFF"/>
              </a:solidFill>
            </a:endParaRPr>
          </a:p>
        </p:txBody>
      </p:sp>
      <p:sp>
        <p:nvSpPr>
          <p:cNvPr id="7" name="Rectangle 6"/>
          <p:cNvSpPr/>
          <p:nvPr/>
        </p:nvSpPr>
        <p:spPr>
          <a:xfrm>
            <a:off x="618068" y="3632580"/>
            <a:ext cx="5339603" cy="7933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x-none" sz="1600" b="1" i="0" dirty="0" smtClean="0">
                <a:solidFill>
                  <a:srgbClr val="FFFFFF"/>
                </a:solidFill>
              </a:rPr>
              <a:t>Pago con débito bancario o con tarjeta de crédito </a:t>
            </a:r>
            <a:r>
              <a:rPr lang="en-US" sz="1600" b="1" i="0" dirty="0" smtClean="0">
                <a:solidFill>
                  <a:srgbClr val="FFFFFF"/>
                </a:solidFill>
              </a:rPr>
              <a:t>                 </a:t>
            </a:r>
            <a:r>
              <a:rPr lang="x-none" sz="1600" b="1" i="0" dirty="0" smtClean="0">
                <a:solidFill>
                  <a:srgbClr val="FFFFFF"/>
                </a:solidFill>
              </a:rPr>
              <a:t>(</a:t>
            </a:r>
            <a:r>
              <a:rPr lang="en-US" sz="1600" b="1" i="0" dirty="0" smtClean="0">
                <a:solidFill>
                  <a:srgbClr val="FFFFFF"/>
                </a:solidFill>
              </a:rPr>
              <a:t>se </a:t>
            </a:r>
            <a:r>
              <a:rPr lang="x-none" sz="1600" b="1" i="0" dirty="0" smtClean="0">
                <a:solidFill>
                  <a:srgbClr val="FFFFFF"/>
                </a:solidFill>
              </a:rPr>
              <a:t>recom</a:t>
            </a:r>
            <a:r>
              <a:rPr lang="en-US" sz="1600" b="1" i="0" dirty="0" err="1" smtClean="0">
                <a:solidFill>
                  <a:srgbClr val="FFFFFF"/>
                </a:solidFill>
              </a:rPr>
              <a:t>ienda</a:t>
            </a:r>
            <a:r>
              <a:rPr lang="x-none" sz="1600" b="1" i="0" dirty="0" smtClean="0">
                <a:solidFill>
                  <a:srgbClr val="FFFFFF"/>
                </a:solidFill>
              </a:rPr>
              <a:t> registrar dos tarjetas)</a:t>
            </a:r>
          </a:p>
        </p:txBody>
      </p:sp>
      <p:sp>
        <p:nvSpPr>
          <p:cNvPr id="8" name="Rectangle 7"/>
          <p:cNvSpPr/>
          <p:nvPr/>
        </p:nvSpPr>
        <p:spPr>
          <a:xfrm>
            <a:off x="618068" y="4594141"/>
            <a:ext cx="5339603" cy="7933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endParaRPr lang="en-US" sz="1600" b="1" i="0" dirty="0" smtClean="0">
              <a:solidFill>
                <a:srgbClr val="FFFFFF"/>
              </a:solidFill>
            </a:endParaRPr>
          </a:p>
          <a:p>
            <a:pPr marL="0" lvl="1" algn="ctr" defTabSz="914400"/>
            <a:r>
              <a:rPr lang="en-US" sz="1600" b="1" i="0" dirty="0" smtClean="0">
                <a:solidFill>
                  <a:srgbClr val="FFFFFF"/>
                </a:solidFill>
              </a:rPr>
              <a:t>Se facture el </a:t>
            </a:r>
            <a:r>
              <a:rPr lang="en-US" sz="1600" b="1" i="0" dirty="0" err="1" smtClean="0">
                <a:solidFill>
                  <a:srgbClr val="FFFFFF"/>
                </a:solidFill>
              </a:rPr>
              <a:t>Martes</a:t>
            </a:r>
            <a:r>
              <a:rPr lang="en-US" sz="1600" b="1" i="0" dirty="0" smtClean="0">
                <a:solidFill>
                  <a:srgbClr val="FFFFFF"/>
                </a:solidFill>
              </a:rPr>
              <a:t>, 17 </a:t>
            </a:r>
            <a:r>
              <a:rPr lang="en-US" sz="1600" b="1" i="0" dirty="0" err="1" smtClean="0">
                <a:solidFill>
                  <a:srgbClr val="FFFFFF"/>
                </a:solidFill>
              </a:rPr>
              <a:t>dias</a:t>
            </a:r>
            <a:r>
              <a:rPr lang="en-US" sz="1600" b="1" i="0" dirty="0" smtClean="0">
                <a:solidFill>
                  <a:srgbClr val="FFFFFF"/>
                </a:solidFill>
              </a:rPr>
              <a:t> antes del fin del </a:t>
            </a:r>
            <a:r>
              <a:rPr lang="en-US" sz="1600" b="1" i="0" dirty="0" err="1" smtClean="0">
                <a:solidFill>
                  <a:srgbClr val="FFFFFF"/>
                </a:solidFill>
              </a:rPr>
              <a:t>período</a:t>
            </a:r>
            <a:r>
              <a:rPr lang="en-US" sz="1600" b="1" i="0" dirty="0" smtClean="0">
                <a:solidFill>
                  <a:srgbClr val="FFFFFF"/>
                </a:solidFill>
              </a:rPr>
              <a:t> (</a:t>
            </a:r>
            <a:r>
              <a:rPr lang="en-US" sz="1600" b="1" i="0" dirty="0" err="1" smtClean="0">
                <a:solidFill>
                  <a:srgbClr val="FFFFFF"/>
                </a:solidFill>
              </a:rPr>
              <a:t>viernes</a:t>
            </a:r>
            <a:r>
              <a:rPr lang="en-US" sz="1600" b="1" i="0" dirty="0" smtClean="0">
                <a:solidFill>
                  <a:srgbClr val="FFFFFF"/>
                </a:solidFill>
              </a:rPr>
              <a:t>) de </a:t>
            </a:r>
            <a:r>
              <a:rPr lang="x-none" sz="1600" b="1" i="0" dirty="0" smtClean="0">
                <a:solidFill>
                  <a:srgbClr val="FFFFFF"/>
                </a:solidFill>
              </a:rPr>
              <a:t>la Fecha C</a:t>
            </a:r>
            <a:r>
              <a:rPr lang="en-US" sz="1600" b="1" i="0" dirty="0" err="1" smtClean="0">
                <a:solidFill>
                  <a:srgbClr val="FFFFFF"/>
                </a:solidFill>
              </a:rPr>
              <a:t>alificación</a:t>
            </a:r>
            <a:r>
              <a:rPr lang="en-US" sz="1600" b="1" dirty="0" smtClean="0">
                <a:solidFill>
                  <a:srgbClr val="FFFFFF"/>
                </a:solidFill>
              </a:rPr>
              <a:t> </a:t>
            </a:r>
            <a:r>
              <a:rPr lang="en-US" sz="1600" b="1" dirty="0" err="1">
                <a:solidFill>
                  <a:srgbClr val="FFFFFF"/>
                </a:solidFill>
              </a:rPr>
              <a:t>M</a:t>
            </a:r>
            <a:r>
              <a:rPr lang="en-US" sz="1600" b="1" dirty="0" err="1" smtClean="0">
                <a:solidFill>
                  <a:srgbClr val="FFFFFF"/>
                </a:solidFill>
              </a:rPr>
              <a:t>ensual</a:t>
            </a:r>
            <a:r>
              <a:rPr lang="en-US" sz="1600" b="1" dirty="0" smtClean="0">
                <a:solidFill>
                  <a:srgbClr val="FFFFFF"/>
                </a:solidFill>
              </a:rPr>
              <a:t> </a:t>
            </a:r>
            <a:r>
              <a:rPr lang="en" sz="1600" dirty="0" smtClean="0"/>
              <a:t/>
            </a:r>
            <a:br>
              <a:rPr lang="en" sz="1600" dirty="0" smtClean="0"/>
            </a:br>
            <a:endParaRPr lang="x-none" sz="1600" b="1" i="0" dirty="0" smtClean="0">
              <a:solidFill>
                <a:srgbClr val="FFFFFF"/>
              </a:solidFill>
            </a:endParaRPr>
          </a:p>
        </p:txBody>
      </p:sp>
      <p:sp>
        <p:nvSpPr>
          <p:cNvPr id="9" name="Rectangle 8"/>
          <p:cNvSpPr/>
          <p:nvPr/>
        </p:nvSpPr>
        <p:spPr>
          <a:xfrm>
            <a:off x="618068" y="5555704"/>
            <a:ext cx="5339603" cy="7933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defTabSz="914400"/>
            <a:r>
              <a:rPr lang="x-none" sz="1600" b="1" i="0" dirty="0" smtClean="0">
                <a:solidFill>
                  <a:srgbClr val="FFFFFF"/>
                </a:solidFill>
              </a:rPr>
              <a:t>Los productos pueden cambiarse </a:t>
            </a:r>
            <a:r>
              <a:rPr lang="en-US" sz="1600" b="1" i="0" dirty="0" err="1" smtClean="0">
                <a:solidFill>
                  <a:srgbClr val="FFFFFF"/>
                </a:solidFill>
              </a:rPr>
              <a:t>según</a:t>
            </a:r>
            <a:r>
              <a:rPr lang="en-US" sz="1600" b="1" i="0" dirty="0" smtClean="0">
                <a:solidFill>
                  <a:srgbClr val="FFFFFF"/>
                </a:solidFill>
              </a:rPr>
              <a:t> sea </a:t>
            </a:r>
            <a:r>
              <a:rPr lang="en-US" sz="1600" b="1" i="0" dirty="0" err="1" smtClean="0">
                <a:solidFill>
                  <a:srgbClr val="FFFFFF"/>
                </a:solidFill>
              </a:rPr>
              <a:t>necesario</a:t>
            </a:r>
            <a:r>
              <a:rPr lang="en-US" sz="1600" b="1" i="0" dirty="0" smtClean="0">
                <a:solidFill>
                  <a:srgbClr val="FFFFFF"/>
                </a:solidFill>
              </a:rPr>
              <a:t> </a:t>
            </a:r>
            <a:r>
              <a:rPr lang="x-none" sz="1600" b="1" i="0" dirty="0" smtClean="0">
                <a:solidFill>
                  <a:srgbClr val="FFFFFF"/>
                </a:solidFill>
              </a:rPr>
              <a:t>(a más tardar al mediodía del viernes anterior al martes en que se factura)</a:t>
            </a:r>
          </a:p>
        </p:txBody>
      </p:sp>
      <p:sp>
        <p:nvSpPr>
          <p:cNvPr id="12" name="Rectangle 11"/>
          <p:cNvSpPr/>
          <p:nvPr/>
        </p:nvSpPr>
        <p:spPr>
          <a:xfrm>
            <a:off x="6819900" y="4990839"/>
            <a:ext cx="5372100" cy="1323439"/>
          </a:xfrm>
          <a:prstGeom prst="rect">
            <a:avLst/>
          </a:prstGeom>
        </p:spPr>
        <p:txBody>
          <a:bodyPr wrap="square">
            <a:spAutoFit/>
          </a:bodyPr>
          <a:lstStyle/>
          <a:p>
            <a:pPr marL="0" lvl="1" defTabSz="914400"/>
            <a:r>
              <a:rPr lang="x-none" sz="1600" b="1" i="0" dirty="0" smtClean="0">
                <a:solidFill>
                  <a:srgbClr val="404040"/>
                </a:solidFill>
              </a:rPr>
              <a:t>Diseñado para cumplir los requisitos de BV/IBV y UFMS.</a:t>
            </a:r>
          </a:p>
          <a:p>
            <a:pPr marL="0" lvl="1" defTabSz="914400"/>
            <a:endParaRPr lang="en-US" altLang="en-US" sz="1600" b="1" dirty="0" smtClean="0">
              <a:solidFill>
                <a:prstClr val="black">
                  <a:lumMod val="75000"/>
                  <a:lumOff val="25000"/>
                </a:prstClr>
              </a:solidFill>
            </a:endParaRPr>
          </a:p>
          <a:p>
            <a:pPr marL="0" lvl="1" defTabSz="914400"/>
            <a:r>
              <a:rPr lang="x-none" sz="1600" b="1" i="0" dirty="0" smtClean="0">
                <a:solidFill>
                  <a:srgbClr val="404040"/>
                </a:solidFill>
              </a:rPr>
              <a:t>Ayuda a mantener la Opción de Acumulación Mensual</a:t>
            </a:r>
            <a:r>
              <a:rPr lang="en-US" sz="1600" b="1" dirty="0" smtClean="0">
                <a:solidFill>
                  <a:srgbClr val="404040"/>
                </a:solidFill>
              </a:rPr>
              <a:t> </a:t>
            </a:r>
            <a:r>
              <a:rPr lang="x-none" sz="1600" b="1" i="0" dirty="0" smtClean="0">
                <a:solidFill>
                  <a:srgbClr val="404040"/>
                </a:solidFill>
              </a:rPr>
              <a:t>que</a:t>
            </a:r>
            <a:r>
              <a:rPr lang="en-US" sz="1600" b="1" i="0" dirty="0" smtClean="0">
                <a:solidFill>
                  <a:srgbClr val="404040"/>
                </a:solidFill>
              </a:rPr>
              <a:t> </a:t>
            </a:r>
            <a:r>
              <a:rPr lang="x-none" sz="1600" b="1" i="0" dirty="0" smtClean="0">
                <a:solidFill>
                  <a:srgbClr val="404040"/>
                </a:solidFill>
              </a:rPr>
              <a:t>permite</a:t>
            </a:r>
            <a:r>
              <a:rPr lang="en-US" sz="1600" b="1" dirty="0" smtClean="0">
                <a:solidFill>
                  <a:srgbClr val="404040"/>
                </a:solidFill>
              </a:rPr>
              <a:t> </a:t>
            </a:r>
            <a:r>
              <a:rPr lang="x-none" sz="1600" b="1" i="0" dirty="0" smtClean="0">
                <a:solidFill>
                  <a:srgbClr val="404040"/>
                </a:solidFill>
              </a:rPr>
              <a:t>acumular</a:t>
            </a:r>
            <a:r>
              <a:rPr lang="en-US" sz="1600" b="1" dirty="0" smtClean="0">
                <a:solidFill>
                  <a:srgbClr val="404040"/>
                </a:solidFill>
              </a:rPr>
              <a:t> </a:t>
            </a:r>
            <a:r>
              <a:rPr lang="x-none" sz="1600" b="1" i="0" dirty="0" smtClean="0">
                <a:solidFill>
                  <a:srgbClr val="404040"/>
                </a:solidFill>
              </a:rPr>
              <a:t>volumen</a:t>
            </a:r>
            <a:r>
              <a:rPr lang="en-US" sz="1600" b="1" dirty="0" smtClean="0">
                <a:solidFill>
                  <a:srgbClr val="404040"/>
                </a:solidFill>
              </a:rPr>
              <a:t> </a:t>
            </a:r>
            <a:r>
              <a:rPr lang="x-none" sz="1600" b="1" i="0" dirty="0" smtClean="0">
                <a:solidFill>
                  <a:srgbClr val="404040"/>
                </a:solidFill>
              </a:rPr>
              <a:t>mensualmente </a:t>
            </a:r>
            <a:r>
              <a:rPr lang="en-US" sz="1600" b="1" i="0" dirty="0" smtClean="0">
                <a:solidFill>
                  <a:srgbClr val="404040"/>
                </a:solidFill>
              </a:rPr>
              <a:t> s</a:t>
            </a:r>
            <a:r>
              <a:rPr lang="x-none" sz="1600" b="1" i="0" dirty="0" smtClean="0">
                <a:solidFill>
                  <a:srgbClr val="404040"/>
                </a:solidFill>
              </a:rPr>
              <a:t>in</a:t>
            </a:r>
            <a:r>
              <a:rPr lang="en-US" sz="1600" b="1" dirty="0" smtClean="0">
                <a:solidFill>
                  <a:srgbClr val="404040"/>
                </a:solidFill>
              </a:rPr>
              <a:t> </a:t>
            </a:r>
            <a:r>
              <a:rPr lang="x-none" sz="1600" b="1" i="0" dirty="0" smtClean="0">
                <a:solidFill>
                  <a:srgbClr val="404040"/>
                </a:solidFill>
              </a:rPr>
              <a:t>interrupción</a:t>
            </a:r>
            <a:r>
              <a:rPr lang="en-US" sz="1600" b="1" dirty="0" smtClean="0">
                <a:solidFill>
                  <a:srgbClr val="404040"/>
                </a:solidFill>
              </a:rPr>
              <a:t> </a:t>
            </a:r>
            <a:r>
              <a:rPr lang="x-none" sz="1600" b="1" i="0" dirty="0" smtClean="0">
                <a:solidFill>
                  <a:srgbClr val="404040"/>
                </a:solidFill>
              </a:rPr>
              <a:t>(previene</a:t>
            </a:r>
            <a:r>
              <a:rPr lang="en-US" sz="1600" b="1" i="0" dirty="0" smtClean="0">
                <a:solidFill>
                  <a:srgbClr val="404040"/>
                </a:solidFill>
              </a:rPr>
              <a:t> </a:t>
            </a:r>
            <a:r>
              <a:rPr lang="x-none" sz="1600" b="1" i="0" dirty="0" smtClean="0">
                <a:solidFill>
                  <a:srgbClr val="404040"/>
                </a:solidFill>
              </a:rPr>
              <a:t>contra</a:t>
            </a:r>
            <a:r>
              <a:rPr lang="en-US" sz="1600" b="1" i="0" dirty="0" smtClean="0">
                <a:solidFill>
                  <a:srgbClr val="404040"/>
                </a:solidFill>
              </a:rPr>
              <a:t> </a:t>
            </a:r>
            <a:r>
              <a:rPr lang="x-none" sz="1600" b="1" i="0" dirty="0" smtClean="0">
                <a:solidFill>
                  <a:srgbClr val="404040"/>
                </a:solidFill>
              </a:rPr>
              <a:t>reajustes</a:t>
            </a:r>
            <a:r>
              <a:rPr lang="en-US" sz="1600" b="1" i="0" dirty="0" smtClean="0">
                <a:solidFill>
                  <a:srgbClr val="404040"/>
                </a:solidFill>
              </a:rPr>
              <a:t> </a:t>
            </a:r>
            <a:r>
              <a:rPr lang="x-none" sz="1600" b="1" i="0" dirty="0" smtClean="0">
                <a:solidFill>
                  <a:srgbClr val="404040"/>
                </a:solidFill>
              </a:rPr>
              <a:t>en</a:t>
            </a:r>
            <a:r>
              <a:rPr lang="en-US" sz="1600" b="1" i="0" dirty="0" smtClean="0">
                <a:solidFill>
                  <a:srgbClr val="404040"/>
                </a:solidFill>
              </a:rPr>
              <a:t> </a:t>
            </a:r>
            <a:r>
              <a:rPr lang="x-none" sz="1600" b="1" i="0" dirty="0" smtClean="0">
                <a:solidFill>
                  <a:srgbClr val="404040"/>
                </a:solidFill>
              </a:rPr>
              <a:t>rojo)</a:t>
            </a: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50721" t="4275" r="27074" b="69180"/>
          <a:stretch/>
        </p:blipFill>
        <p:spPr>
          <a:xfrm>
            <a:off x="6812645" y="2588293"/>
            <a:ext cx="3902979" cy="2509312"/>
          </a:xfrm>
          <a:prstGeom prst="rect">
            <a:avLst/>
          </a:prstGeom>
        </p:spPr>
      </p:pic>
      <p:pic>
        <p:nvPicPr>
          <p:cNvPr id="18" name="Picture 1899" descr="2012calenda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t="15470" r="26875" b="60463"/>
          <a:stretch/>
        </p:blipFill>
        <p:spPr bwMode="auto">
          <a:xfrm>
            <a:off x="6677025" y="2600324"/>
            <a:ext cx="4038600" cy="260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p:cNvSpPr/>
          <p:nvPr/>
        </p:nvSpPr>
        <p:spPr>
          <a:xfrm>
            <a:off x="7515225" y="4325838"/>
            <a:ext cx="371061" cy="352606"/>
          </a:xfrm>
          <a:prstGeom prst="ellipse">
            <a:avLst/>
          </a:prstGeom>
          <a:noFill/>
          <a:ln w="41275" cap="flat" cmpd="sng" algn="ctr">
            <a:solidFill>
              <a:srgbClr val="003366">
                <a:lumMod val="60000"/>
                <a:lumOff val="40000"/>
              </a:srgbClr>
            </a:solidFill>
            <a:prstDash val="solid"/>
          </a:ln>
          <a:effectLst/>
        </p:spPr>
        <p:txBody>
          <a:bodyPr rtlCol="0" anchor="ctr"/>
          <a:lstStyle/>
          <a:p>
            <a:pPr algn="ctr" defTabSz="914400">
              <a:defRPr/>
            </a:pPr>
            <a:endParaRPr lang="en-US" sz="1800" kern="0" smtClean="0">
              <a:solidFill>
                <a:srgbClr val="FFFFFF"/>
              </a:solidFill>
              <a:latin typeface="Arial"/>
              <a:ea typeface="PMingLiU" pitchFamily="18" charset="-120"/>
            </a:endParaRPr>
          </a:p>
        </p:txBody>
      </p:sp>
      <p:sp>
        <p:nvSpPr>
          <p:cNvPr id="20" name="Oval 19"/>
          <p:cNvSpPr/>
          <p:nvPr/>
        </p:nvSpPr>
        <p:spPr>
          <a:xfrm>
            <a:off x="7515225" y="4321942"/>
            <a:ext cx="363774" cy="345681"/>
          </a:xfrm>
          <a:prstGeom prst="ellipse">
            <a:avLst/>
          </a:prstGeom>
          <a:noFill/>
          <a:ln w="41275" cap="flat" cmpd="sng" algn="ctr">
            <a:solidFill>
              <a:srgbClr val="FF0000"/>
            </a:solidFill>
            <a:prstDash val="solid"/>
          </a:ln>
          <a:effectLst/>
        </p:spPr>
        <p:txBody>
          <a:bodyPr rtlCol="0" anchor="ctr"/>
          <a:lstStyle/>
          <a:p>
            <a:pPr algn="ctr" defTabSz="914400">
              <a:defRPr/>
            </a:pPr>
            <a:endParaRPr lang="en-US" sz="1800" kern="0" smtClean="0">
              <a:solidFill>
                <a:srgbClr val="FFFFFF"/>
              </a:solidFill>
              <a:latin typeface="Arial"/>
              <a:ea typeface="PMingLiU" pitchFamily="18" charset="-120"/>
            </a:endParaRPr>
          </a:p>
        </p:txBody>
      </p:sp>
      <p:sp>
        <p:nvSpPr>
          <p:cNvPr id="21" name="Rectangle 20"/>
          <p:cNvSpPr/>
          <p:nvPr/>
        </p:nvSpPr>
        <p:spPr>
          <a:xfrm>
            <a:off x="9572625" y="4342140"/>
            <a:ext cx="381000" cy="305283"/>
          </a:xfrm>
          <a:prstGeom prst="rect">
            <a:avLst/>
          </a:prstGeom>
          <a:noFill/>
          <a:ln w="50800" cap="flat" cmpd="sng" algn="ctr">
            <a:solidFill>
              <a:srgbClr val="07EB0C"/>
            </a:solidFill>
            <a:prstDash val="solid"/>
          </a:ln>
          <a:effectLst/>
        </p:spPr>
        <p:txBody>
          <a:bodyPr rtlCol="0" anchor="ctr"/>
          <a:lstStyle/>
          <a:p>
            <a:pPr algn="ctr" defTabSz="914400">
              <a:defRPr/>
            </a:pPr>
            <a:endParaRPr lang="en-US" sz="1800" kern="0" smtClean="0">
              <a:solidFill>
                <a:srgbClr val="FFFFFF"/>
              </a:solidFill>
              <a:latin typeface="Arial"/>
              <a:ea typeface="PMingLiU" pitchFamily="18" charset="-120"/>
            </a:endParaRPr>
          </a:p>
        </p:txBody>
      </p:sp>
    </p:spTree>
    <p:extLst>
      <p:ext uri="{BB962C8B-B14F-4D97-AF65-F5344CB8AC3E}">
        <p14:creationId xmlns:p14="http://schemas.microsoft.com/office/powerpoint/2010/main" val="1806463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anim calcmode="lin" valueType="num">
                                      <p:cBhvr>
                                        <p:cTn id="14" dur="500" fill="hold"/>
                                        <p:tgtEl>
                                          <p:spTgt spid="6"/>
                                        </p:tgtEl>
                                        <p:attrNameLst>
                                          <p:attrName>ppt_x</p:attrName>
                                        </p:attrNameLst>
                                      </p:cBhvr>
                                      <p:tavLst>
                                        <p:tav tm="0">
                                          <p:val>
                                            <p:strVal val="#ppt_x"/>
                                          </p:val>
                                        </p:tav>
                                        <p:tav tm="100000">
                                          <p:val>
                                            <p:strVal val="#ppt_x"/>
                                          </p:val>
                                        </p:tav>
                                      </p:tavLst>
                                    </p:anim>
                                    <p:anim calcmode="lin" valueType="num">
                                      <p:cBhvr>
                                        <p:cTn id="15" dur="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anim calcmode="lin" valueType="num">
                                      <p:cBhvr>
                                        <p:cTn id="20" dur="500" fill="hold"/>
                                        <p:tgtEl>
                                          <p:spTgt spid="7"/>
                                        </p:tgtEl>
                                        <p:attrNameLst>
                                          <p:attrName>ppt_x</p:attrName>
                                        </p:attrNameLst>
                                      </p:cBhvr>
                                      <p:tavLst>
                                        <p:tav tm="0">
                                          <p:val>
                                            <p:strVal val="#ppt_x"/>
                                          </p:val>
                                        </p:tav>
                                        <p:tav tm="100000">
                                          <p:val>
                                            <p:strVal val="#ppt_x"/>
                                          </p:val>
                                        </p:tav>
                                      </p:tavLst>
                                    </p:anim>
                                    <p:anim calcmode="lin" valueType="num">
                                      <p:cBhvr>
                                        <p:cTn id="21" dur="5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anim calcmode="lin" valueType="num">
                                      <p:cBhvr>
                                        <p:cTn id="26" dur="500" fill="hold"/>
                                        <p:tgtEl>
                                          <p:spTgt spid="8"/>
                                        </p:tgtEl>
                                        <p:attrNameLst>
                                          <p:attrName>ppt_x</p:attrName>
                                        </p:attrNameLst>
                                      </p:cBhvr>
                                      <p:tavLst>
                                        <p:tav tm="0">
                                          <p:val>
                                            <p:strVal val="#ppt_x"/>
                                          </p:val>
                                        </p:tav>
                                        <p:tav tm="100000">
                                          <p:val>
                                            <p:strVal val="#ppt_x"/>
                                          </p:val>
                                        </p:tav>
                                      </p:tavLst>
                                    </p:anim>
                                    <p:anim calcmode="lin" valueType="num">
                                      <p:cBhvr>
                                        <p:cTn id="27" dur="5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300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par>
                          <p:cTn id="47" fill="hold">
                            <p:stCondLst>
                              <p:cond delay="500"/>
                            </p:stCondLst>
                            <p:childTnLst>
                              <p:par>
                                <p:cTn id="48" presetID="21" presetClass="entr" presetSubtype="1"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heel(1)">
                                      <p:cBhvr>
                                        <p:cTn id="50" dur="10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par>
                          <p:cTn id="55" fill="hold">
                            <p:stCondLst>
                              <p:cond delay="0"/>
                            </p:stCondLst>
                            <p:childTnLst>
                              <p:par>
                                <p:cTn id="56" presetID="42" presetClass="path" presetSubtype="0" accel="50000" decel="50000" fill="hold" grpId="1" nodeType="afterEffect">
                                  <p:stCondLst>
                                    <p:cond delay="0"/>
                                  </p:stCondLst>
                                  <p:childTnLst>
                                    <p:animMotion origin="layout" path="M -3.75E-6 2.59259E-6 L 0.17266 0.00162 " pathEditMode="relative" rAng="0" ptsTypes="AA">
                                      <p:cBhvr>
                                        <p:cTn id="57" dur="2000" fill="hold"/>
                                        <p:tgtEl>
                                          <p:spTgt spid="20"/>
                                        </p:tgtEl>
                                        <p:attrNameLst>
                                          <p:attrName>ppt_x</p:attrName>
                                          <p:attrName>ppt_y</p:attrName>
                                        </p:attrNameLst>
                                      </p:cBhvr>
                                      <p:rCtr x="8633" y="69"/>
                                    </p:animMotion>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childTnLst>
                                </p:cTn>
                              </p:par>
                            </p:childTnLst>
                          </p:cTn>
                        </p:par>
                        <p:par>
                          <p:cTn id="62" fill="hold">
                            <p:stCondLst>
                              <p:cond delay="0"/>
                            </p:stCondLst>
                            <p:childTnLst>
                              <p:par>
                                <p:cTn id="63" presetID="50" presetClass="path" presetSubtype="0" accel="50000" decel="50000" fill="hold" grpId="1" nodeType="afterEffect">
                                  <p:stCondLst>
                                    <p:cond delay="0"/>
                                  </p:stCondLst>
                                  <p:childTnLst>
                                    <p:animMotion origin="layout" path="M 0.00312 0.00162 L 0.00312 -0.04977 C 0.00312 -0.07315 -0.03229 -0.10232 -0.06107 -0.10232 L -0.12474 -0.10232 " pathEditMode="relative" rAng="16200000" ptsTypes="AAAA">
                                      <p:cBhvr>
                                        <p:cTn id="64" dur="2000" fill="hold"/>
                                        <p:tgtEl>
                                          <p:spTgt spid="21"/>
                                        </p:tgtEl>
                                        <p:attrNameLst>
                                          <p:attrName>ppt_x</p:attrName>
                                          <p:attrName>ppt_y</p:attrName>
                                        </p:attrNameLst>
                                      </p:cBhvr>
                                      <p:rCtr x="-6393" y="-5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P spid="9" grpId="0" animBg="1"/>
      <p:bldP spid="12" grpId="0"/>
      <p:bldP spid="19" grpId="0" animBg="1"/>
      <p:bldP spid="20" grpId="0" animBg="1"/>
      <p:bldP spid="20" grpId="1" animBg="1"/>
      <p:bldP spid="21" grpId="0" animBg="1"/>
      <p:bldP spid="21"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 y="14559"/>
            <a:ext cx="12190992" cy="6705045"/>
          </a:xfrm>
          <a:prstGeom prst="rect">
            <a:avLst/>
          </a:prstGeom>
        </p:spPr>
      </p:pic>
      <p:grpSp>
        <p:nvGrpSpPr>
          <p:cNvPr id="6" name="Group 5"/>
          <p:cNvGrpSpPr/>
          <p:nvPr/>
        </p:nvGrpSpPr>
        <p:grpSpPr>
          <a:xfrm>
            <a:off x="4059866" y="6525615"/>
            <a:ext cx="8018072" cy="338554"/>
            <a:chOff x="3657869" y="6957601"/>
            <a:chExt cx="7850642" cy="338554"/>
          </a:xfrm>
        </p:grpSpPr>
        <p:sp>
          <p:nvSpPr>
            <p:cNvPr id="4" name="TextBox 3"/>
            <p:cNvSpPr txBox="1"/>
            <p:nvPr/>
          </p:nvSpPr>
          <p:spPr>
            <a:xfrm>
              <a:off x="3657869" y="6957601"/>
              <a:ext cx="7850642" cy="338554"/>
            </a:xfrm>
            <a:prstGeom prst="rect">
              <a:avLst/>
            </a:prstGeom>
            <a:noFill/>
          </p:spPr>
          <p:txBody>
            <a:bodyPr wrap="square" rtlCol="0">
              <a:spAutoFit/>
            </a:bodyPr>
            <a:lstStyle/>
            <a:p>
              <a:pPr algn="r" defTabSz="914400" fontAlgn="base">
                <a:spcBef>
                  <a:spcPct val="0"/>
                </a:spcBef>
                <a:spcAft>
                  <a:spcPct val="0"/>
                </a:spcAft>
              </a:pPr>
              <a:r>
                <a:rPr lang="en-US" sz="1600" dirty="0" err="1" smtClean="0">
                  <a:solidFill>
                    <a:srgbClr val="000000"/>
                  </a:solidFill>
                  <a:latin typeface="Calibri" panose="020F0502020204030204" pitchFamily="34" charset="0"/>
                  <a:ea typeface="PMingLiU" pitchFamily="18" charset="-120"/>
                </a:rPr>
                <a:t>Fecha</a:t>
              </a:r>
              <a:r>
                <a:rPr lang="en-US" sz="1600" dirty="0" smtClean="0">
                  <a:solidFill>
                    <a:srgbClr val="000000"/>
                  </a:solidFill>
                  <a:latin typeface="Calibri" panose="020F0502020204030204" pitchFamily="34" charset="0"/>
                  <a:ea typeface="PMingLiU" pitchFamily="18" charset="-120"/>
                </a:rPr>
                <a:t> C            End of Q-Month           </a:t>
              </a:r>
              <a:r>
                <a:rPr lang="en-US" sz="1600" dirty="0" err="1" smtClean="0">
                  <a:solidFill>
                    <a:srgbClr val="000000"/>
                  </a:solidFill>
                  <a:latin typeface="Calibri" panose="020F0502020204030204" pitchFamily="34" charset="0"/>
                  <a:ea typeface="PMingLiU" pitchFamily="18" charset="-120"/>
                </a:rPr>
                <a:t>Factura</a:t>
              </a:r>
              <a:r>
                <a:rPr lang="en-US" sz="1600" dirty="0" smtClean="0">
                  <a:solidFill>
                    <a:srgbClr val="000000"/>
                  </a:solidFill>
                  <a:latin typeface="Calibri" panose="020F0502020204030204" pitchFamily="34" charset="0"/>
                  <a:ea typeface="PMingLiU" pitchFamily="18" charset="-120"/>
                </a:rPr>
                <a:t> del </a:t>
              </a:r>
              <a:r>
                <a:rPr lang="en-US" sz="1600" dirty="0" err="1" smtClean="0">
                  <a:solidFill>
                    <a:srgbClr val="000000"/>
                  </a:solidFill>
                  <a:latin typeface="Calibri" panose="020F0502020204030204" pitchFamily="34" charset="0"/>
                  <a:ea typeface="PMingLiU" pitchFamily="18" charset="-120"/>
                </a:rPr>
                <a:t>Envío</a:t>
              </a:r>
              <a:r>
                <a:rPr lang="en-US" sz="1600" dirty="0" smtClean="0">
                  <a:solidFill>
                    <a:srgbClr val="000000"/>
                  </a:solidFill>
                  <a:latin typeface="Calibri" panose="020F0502020204030204" pitchFamily="34" charset="0"/>
                  <a:ea typeface="PMingLiU" pitchFamily="18" charset="-120"/>
                </a:rPr>
                <a:t> </a:t>
              </a:r>
              <a:r>
                <a:rPr lang="en-US" sz="1600" dirty="0" err="1" smtClean="0">
                  <a:solidFill>
                    <a:srgbClr val="000000"/>
                  </a:solidFill>
                  <a:latin typeface="Calibri" panose="020F0502020204030204" pitchFamily="34" charset="0"/>
                  <a:ea typeface="PMingLiU" pitchFamily="18" charset="-120"/>
                </a:rPr>
                <a:t>Automático</a:t>
              </a:r>
              <a:r>
                <a:rPr lang="en-US" sz="1600" dirty="0" smtClean="0">
                  <a:solidFill>
                    <a:srgbClr val="000000"/>
                  </a:solidFill>
                  <a:latin typeface="Calibri" panose="020F0502020204030204" pitchFamily="34" charset="0"/>
                  <a:ea typeface="PMingLiU" pitchFamily="18" charset="-120"/>
                </a:rPr>
                <a:t> </a:t>
              </a:r>
              <a:r>
                <a:rPr lang="en-US" sz="1600" dirty="0" err="1" smtClean="0">
                  <a:solidFill>
                    <a:srgbClr val="000000"/>
                  </a:solidFill>
                  <a:latin typeface="Calibri" panose="020F0502020204030204" pitchFamily="34" charset="0"/>
                  <a:ea typeface="PMingLiU" pitchFamily="18" charset="-120"/>
                </a:rPr>
                <a:t>UnFranchise</a:t>
              </a:r>
              <a:r>
                <a:rPr lang="en-US" sz="1600" dirty="0" smtClean="0">
                  <a:solidFill>
                    <a:srgbClr val="000000"/>
                  </a:solidFill>
                  <a:latin typeface="Calibri" panose="020F0502020204030204" pitchFamily="34" charset="0"/>
                  <a:ea typeface="PMingLiU" pitchFamily="18" charset="-120"/>
                </a:rPr>
                <a:t> </a:t>
              </a:r>
              <a:endParaRPr lang="en-US" sz="1600" dirty="0">
                <a:solidFill>
                  <a:srgbClr val="000000"/>
                </a:solidFill>
                <a:latin typeface="Calibri" panose="020F0502020204030204" pitchFamily="34" charset="0"/>
                <a:ea typeface="PMingLiU" pitchFamily="18" charset="-120"/>
              </a:endParaRPr>
            </a:p>
          </p:txBody>
        </p:sp>
        <p:sp>
          <p:nvSpPr>
            <p:cNvPr id="49" name="Oval 48"/>
            <p:cNvSpPr/>
            <p:nvPr/>
          </p:nvSpPr>
          <p:spPr>
            <a:xfrm>
              <a:off x="4724769" y="6959779"/>
              <a:ext cx="239232" cy="231700"/>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50" name="Oval 49"/>
            <p:cNvSpPr/>
            <p:nvPr/>
          </p:nvSpPr>
          <p:spPr>
            <a:xfrm>
              <a:off x="5926522" y="6959779"/>
              <a:ext cx="244111" cy="2303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51" name="Rectangle 50"/>
            <p:cNvSpPr/>
            <p:nvPr/>
          </p:nvSpPr>
          <p:spPr>
            <a:xfrm>
              <a:off x="7721362" y="6959779"/>
              <a:ext cx="213384" cy="233878"/>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grpSp>
      <p:sp>
        <p:nvSpPr>
          <p:cNvPr id="2" name="Slide Number Placeholder 1"/>
          <p:cNvSpPr>
            <a:spLocks noGrp="1"/>
          </p:cNvSpPr>
          <p:nvPr>
            <p:ph type="sldNum" sz="quarter" idx="12"/>
          </p:nvPr>
        </p:nvSpPr>
        <p:spPr>
          <a:xfrm>
            <a:off x="8737600" y="6248399"/>
            <a:ext cx="2540000" cy="457200"/>
          </a:xfrm>
        </p:spPr>
        <p:txBody>
          <a:bodyPr/>
          <a:lstStyle/>
          <a:p>
            <a:pPr>
              <a:defRPr/>
            </a:pPr>
            <a:fld id="{93351994-359B-4F42-B70F-EFD1062BB087}" type="slidenum">
              <a:rPr lang="en-US" smtClean="0"/>
              <a:pPr>
                <a:defRPr/>
              </a:pPr>
              <a:t>67</a:t>
            </a:fld>
            <a:endParaRPr lang="en-US" dirty="0"/>
          </a:p>
        </p:txBody>
      </p:sp>
      <p:sp>
        <p:nvSpPr>
          <p:cNvPr id="7" name="Oval 6"/>
          <p:cNvSpPr/>
          <p:nvPr/>
        </p:nvSpPr>
        <p:spPr>
          <a:xfrm>
            <a:off x="2260151" y="539027"/>
            <a:ext cx="338468" cy="321635"/>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8" name="Oval 7"/>
          <p:cNvSpPr/>
          <p:nvPr/>
        </p:nvSpPr>
        <p:spPr>
          <a:xfrm>
            <a:off x="3721398" y="768722"/>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9" name="Oval 8"/>
          <p:cNvSpPr/>
          <p:nvPr/>
        </p:nvSpPr>
        <p:spPr>
          <a:xfrm>
            <a:off x="5170969" y="76872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0" name="Oval 9"/>
          <p:cNvSpPr/>
          <p:nvPr/>
        </p:nvSpPr>
        <p:spPr>
          <a:xfrm>
            <a:off x="6995184" y="777065"/>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1" name="Oval 10"/>
          <p:cNvSpPr/>
          <p:nvPr/>
        </p:nvSpPr>
        <p:spPr>
          <a:xfrm>
            <a:off x="8092107" y="777065"/>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4" name="Oval 13"/>
          <p:cNvSpPr/>
          <p:nvPr/>
        </p:nvSpPr>
        <p:spPr>
          <a:xfrm>
            <a:off x="443753" y="2947146"/>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5" name="Oval 14"/>
          <p:cNvSpPr/>
          <p:nvPr/>
        </p:nvSpPr>
        <p:spPr>
          <a:xfrm>
            <a:off x="2261923" y="2947146"/>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6" name="Oval 15"/>
          <p:cNvSpPr/>
          <p:nvPr/>
        </p:nvSpPr>
        <p:spPr>
          <a:xfrm>
            <a:off x="4438052" y="2953795"/>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7" name="Oval 16"/>
          <p:cNvSpPr/>
          <p:nvPr/>
        </p:nvSpPr>
        <p:spPr>
          <a:xfrm>
            <a:off x="5157522" y="2953795"/>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0" name="Oval 19"/>
          <p:cNvSpPr/>
          <p:nvPr/>
        </p:nvSpPr>
        <p:spPr>
          <a:xfrm>
            <a:off x="9558670" y="2933699"/>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1" name="Oval 20"/>
          <p:cNvSpPr/>
          <p:nvPr/>
        </p:nvSpPr>
        <p:spPr>
          <a:xfrm>
            <a:off x="11008241" y="29336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2" name="Oval 21"/>
          <p:cNvSpPr/>
          <p:nvPr/>
        </p:nvSpPr>
        <p:spPr>
          <a:xfrm>
            <a:off x="1903231" y="5105399"/>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3" name="Oval 22"/>
          <p:cNvSpPr/>
          <p:nvPr/>
        </p:nvSpPr>
        <p:spPr>
          <a:xfrm>
            <a:off x="2273598" y="51053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4" name="Oval 23"/>
          <p:cNvSpPr/>
          <p:nvPr/>
        </p:nvSpPr>
        <p:spPr>
          <a:xfrm>
            <a:off x="5539564" y="4876799"/>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5" name="Oval 24"/>
          <p:cNvSpPr/>
          <p:nvPr/>
        </p:nvSpPr>
        <p:spPr>
          <a:xfrm>
            <a:off x="5170969" y="511647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6" name="Oval 25"/>
          <p:cNvSpPr/>
          <p:nvPr/>
        </p:nvSpPr>
        <p:spPr>
          <a:xfrm>
            <a:off x="7010400" y="5118846"/>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7" name="Oval 26"/>
          <p:cNvSpPr/>
          <p:nvPr/>
        </p:nvSpPr>
        <p:spPr>
          <a:xfrm>
            <a:off x="8080743" y="5118846"/>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8" name="Oval 27"/>
          <p:cNvSpPr/>
          <p:nvPr/>
        </p:nvSpPr>
        <p:spPr>
          <a:xfrm>
            <a:off x="10639650" y="5105399"/>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9" name="Oval 28"/>
          <p:cNvSpPr/>
          <p:nvPr/>
        </p:nvSpPr>
        <p:spPr>
          <a:xfrm>
            <a:off x="11015332" y="5105399"/>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0" name="Oval 29"/>
          <p:cNvSpPr/>
          <p:nvPr/>
        </p:nvSpPr>
        <p:spPr>
          <a:xfrm>
            <a:off x="2223707" y="494726"/>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1" name="Oval 30"/>
          <p:cNvSpPr/>
          <p:nvPr/>
        </p:nvSpPr>
        <p:spPr>
          <a:xfrm>
            <a:off x="11015332" y="52970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2" name="Oval 31"/>
          <p:cNvSpPr/>
          <p:nvPr/>
        </p:nvSpPr>
        <p:spPr>
          <a:xfrm>
            <a:off x="10978888" y="485401"/>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3" name="Oval 32"/>
          <p:cNvSpPr/>
          <p:nvPr/>
        </p:nvSpPr>
        <p:spPr>
          <a:xfrm>
            <a:off x="8105554" y="269947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4" name="Oval 33"/>
          <p:cNvSpPr/>
          <p:nvPr/>
        </p:nvSpPr>
        <p:spPr>
          <a:xfrm>
            <a:off x="8069110" y="2655171"/>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5" name="Rounded Rectangle 34"/>
          <p:cNvSpPr/>
          <p:nvPr/>
        </p:nvSpPr>
        <p:spPr>
          <a:xfrm>
            <a:off x="356937" y="1790698"/>
            <a:ext cx="2590800" cy="472315"/>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400" b="1" kern="0" dirty="0" smtClean="0">
                <a:solidFill>
                  <a:prstClr val="white"/>
                </a:solidFill>
              </a:rPr>
              <a:t> </a:t>
            </a:r>
          </a:p>
          <a:p>
            <a:pPr marL="174625" algn="ctr" defTabSz="914400">
              <a:spcAft>
                <a:spcPts val="1200"/>
              </a:spcAft>
            </a:pPr>
            <a:endParaRPr lang="en-US" altLang="en-US" sz="1400" b="1" kern="0" dirty="0">
              <a:solidFill>
                <a:prstClr val="white"/>
              </a:solidFill>
            </a:endParaRPr>
          </a:p>
          <a:p>
            <a:pPr marL="174625" algn="ctr" defTabSz="914400">
              <a:spcAft>
                <a:spcPts val="1200"/>
              </a:spcAft>
            </a:pPr>
            <a:r>
              <a:rPr lang="en-US" altLang="en-US" sz="1400" b="1" kern="0" dirty="0" err="1" smtClean="0">
                <a:solidFill>
                  <a:prstClr val="white"/>
                </a:solidFill>
              </a:rPr>
              <a:t>Enero</a:t>
            </a:r>
            <a:r>
              <a:rPr lang="en-US" altLang="en-US" sz="1400" b="1" kern="0" dirty="0" smtClean="0">
                <a:solidFill>
                  <a:prstClr val="white"/>
                </a:solidFill>
              </a:rPr>
              <a:t> 6, </a:t>
            </a:r>
            <a:r>
              <a:rPr lang="en-US" altLang="en-US" sz="1400" b="1" kern="0" dirty="0" err="1" smtClean="0">
                <a:solidFill>
                  <a:prstClr val="white"/>
                </a:solidFill>
              </a:rPr>
              <a:t>Fecha</a:t>
            </a:r>
            <a:r>
              <a:rPr lang="en-US" altLang="en-US" sz="1400" b="1" kern="0" dirty="0" smtClean="0">
                <a:solidFill>
                  <a:prstClr val="white"/>
                </a:solidFill>
              </a:rPr>
              <a:t> C           Fin </a:t>
            </a:r>
            <a:r>
              <a:rPr lang="en-US" altLang="en-US" sz="1400" b="1" kern="0" dirty="0">
                <a:solidFill>
                  <a:prstClr val="white"/>
                </a:solidFill>
              </a:rPr>
              <a:t>del </a:t>
            </a:r>
            <a:r>
              <a:rPr lang="en-US" altLang="en-US" sz="1400" b="1" kern="0" dirty="0" err="1">
                <a:solidFill>
                  <a:prstClr val="white"/>
                </a:solidFill>
              </a:rPr>
              <a:t>Trimestre</a:t>
            </a:r>
            <a:endParaRPr lang="en-US" altLang="en-US" sz="1400" b="1" kern="0" dirty="0">
              <a:solidFill>
                <a:prstClr val="white"/>
              </a:solidFill>
            </a:endParaRPr>
          </a:p>
          <a:p>
            <a:pPr marL="174625" algn="ctr" defTabSz="914400">
              <a:spcAft>
                <a:spcPts val="1200"/>
              </a:spcAft>
            </a:pPr>
            <a:r>
              <a:rPr lang="en-US" altLang="en-US" sz="1400" b="1" kern="0" dirty="0" smtClean="0">
                <a:solidFill>
                  <a:prstClr val="white"/>
                </a:solidFill>
              </a:rPr>
              <a:t> </a:t>
            </a:r>
          </a:p>
          <a:p>
            <a:pPr marL="174625" algn="ctr" defTabSz="914400">
              <a:spcAft>
                <a:spcPts val="1200"/>
              </a:spcAft>
            </a:pPr>
            <a:endParaRPr lang="en-US" altLang="en-US" sz="1600" b="1" kern="0" dirty="0">
              <a:solidFill>
                <a:prstClr val="white"/>
              </a:solidFill>
            </a:endParaRPr>
          </a:p>
        </p:txBody>
      </p:sp>
      <p:sp>
        <p:nvSpPr>
          <p:cNvPr id="36" name="Rounded Rectangle 35"/>
          <p:cNvSpPr/>
          <p:nvPr/>
        </p:nvSpPr>
        <p:spPr>
          <a:xfrm>
            <a:off x="9144000" y="1790698"/>
            <a:ext cx="2590800" cy="41910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600" b="1" kern="0" dirty="0">
                <a:solidFill>
                  <a:prstClr val="white"/>
                </a:solidFill>
              </a:rPr>
              <a:t>Fin del </a:t>
            </a:r>
            <a:r>
              <a:rPr lang="en-US" altLang="en-US" sz="1600" b="1" kern="0" dirty="0" err="1">
                <a:solidFill>
                  <a:prstClr val="white"/>
                </a:solidFill>
              </a:rPr>
              <a:t>Trimestre</a:t>
            </a:r>
            <a:endParaRPr lang="en-US" altLang="en-US" sz="1600" b="1" kern="0" dirty="0">
              <a:solidFill>
                <a:prstClr val="white"/>
              </a:solidFill>
            </a:endParaRPr>
          </a:p>
        </p:txBody>
      </p:sp>
      <p:sp>
        <p:nvSpPr>
          <p:cNvPr id="38" name="Rounded Rectangle 37"/>
          <p:cNvSpPr/>
          <p:nvPr/>
        </p:nvSpPr>
        <p:spPr>
          <a:xfrm>
            <a:off x="6248400" y="3997843"/>
            <a:ext cx="2590800" cy="4217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lvl="0" algn="ctr" defTabSz="914400">
              <a:spcAft>
                <a:spcPts val="1200"/>
              </a:spcAft>
            </a:pPr>
            <a:r>
              <a:rPr lang="en-US" altLang="en-US" sz="1600" b="1" kern="0" dirty="0">
                <a:solidFill>
                  <a:prstClr val="white"/>
                </a:solidFill>
              </a:rPr>
              <a:t>Fin del </a:t>
            </a:r>
            <a:r>
              <a:rPr lang="en-US" altLang="en-US" sz="1600" b="1" kern="0" dirty="0" err="1">
                <a:solidFill>
                  <a:prstClr val="white"/>
                </a:solidFill>
              </a:rPr>
              <a:t>Trimestre</a:t>
            </a:r>
            <a:endParaRPr lang="en-US" altLang="en-US" sz="1600" b="1" kern="0" dirty="0">
              <a:solidFill>
                <a:prstClr val="white"/>
              </a:solidFill>
            </a:endParaRPr>
          </a:p>
        </p:txBody>
      </p:sp>
      <p:sp>
        <p:nvSpPr>
          <p:cNvPr id="39" name="Rounded Rectangle 38"/>
          <p:cNvSpPr/>
          <p:nvPr/>
        </p:nvSpPr>
        <p:spPr>
          <a:xfrm>
            <a:off x="3325333" y="6134098"/>
            <a:ext cx="2590800" cy="41423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lvl="0" algn="ctr" defTabSz="914400">
              <a:spcAft>
                <a:spcPts val="1200"/>
              </a:spcAft>
            </a:pPr>
            <a:r>
              <a:rPr lang="en-US" altLang="en-US" sz="1600" b="1" kern="0" dirty="0">
                <a:solidFill>
                  <a:prstClr val="white"/>
                </a:solidFill>
              </a:rPr>
              <a:t>Fin del </a:t>
            </a:r>
            <a:r>
              <a:rPr lang="en-US" altLang="en-US" sz="1600" b="1" kern="0" dirty="0" err="1">
                <a:solidFill>
                  <a:prstClr val="white"/>
                </a:solidFill>
              </a:rPr>
              <a:t>Trimestre</a:t>
            </a:r>
            <a:endParaRPr lang="en-US" altLang="en-US" sz="1600" b="1" kern="0" dirty="0">
              <a:solidFill>
                <a:prstClr val="white"/>
              </a:solidFill>
            </a:endParaRPr>
          </a:p>
        </p:txBody>
      </p:sp>
      <p:sp>
        <p:nvSpPr>
          <p:cNvPr id="3" name="Rectangle 2"/>
          <p:cNvSpPr/>
          <p:nvPr/>
        </p:nvSpPr>
        <p:spPr>
          <a:xfrm>
            <a:off x="1201458" y="12931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37" name="Rectangle 36"/>
          <p:cNvSpPr/>
          <p:nvPr/>
        </p:nvSpPr>
        <p:spPr>
          <a:xfrm>
            <a:off x="4119082" y="128643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0" name="Rectangle 39"/>
          <p:cNvSpPr/>
          <p:nvPr/>
        </p:nvSpPr>
        <p:spPr>
          <a:xfrm>
            <a:off x="7038002" y="128419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1" name="Rectangle 40"/>
          <p:cNvSpPr/>
          <p:nvPr/>
        </p:nvSpPr>
        <p:spPr>
          <a:xfrm>
            <a:off x="9955931" y="128643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2" name="Rectangle 41"/>
          <p:cNvSpPr/>
          <p:nvPr/>
        </p:nvSpPr>
        <p:spPr>
          <a:xfrm>
            <a:off x="1201693" y="3465625"/>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3" name="Rectangle 42"/>
          <p:cNvSpPr/>
          <p:nvPr/>
        </p:nvSpPr>
        <p:spPr>
          <a:xfrm>
            <a:off x="4119081" y="3452178"/>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4" name="Rectangle 43"/>
          <p:cNvSpPr/>
          <p:nvPr/>
        </p:nvSpPr>
        <p:spPr>
          <a:xfrm>
            <a:off x="7033234" y="3452105"/>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5" name="Rectangle 44"/>
          <p:cNvSpPr/>
          <p:nvPr/>
        </p:nvSpPr>
        <p:spPr>
          <a:xfrm>
            <a:off x="9955931" y="34648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6" name="Rectangle 45"/>
          <p:cNvSpPr/>
          <p:nvPr/>
        </p:nvSpPr>
        <p:spPr>
          <a:xfrm>
            <a:off x="1211365" y="58651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7" name="Rectangle 46"/>
          <p:cNvSpPr/>
          <p:nvPr/>
        </p:nvSpPr>
        <p:spPr>
          <a:xfrm>
            <a:off x="4123565" y="56365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8" name="Rectangle 47"/>
          <p:cNvSpPr/>
          <p:nvPr/>
        </p:nvSpPr>
        <p:spPr>
          <a:xfrm>
            <a:off x="7033233" y="56365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Tree>
    <p:extLst>
      <p:ext uri="{BB962C8B-B14F-4D97-AF65-F5344CB8AC3E}">
        <p14:creationId xmlns:p14="http://schemas.microsoft.com/office/powerpoint/2010/main" val="6988131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0-#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1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decel="10000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0-#ppt_w/2"/>
                                          </p:val>
                                        </p:tav>
                                        <p:tav tm="100000">
                                          <p:val>
                                            <p:strVal val="#ppt_x"/>
                                          </p:val>
                                        </p:tav>
                                      </p:tavLst>
                                    </p:anim>
                                    <p:anim calcmode="lin" valueType="num">
                                      <p:cBhvr additive="base">
                                        <p:cTn id="36"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 calcmode="lin" valueType="num">
                                      <p:cBhvr additive="base">
                                        <p:cTn id="41" dur="500" fill="hold"/>
                                        <p:tgtEl>
                                          <p:spTgt spid="37"/>
                                        </p:tgtEl>
                                        <p:attrNameLst>
                                          <p:attrName>ppt_x</p:attrName>
                                        </p:attrNameLst>
                                      </p:cBhvr>
                                      <p:tavLst>
                                        <p:tav tm="0">
                                          <p:val>
                                            <p:strVal val="#ppt_x"/>
                                          </p:val>
                                        </p:tav>
                                        <p:tav tm="100000">
                                          <p:val>
                                            <p:strVal val="#ppt_x"/>
                                          </p:val>
                                        </p:tav>
                                      </p:tavLst>
                                    </p:anim>
                                    <p:anim calcmode="lin" valueType="num">
                                      <p:cBhvr additive="base">
                                        <p:cTn id="42"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heel(1)">
                                      <p:cBhvr>
                                        <p:cTn id="47" dur="10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heel(1)">
                                      <p:cBhvr>
                                        <p:cTn id="52" dur="10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0-#ppt_h/2"/>
                                          </p:val>
                                        </p:tav>
                                        <p:tav tm="100000">
                                          <p:val>
                                            <p:strVal val="#ppt_y"/>
                                          </p:val>
                                        </p:tav>
                                      </p:tavLst>
                                    </p:anim>
                                  </p:childTnLst>
                                </p:cTn>
                              </p:par>
                            </p:childTnLst>
                          </p:cTn>
                        </p:par>
                        <p:par>
                          <p:cTn id="59" fill="hold">
                            <p:stCondLst>
                              <p:cond delay="500"/>
                            </p:stCondLst>
                            <p:childTnLst>
                              <p:par>
                                <p:cTn id="60" presetID="2" presetClass="entr" presetSubtype="4" fill="hold" grpId="0"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fill="hold"/>
                                        <p:tgtEl>
                                          <p:spTgt spid="36"/>
                                        </p:tgtEl>
                                        <p:attrNameLst>
                                          <p:attrName>ppt_x</p:attrName>
                                        </p:attrNameLst>
                                      </p:cBhvr>
                                      <p:tavLst>
                                        <p:tav tm="0">
                                          <p:val>
                                            <p:strVal val="#ppt_x"/>
                                          </p:val>
                                        </p:tav>
                                        <p:tav tm="100000">
                                          <p:val>
                                            <p:strVal val="#ppt_x"/>
                                          </p:val>
                                        </p:tav>
                                      </p:tavLst>
                                    </p:anim>
                                    <p:anim calcmode="lin" valueType="num">
                                      <p:cBhvr additive="base">
                                        <p:cTn id="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heel(1)">
                                      <p:cBhvr>
                                        <p:cTn id="68" dur="1000"/>
                                        <p:tgtEl>
                                          <p:spTgt spid="14"/>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heel(1)">
                                      <p:cBhvr>
                                        <p:cTn id="73" dur="10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1" fill="hold" grpId="0" nodeType="clickEffect">
                                  <p:stCondLst>
                                    <p:cond delay="0"/>
                                  </p:stCondLst>
                                  <p:childTnLst>
                                    <p:set>
                                      <p:cBhvr>
                                        <p:cTn id="77" dur="1" fill="hold">
                                          <p:stCondLst>
                                            <p:cond delay="0"/>
                                          </p:stCondLst>
                                        </p:cTn>
                                        <p:tgtEl>
                                          <p:spTgt spid="41"/>
                                        </p:tgtEl>
                                        <p:attrNameLst>
                                          <p:attrName>style.visibility</p:attrName>
                                        </p:attrNameLst>
                                      </p:cBhvr>
                                      <p:to>
                                        <p:strVal val="visible"/>
                                      </p:to>
                                    </p:set>
                                    <p:anim calcmode="lin" valueType="num">
                                      <p:cBhvr additive="base">
                                        <p:cTn id="78" dur="500" fill="hold"/>
                                        <p:tgtEl>
                                          <p:spTgt spid="41"/>
                                        </p:tgtEl>
                                        <p:attrNameLst>
                                          <p:attrName>ppt_x</p:attrName>
                                        </p:attrNameLst>
                                      </p:cBhvr>
                                      <p:tavLst>
                                        <p:tav tm="0">
                                          <p:val>
                                            <p:strVal val="#ppt_x"/>
                                          </p:val>
                                        </p:tav>
                                        <p:tav tm="100000">
                                          <p:val>
                                            <p:strVal val="#ppt_x"/>
                                          </p:val>
                                        </p:tav>
                                      </p:tavLst>
                                    </p:anim>
                                    <p:anim calcmode="lin" valueType="num">
                                      <p:cBhvr additive="base">
                                        <p:cTn id="79"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wheel(1)">
                                      <p:cBhvr>
                                        <p:cTn id="84" dur="10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21" presetClass="entr" presetSubtype="1"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wheel(1)">
                                      <p:cBhvr>
                                        <p:cTn id="89" dur="1000"/>
                                        <p:tgtEl>
                                          <p:spTgt spid="17"/>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1" fill="hold" grpId="0" nodeType="clickEffect">
                                  <p:stCondLst>
                                    <p:cond delay="0"/>
                                  </p:stCondLst>
                                  <p:childTnLst>
                                    <p:set>
                                      <p:cBhvr>
                                        <p:cTn id="93" dur="1" fill="hold">
                                          <p:stCondLst>
                                            <p:cond delay="0"/>
                                          </p:stCondLst>
                                        </p:cTn>
                                        <p:tgtEl>
                                          <p:spTgt spid="42"/>
                                        </p:tgtEl>
                                        <p:attrNameLst>
                                          <p:attrName>style.visibility</p:attrName>
                                        </p:attrNameLst>
                                      </p:cBhvr>
                                      <p:to>
                                        <p:strVal val="visible"/>
                                      </p:to>
                                    </p:set>
                                    <p:anim calcmode="lin" valueType="num">
                                      <p:cBhvr additive="base">
                                        <p:cTn id="94" dur="500" fill="hold"/>
                                        <p:tgtEl>
                                          <p:spTgt spid="42"/>
                                        </p:tgtEl>
                                        <p:attrNameLst>
                                          <p:attrName>ppt_x</p:attrName>
                                        </p:attrNameLst>
                                      </p:cBhvr>
                                      <p:tavLst>
                                        <p:tav tm="0">
                                          <p:val>
                                            <p:strVal val="#ppt_x"/>
                                          </p:val>
                                        </p:tav>
                                        <p:tav tm="100000">
                                          <p:val>
                                            <p:strVal val="#ppt_x"/>
                                          </p:val>
                                        </p:tav>
                                      </p:tavLst>
                                    </p:anim>
                                    <p:anim calcmode="lin" valueType="num">
                                      <p:cBhvr additive="base">
                                        <p:cTn id="95"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1" presetClass="entr" presetSubtype="1" fill="hold" grpId="0"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wheel(1)">
                                      <p:cBhvr>
                                        <p:cTn id="100" dur="1000"/>
                                        <p:tgtEl>
                                          <p:spTgt spid="34"/>
                                        </p:tgtEl>
                                      </p:cBhvr>
                                    </p:animEffect>
                                  </p:childTnLst>
                                </p:cTn>
                              </p:par>
                            </p:childTnLst>
                          </p:cTn>
                        </p:par>
                      </p:childTnLst>
                    </p:cTn>
                  </p:par>
                  <p:par>
                    <p:cTn id="101" fill="hold">
                      <p:stCondLst>
                        <p:cond delay="indefinite"/>
                      </p:stCondLst>
                      <p:childTnLst>
                        <p:par>
                          <p:cTn id="102" fill="hold">
                            <p:stCondLst>
                              <p:cond delay="0"/>
                            </p:stCondLst>
                            <p:childTnLst>
                              <p:par>
                                <p:cTn id="103" presetID="21" presetClass="entr" presetSubtype="1" fill="hold" grpId="0" nodeType="clickEffect">
                                  <p:stCondLst>
                                    <p:cond delay="0"/>
                                  </p:stCondLst>
                                  <p:childTnLst>
                                    <p:set>
                                      <p:cBhvr>
                                        <p:cTn id="104" dur="1" fill="hold">
                                          <p:stCondLst>
                                            <p:cond delay="0"/>
                                          </p:stCondLst>
                                        </p:cTn>
                                        <p:tgtEl>
                                          <p:spTgt spid="33"/>
                                        </p:tgtEl>
                                        <p:attrNameLst>
                                          <p:attrName>style.visibility</p:attrName>
                                        </p:attrNameLst>
                                      </p:cBhvr>
                                      <p:to>
                                        <p:strVal val="visible"/>
                                      </p:to>
                                    </p:set>
                                    <p:animEffect transition="in" filter="wheel(1)">
                                      <p:cBhvr>
                                        <p:cTn id="105" dur="1000"/>
                                        <p:tgtEl>
                                          <p:spTgt spid="33"/>
                                        </p:tgtEl>
                                      </p:cBhvr>
                                    </p:animEffect>
                                  </p:childTnLst>
                                </p:cTn>
                              </p:par>
                            </p:childTnLst>
                          </p:cTn>
                        </p:par>
                      </p:childTnLst>
                    </p:cTn>
                  </p:par>
                  <p:par>
                    <p:cTn id="106" fill="hold">
                      <p:stCondLst>
                        <p:cond delay="indefinite"/>
                      </p:stCondLst>
                      <p:childTnLst>
                        <p:par>
                          <p:cTn id="107" fill="hold">
                            <p:stCondLst>
                              <p:cond delay="0"/>
                            </p:stCondLst>
                            <p:childTnLst>
                              <p:par>
                                <p:cTn id="108" presetID="2" presetClass="entr" presetSubtype="1" fill="hold" grpId="0" nodeType="clickEffect">
                                  <p:stCondLst>
                                    <p:cond delay="0"/>
                                  </p:stCondLst>
                                  <p:childTnLst>
                                    <p:set>
                                      <p:cBhvr>
                                        <p:cTn id="109" dur="1" fill="hold">
                                          <p:stCondLst>
                                            <p:cond delay="0"/>
                                          </p:stCondLst>
                                        </p:cTn>
                                        <p:tgtEl>
                                          <p:spTgt spid="43"/>
                                        </p:tgtEl>
                                        <p:attrNameLst>
                                          <p:attrName>style.visibility</p:attrName>
                                        </p:attrNameLst>
                                      </p:cBhvr>
                                      <p:to>
                                        <p:strVal val="visible"/>
                                      </p:to>
                                    </p:set>
                                    <p:anim calcmode="lin" valueType="num">
                                      <p:cBhvr additive="base">
                                        <p:cTn id="110" dur="500" fill="hold"/>
                                        <p:tgtEl>
                                          <p:spTgt spid="43"/>
                                        </p:tgtEl>
                                        <p:attrNameLst>
                                          <p:attrName>ppt_x</p:attrName>
                                        </p:attrNameLst>
                                      </p:cBhvr>
                                      <p:tavLst>
                                        <p:tav tm="0">
                                          <p:val>
                                            <p:strVal val="#ppt_x"/>
                                          </p:val>
                                        </p:tav>
                                        <p:tav tm="100000">
                                          <p:val>
                                            <p:strVal val="#ppt_x"/>
                                          </p:val>
                                        </p:tav>
                                      </p:tavLst>
                                    </p:anim>
                                    <p:anim calcmode="lin" valueType="num">
                                      <p:cBhvr additive="base">
                                        <p:cTn id="111" dur="500" fill="hold"/>
                                        <p:tgtEl>
                                          <p:spTgt spid="43"/>
                                        </p:tgtEl>
                                        <p:attrNameLst>
                                          <p:attrName>ppt_y</p:attrName>
                                        </p:attrNameLst>
                                      </p:cBhvr>
                                      <p:tavLst>
                                        <p:tav tm="0">
                                          <p:val>
                                            <p:strVal val="0-#ppt_h/2"/>
                                          </p:val>
                                        </p:tav>
                                        <p:tav tm="100000">
                                          <p:val>
                                            <p:strVal val="#ppt_y"/>
                                          </p:val>
                                        </p:tav>
                                      </p:tavLst>
                                    </p:anim>
                                  </p:childTnLst>
                                </p:cTn>
                              </p:par>
                            </p:childTnLst>
                          </p:cTn>
                        </p:par>
                        <p:par>
                          <p:cTn id="112" fill="hold">
                            <p:stCondLst>
                              <p:cond delay="500"/>
                            </p:stCondLst>
                            <p:childTnLst>
                              <p:par>
                                <p:cTn id="113" presetID="2" presetClass="entr" presetSubtype="4" fill="hold" grpId="0" nodeType="afterEffect">
                                  <p:stCondLst>
                                    <p:cond delay="0"/>
                                  </p:stCondLst>
                                  <p:childTnLst>
                                    <p:set>
                                      <p:cBhvr>
                                        <p:cTn id="114" dur="1" fill="hold">
                                          <p:stCondLst>
                                            <p:cond delay="0"/>
                                          </p:stCondLst>
                                        </p:cTn>
                                        <p:tgtEl>
                                          <p:spTgt spid="38"/>
                                        </p:tgtEl>
                                        <p:attrNameLst>
                                          <p:attrName>style.visibility</p:attrName>
                                        </p:attrNameLst>
                                      </p:cBhvr>
                                      <p:to>
                                        <p:strVal val="visible"/>
                                      </p:to>
                                    </p:set>
                                    <p:anim calcmode="lin" valueType="num">
                                      <p:cBhvr additive="base">
                                        <p:cTn id="115" dur="500" fill="hold"/>
                                        <p:tgtEl>
                                          <p:spTgt spid="38"/>
                                        </p:tgtEl>
                                        <p:attrNameLst>
                                          <p:attrName>ppt_x</p:attrName>
                                        </p:attrNameLst>
                                      </p:cBhvr>
                                      <p:tavLst>
                                        <p:tav tm="0">
                                          <p:val>
                                            <p:strVal val="#ppt_x"/>
                                          </p:val>
                                        </p:tav>
                                        <p:tav tm="100000">
                                          <p:val>
                                            <p:strVal val="#ppt_x"/>
                                          </p:val>
                                        </p:tav>
                                      </p:tavLst>
                                    </p:anim>
                                    <p:anim calcmode="lin" valueType="num">
                                      <p:cBhvr additive="base">
                                        <p:cTn id="11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1" presetClass="entr" presetSubtype="1" fill="hold" grpId="0"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wheel(1)">
                                      <p:cBhvr>
                                        <p:cTn id="121" dur="1000"/>
                                        <p:tgtEl>
                                          <p:spTgt spid="20"/>
                                        </p:tgtEl>
                                      </p:cBhvr>
                                    </p:animEffect>
                                  </p:childTnLst>
                                </p:cTn>
                              </p:par>
                            </p:childTnLst>
                          </p:cTn>
                        </p:par>
                      </p:childTnLst>
                    </p:cTn>
                  </p:par>
                  <p:par>
                    <p:cTn id="122" fill="hold">
                      <p:stCondLst>
                        <p:cond delay="indefinite"/>
                      </p:stCondLst>
                      <p:childTnLst>
                        <p:par>
                          <p:cTn id="123" fill="hold">
                            <p:stCondLst>
                              <p:cond delay="0"/>
                            </p:stCondLst>
                            <p:childTnLst>
                              <p:par>
                                <p:cTn id="124" presetID="2" presetClass="entr" presetSubtype="8" decel="100000" fill="hold" grpId="0" nodeType="clickEffect">
                                  <p:stCondLst>
                                    <p:cond delay="0"/>
                                  </p:stCondLst>
                                  <p:childTnLst>
                                    <p:set>
                                      <p:cBhvr>
                                        <p:cTn id="125" dur="1" fill="hold">
                                          <p:stCondLst>
                                            <p:cond delay="0"/>
                                          </p:stCondLst>
                                        </p:cTn>
                                        <p:tgtEl>
                                          <p:spTgt spid="21"/>
                                        </p:tgtEl>
                                        <p:attrNameLst>
                                          <p:attrName>style.visibility</p:attrName>
                                        </p:attrNameLst>
                                      </p:cBhvr>
                                      <p:to>
                                        <p:strVal val="visible"/>
                                      </p:to>
                                    </p:set>
                                    <p:anim calcmode="lin" valueType="num">
                                      <p:cBhvr additive="base">
                                        <p:cTn id="126" dur="1000" fill="hold"/>
                                        <p:tgtEl>
                                          <p:spTgt spid="21"/>
                                        </p:tgtEl>
                                        <p:attrNameLst>
                                          <p:attrName>ppt_x</p:attrName>
                                        </p:attrNameLst>
                                      </p:cBhvr>
                                      <p:tavLst>
                                        <p:tav tm="0">
                                          <p:val>
                                            <p:strVal val="0-#ppt_w/2"/>
                                          </p:val>
                                        </p:tav>
                                        <p:tav tm="100000">
                                          <p:val>
                                            <p:strVal val="#ppt_x"/>
                                          </p:val>
                                        </p:tav>
                                      </p:tavLst>
                                    </p:anim>
                                    <p:anim calcmode="lin" valueType="num">
                                      <p:cBhvr additive="base">
                                        <p:cTn id="127"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1" fill="hold" grpId="0" nodeType="clickEffect">
                                  <p:stCondLst>
                                    <p:cond delay="0"/>
                                  </p:stCondLst>
                                  <p:childTnLst>
                                    <p:set>
                                      <p:cBhvr>
                                        <p:cTn id="131" dur="1" fill="hold">
                                          <p:stCondLst>
                                            <p:cond delay="0"/>
                                          </p:stCondLst>
                                        </p:cTn>
                                        <p:tgtEl>
                                          <p:spTgt spid="44"/>
                                        </p:tgtEl>
                                        <p:attrNameLst>
                                          <p:attrName>style.visibility</p:attrName>
                                        </p:attrNameLst>
                                      </p:cBhvr>
                                      <p:to>
                                        <p:strVal val="visible"/>
                                      </p:to>
                                    </p:set>
                                    <p:anim calcmode="lin" valueType="num">
                                      <p:cBhvr additive="base">
                                        <p:cTn id="132" dur="500" fill="hold"/>
                                        <p:tgtEl>
                                          <p:spTgt spid="44"/>
                                        </p:tgtEl>
                                        <p:attrNameLst>
                                          <p:attrName>ppt_x</p:attrName>
                                        </p:attrNameLst>
                                      </p:cBhvr>
                                      <p:tavLst>
                                        <p:tav tm="0">
                                          <p:val>
                                            <p:strVal val="#ppt_x"/>
                                          </p:val>
                                        </p:tav>
                                        <p:tav tm="100000">
                                          <p:val>
                                            <p:strVal val="#ppt_x"/>
                                          </p:val>
                                        </p:tav>
                                      </p:tavLst>
                                    </p:anim>
                                    <p:anim calcmode="lin" valueType="num">
                                      <p:cBhvr additive="base">
                                        <p:cTn id="133"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1" presetClass="entr" presetSubtype="1" fill="hold" grpId="0" nodeType="clickEffect">
                                  <p:stCondLst>
                                    <p:cond delay="0"/>
                                  </p:stCondLst>
                                  <p:childTnLst>
                                    <p:set>
                                      <p:cBhvr>
                                        <p:cTn id="137" dur="1" fill="hold">
                                          <p:stCondLst>
                                            <p:cond delay="0"/>
                                          </p:stCondLst>
                                        </p:cTn>
                                        <p:tgtEl>
                                          <p:spTgt spid="22"/>
                                        </p:tgtEl>
                                        <p:attrNameLst>
                                          <p:attrName>style.visibility</p:attrName>
                                        </p:attrNameLst>
                                      </p:cBhvr>
                                      <p:to>
                                        <p:strVal val="visible"/>
                                      </p:to>
                                    </p:set>
                                    <p:animEffect transition="in" filter="wheel(1)">
                                      <p:cBhvr>
                                        <p:cTn id="138" dur="1000"/>
                                        <p:tgtEl>
                                          <p:spTgt spid="22"/>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8" decel="100000"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 calcmode="lin" valueType="num">
                                      <p:cBhvr additive="base">
                                        <p:cTn id="143" dur="1000" fill="hold"/>
                                        <p:tgtEl>
                                          <p:spTgt spid="23"/>
                                        </p:tgtEl>
                                        <p:attrNameLst>
                                          <p:attrName>ppt_x</p:attrName>
                                        </p:attrNameLst>
                                      </p:cBhvr>
                                      <p:tavLst>
                                        <p:tav tm="0">
                                          <p:val>
                                            <p:strVal val="0-#ppt_w/2"/>
                                          </p:val>
                                        </p:tav>
                                        <p:tav tm="100000">
                                          <p:val>
                                            <p:strVal val="#ppt_x"/>
                                          </p:val>
                                        </p:tav>
                                      </p:tavLst>
                                    </p:anim>
                                    <p:anim calcmode="lin" valueType="num">
                                      <p:cBhvr additive="base">
                                        <p:cTn id="144"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1" fill="hold" grpId="0" nodeType="clickEffect">
                                  <p:stCondLst>
                                    <p:cond delay="0"/>
                                  </p:stCondLst>
                                  <p:childTnLst>
                                    <p:set>
                                      <p:cBhvr>
                                        <p:cTn id="148" dur="1" fill="hold">
                                          <p:stCondLst>
                                            <p:cond delay="0"/>
                                          </p:stCondLst>
                                        </p:cTn>
                                        <p:tgtEl>
                                          <p:spTgt spid="45"/>
                                        </p:tgtEl>
                                        <p:attrNameLst>
                                          <p:attrName>style.visibility</p:attrName>
                                        </p:attrNameLst>
                                      </p:cBhvr>
                                      <p:to>
                                        <p:strVal val="visible"/>
                                      </p:to>
                                    </p:set>
                                    <p:anim calcmode="lin" valueType="num">
                                      <p:cBhvr additive="base">
                                        <p:cTn id="149" dur="500" fill="hold"/>
                                        <p:tgtEl>
                                          <p:spTgt spid="45"/>
                                        </p:tgtEl>
                                        <p:attrNameLst>
                                          <p:attrName>ppt_x</p:attrName>
                                        </p:attrNameLst>
                                      </p:cBhvr>
                                      <p:tavLst>
                                        <p:tav tm="0">
                                          <p:val>
                                            <p:strVal val="#ppt_x"/>
                                          </p:val>
                                        </p:tav>
                                        <p:tav tm="100000">
                                          <p:val>
                                            <p:strVal val="#ppt_x"/>
                                          </p:val>
                                        </p:tav>
                                      </p:tavLst>
                                    </p:anim>
                                    <p:anim calcmode="lin" valueType="num">
                                      <p:cBhvr additive="base">
                                        <p:cTn id="150"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1" presetClass="entr" presetSubtype="1" fill="hold" grpId="0" nodeType="clickEffect">
                                  <p:stCondLst>
                                    <p:cond delay="0"/>
                                  </p:stCondLst>
                                  <p:childTnLst>
                                    <p:set>
                                      <p:cBhvr>
                                        <p:cTn id="154" dur="1" fill="hold">
                                          <p:stCondLst>
                                            <p:cond delay="0"/>
                                          </p:stCondLst>
                                        </p:cTn>
                                        <p:tgtEl>
                                          <p:spTgt spid="24"/>
                                        </p:tgtEl>
                                        <p:attrNameLst>
                                          <p:attrName>style.visibility</p:attrName>
                                        </p:attrNameLst>
                                      </p:cBhvr>
                                      <p:to>
                                        <p:strVal val="visible"/>
                                      </p:to>
                                    </p:set>
                                    <p:animEffect transition="in" filter="wheel(1)">
                                      <p:cBhvr>
                                        <p:cTn id="155" dur="1000"/>
                                        <p:tgtEl>
                                          <p:spTgt spid="24"/>
                                        </p:tgtEl>
                                      </p:cBhvr>
                                    </p:animEffect>
                                  </p:childTnLst>
                                </p:cTn>
                              </p:par>
                            </p:childTnLst>
                          </p:cTn>
                        </p:par>
                      </p:childTnLst>
                    </p:cTn>
                  </p:par>
                  <p:par>
                    <p:cTn id="156" fill="hold">
                      <p:stCondLst>
                        <p:cond delay="indefinite"/>
                      </p:stCondLst>
                      <p:childTnLst>
                        <p:par>
                          <p:cTn id="157" fill="hold">
                            <p:stCondLst>
                              <p:cond delay="0"/>
                            </p:stCondLst>
                            <p:childTnLst>
                              <p:par>
                                <p:cTn id="158" presetID="2" presetClass="entr" presetSubtype="8" decel="100000" fill="hold" grpId="0" nodeType="clickEffect">
                                  <p:stCondLst>
                                    <p:cond delay="0"/>
                                  </p:stCondLst>
                                  <p:childTnLst>
                                    <p:set>
                                      <p:cBhvr>
                                        <p:cTn id="159" dur="1" fill="hold">
                                          <p:stCondLst>
                                            <p:cond delay="0"/>
                                          </p:stCondLst>
                                        </p:cTn>
                                        <p:tgtEl>
                                          <p:spTgt spid="25"/>
                                        </p:tgtEl>
                                        <p:attrNameLst>
                                          <p:attrName>style.visibility</p:attrName>
                                        </p:attrNameLst>
                                      </p:cBhvr>
                                      <p:to>
                                        <p:strVal val="visible"/>
                                      </p:to>
                                    </p:set>
                                    <p:anim calcmode="lin" valueType="num">
                                      <p:cBhvr additive="base">
                                        <p:cTn id="160" dur="1000" fill="hold"/>
                                        <p:tgtEl>
                                          <p:spTgt spid="25"/>
                                        </p:tgtEl>
                                        <p:attrNameLst>
                                          <p:attrName>ppt_x</p:attrName>
                                        </p:attrNameLst>
                                      </p:cBhvr>
                                      <p:tavLst>
                                        <p:tav tm="0">
                                          <p:val>
                                            <p:strVal val="0-#ppt_w/2"/>
                                          </p:val>
                                        </p:tav>
                                        <p:tav tm="100000">
                                          <p:val>
                                            <p:strVal val="#ppt_x"/>
                                          </p:val>
                                        </p:tav>
                                      </p:tavLst>
                                    </p:anim>
                                    <p:anim calcmode="lin" valueType="num">
                                      <p:cBhvr additive="base">
                                        <p:cTn id="161"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1" fill="hold" grpId="0" nodeType="clickEffect">
                                  <p:stCondLst>
                                    <p:cond delay="0"/>
                                  </p:stCondLst>
                                  <p:childTnLst>
                                    <p:set>
                                      <p:cBhvr>
                                        <p:cTn id="165" dur="1" fill="hold">
                                          <p:stCondLst>
                                            <p:cond delay="0"/>
                                          </p:stCondLst>
                                        </p:cTn>
                                        <p:tgtEl>
                                          <p:spTgt spid="46"/>
                                        </p:tgtEl>
                                        <p:attrNameLst>
                                          <p:attrName>style.visibility</p:attrName>
                                        </p:attrNameLst>
                                      </p:cBhvr>
                                      <p:to>
                                        <p:strVal val="visible"/>
                                      </p:to>
                                    </p:set>
                                    <p:anim calcmode="lin" valueType="num">
                                      <p:cBhvr additive="base">
                                        <p:cTn id="166" dur="500" fill="hold"/>
                                        <p:tgtEl>
                                          <p:spTgt spid="46"/>
                                        </p:tgtEl>
                                        <p:attrNameLst>
                                          <p:attrName>ppt_x</p:attrName>
                                        </p:attrNameLst>
                                      </p:cBhvr>
                                      <p:tavLst>
                                        <p:tav tm="0">
                                          <p:val>
                                            <p:strVal val="#ppt_x"/>
                                          </p:val>
                                        </p:tav>
                                        <p:tav tm="100000">
                                          <p:val>
                                            <p:strVal val="#ppt_x"/>
                                          </p:val>
                                        </p:tav>
                                      </p:tavLst>
                                    </p:anim>
                                    <p:anim calcmode="lin" valueType="num">
                                      <p:cBhvr additive="base">
                                        <p:cTn id="167"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2" presetClass="entr" presetSubtype="4" fill="hold" grpId="0" nodeType="clickEffect">
                                  <p:stCondLst>
                                    <p:cond delay="0"/>
                                  </p:stCondLst>
                                  <p:childTnLst>
                                    <p:set>
                                      <p:cBhvr>
                                        <p:cTn id="171" dur="1" fill="hold">
                                          <p:stCondLst>
                                            <p:cond delay="0"/>
                                          </p:stCondLst>
                                        </p:cTn>
                                        <p:tgtEl>
                                          <p:spTgt spid="39"/>
                                        </p:tgtEl>
                                        <p:attrNameLst>
                                          <p:attrName>style.visibility</p:attrName>
                                        </p:attrNameLst>
                                      </p:cBhvr>
                                      <p:to>
                                        <p:strVal val="visible"/>
                                      </p:to>
                                    </p:set>
                                    <p:anim calcmode="lin" valueType="num">
                                      <p:cBhvr additive="base">
                                        <p:cTn id="172" dur="500" fill="hold"/>
                                        <p:tgtEl>
                                          <p:spTgt spid="39"/>
                                        </p:tgtEl>
                                        <p:attrNameLst>
                                          <p:attrName>ppt_x</p:attrName>
                                        </p:attrNameLst>
                                      </p:cBhvr>
                                      <p:tavLst>
                                        <p:tav tm="0">
                                          <p:val>
                                            <p:strVal val="#ppt_x"/>
                                          </p:val>
                                        </p:tav>
                                        <p:tav tm="100000">
                                          <p:val>
                                            <p:strVal val="#ppt_x"/>
                                          </p:val>
                                        </p:tav>
                                      </p:tavLst>
                                    </p:anim>
                                    <p:anim calcmode="lin" valueType="num">
                                      <p:cBhvr additive="base">
                                        <p:cTn id="17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21" presetClass="entr" presetSubtype="1" fill="hold" grpId="0" nodeType="clickEffect">
                                  <p:stCondLst>
                                    <p:cond delay="0"/>
                                  </p:stCondLst>
                                  <p:childTnLst>
                                    <p:set>
                                      <p:cBhvr>
                                        <p:cTn id="177" dur="1" fill="hold">
                                          <p:stCondLst>
                                            <p:cond delay="0"/>
                                          </p:stCondLst>
                                        </p:cTn>
                                        <p:tgtEl>
                                          <p:spTgt spid="26"/>
                                        </p:tgtEl>
                                        <p:attrNameLst>
                                          <p:attrName>style.visibility</p:attrName>
                                        </p:attrNameLst>
                                      </p:cBhvr>
                                      <p:to>
                                        <p:strVal val="visible"/>
                                      </p:to>
                                    </p:set>
                                    <p:animEffect transition="in" filter="wheel(1)">
                                      <p:cBhvr>
                                        <p:cTn id="178" dur="1000"/>
                                        <p:tgtEl>
                                          <p:spTgt spid="26"/>
                                        </p:tgtEl>
                                      </p:cBhvr>
                                    </p:animEffect>
                                  </p:childTnLst>
                                </p:cTn>
                              </p:par>
                            </p:childTnLst>
                          </p:cTn>
                        </p:par>
                      </p:childTnLst>
                    </p:cTn>
                  </p:par>
                  <p:par>
                    <p:cTn id="179" fill="hold">
                      <p:stCondLst>
                        <p:cond delay="indefinite"/>
                      </p:stCondLst>
                      <p:childTnLst>
                        <p:par>
                          <p:cTn id="180" fill="hold">
                            <p:stCondLst>
                              <p:cond delay="0"/>
                            </p:stCondLst>
                            <p:childTnLst>
                              <p:par>
                                <p:cTn id="181" presetID="2" presetClass="entr" presetSubtype="8" decel="100000" fill="hold" grpId="0" nodeType="clickEffect">
                                  <p:stCondLst>
                                    <p:cond delay="0"/>
                                  </p:stCondLst>
                                  <p:childTnLst>
                                    <p:set>
                                      <p:cBhvr>
                                        <p:cTn id="182" dur="1" fill="hold">
                                          <p:stCondLst>
                                            <p:cond delay="0"/>
                                          </p:stCondLst>
                                        </p:cTn>
                                        <p:tgtEl>
                                          <p:spTgt spid="27"/>
                                        </p:tgtEl>
                                        <p:attrNameLst>
                                          <p:attrName>style.visibility</p:attrName>
                                        </p:attrNameLst>
                                      </p:cBhvr>
                                      <p:to>
                                        <p:strVal val="visible"/>
                                      </p:to>
                                    </p:set>
                                    <p:anim calcmode="lin" valueType="num">
                                      <p:cBhvr additive="base">
                                        <p:cTn id="183" dur="1000" fill="hold"/>
                                        <p:tgtEl>
                                          <p:spTgt spid="27"/>
                                        </p:tgtEl>
                                        <p:attrNameLst>
                                          <p:attrName>ppt_x</p:attrName>
                                        </p:attrNameLst>
                                      </p:cBhvr>
                                      <p:tavLst>
                                        <p:tav tm="0">
                                          <p:val>
                                            <p:strVal val="0-#ppt_w/2"/>
                                          </p:val>
                                        </p:tav>
                                        <p:tav tm="100000">
                                          <p:val>
                                            <p:strVal val="#ppt_x"/>
                                          </p:val>
                                        </p:tav>
                                      </p:tavLst>
                                    </p:anim>
                                    <p:anim calcmode="lin" valueType="num">
                                      <p:cBhvr additive="base">
                                        <p:cTn id="184"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 presetClass="entr" presetSubtype="1" fill="hold" grpId="0" nodeType="clickEffect">
                                  <p:stCondLst>
                                    <p:cond delay="0"/>
                                  </p:stCondLst>
                                  <p:childTnLst>
                                    <p:set>
                                      <p:cBhvr>
                                        <p:cTn id="188" dur="1" fill="hold">
                                          <p:stCondLst>
                                            <p:cond delay="0"/>
                                          </p:stCondLst>
                                        </p:cTn>
                                        <p:tgtEl>
                                          <p:spTgt spid="47"/>
                                        </p:tgtEl>
                                        <p:attrNameLst>
                                          <p:attrName>style.visibility</p:attrName>
                                        </p:attrNameLst>
                                      </p:cBhvr>
                                      <p:to>
                                        <p:strVal val="visible"/>
                                      </p:to>
                                    </p:set>
                                    <p:anim calcmode="lin" valueType="num">
                                      <p:cBhvr additive="base">
                                        <p:cTn id="189" dur="500" fill="hold"/>
                                        <p:tgtEl>
                                          <p:spTgt spid="47"/>
                                        </p:tgtEl>
                                        <p:attrNameLst>
                                          <p:attrName>ppt_x</p:attrName>
                                        </p:attrNameLst>
                                      </p:cBhvr>
                                      <p:tavLst>
                                        <p:tav tm="0">
                                          <p:val>
                                            <p:strVal val="#ppt_x"/>
                                          </p:val>
                                        </p:tav>
                                        <p:tav tm="100000">
                                          <p:val>
                                            <p:strVal val="#ppt_x"/>
                                          </p:val>
                                        </p:tav>
                                      </p:tavLst>
                                    </p:anim>
                                    <p:anim calcmode="lin" valueType="num">
                                      <p:cBhvr additive="base">
                                        <p:cTn id="190"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21" presetClass="entr" presetSubtype="1" fill="hold" grpId="0" nodeType="clickEffect">
                                  <p:stCondLst>
                                    <p:cond delay="0"/>
                                  </p:stCondLst>
                                  <p:childTnLst>
                                    <p:set>
                                      <p:cBhvr>
                                        <p:cTn id="194" dur="1" fill="hold">
                                          <p:stCondLst>
                                            <p:cond delay="0"/>
                                          </p:stCondLst>
                                        </p:cTn>
                                        <p:tgtEl>
                                          <p:spTgt spid="28"/>
                                        </p:tgtEl>
                                        <p:attrNameLst>
                                          <p:attrName>style.visibility</p:attrName>
                                        </p:attrNameLst>
                                      </p:cBhvr>
                                      <p:to>
                                        <p:strVal val="visible"/>
                                      </p:to>
                                    </p:set>
                                    <p:animEffect transition="in" filter="wheel(1)">
                                      <p:cBhvr>
                                        <p:cTn id="195" dur="1000"/>
                                        <p:tgtEl>
                                          <p:spTgt spid="28"/>
                                        </p:tgtEl>
                                      </p:cBhvr>
                                    </p:animEffect>
                                  </p:childTnLst>
                                </p:cTn>
                              </p:par>
                            </p:childTnLst>
                          </p:cTn>
                        </p:par>
                      </p:childTnLst>
                    </p:cTn>
                  </p:par>
                  <p:par>
                    <p:cTn id="196" fill="hold">
                      <p:stCondLst>
                        <p:cond delay="indefinite"/>
                      </p:stCondLst>
                      <p:childTnLst>
                        <p:par>
                          <p:cTn id="197" fill="hold">
                            <p:stCondLst>
                              <p:cond delay="0"/>
                            </p:stCondLst>
                            <p:childTnLst>
                              <p:par>
                                <p:cTn id="198" presetID="2" presetClass="entr" presetSubtype="8" decel="100000" fill="hold" grpId="0" nodeType="clickEffect">
                                  <p:stCondLst>
                                    <p:cond delay="0"/>
                                  </p:stCondLst>
                                  <p:childTnLst>
                                    <p:set>
                                      <p:cBhvr>
                                        <p:cTn id="199" dur="1" fill="hold">
                                          <p:stCondLst>
                                            <p:cond delay="0"/>
                                          </p:stCondLst>
                                        </p:cTn>
                                        <p:tgtEl>
                                          <p:spTgt spid="29"/>
                                        </p:tgtEl>
                                        <p:attrNameLst>
                                          <p:attrName>style.visibility</p:attrName>
                                        </p:attrNameLst>
                                      </p:cBhvr>
                                      <p:to>
                                        <p:strVal val="visible"/>
                                      </p:to>
                                    </p:set>
                                    <p:anim calcmode="lin" valueType="num">
                                      <p:cBhvr additive="base">
                                        <p:cTn id="200" dur="1000" fill="hold"/>
                                        <p:tgtEl>
                                          <p:spTgt spid="29"/>
                                        </p:tgtEl>
                                        <p:attrNameLst>
                                          <p:attrName>ppt_x</p:attrName>
                                        </p:attrNameLst>
                                      </p:cBhvr>
                                      <p:tavLst>
                                        <p:tav tm="0">
                                          <p:val>
                                            <p:strVal val="0-#ppt_w/2"/>
                                          </p:val>
                                        </p:tav>
                                        <p:tav tm="100000">
                                          <p:val>
                                            <p:strVal val="#ppt_x"/>
                                          </p:val>
                                        </p:tav>
                                      </p:tavLst>
                                    </p:anim>
                                    <p:anim calcmode="lin" valueType="num">
                                      <p:cBhvr additive="base">
                                        <p:cTn id="201"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1" fill="hold" grpId="0" nodeType="clickEffect">
                                  <p:stCondLst>
                                    <p:cond delay="0"/>
                                  </p:stCondLst>
                                  <p:childTnLst>
                                    <p:set>
                                      <p:cBhvr>
                                        <p:cTn id="205" dur="1" fill="hold">
                                          <p:stCondLst>
                                            <p:cond delay="0"/>
                                          </p:stCondLst>
                                        </p:cTn>
                                        <p:tgtEl>
                                          <p:spTgt spid="48"/>
                                        </p:tgtEl>
                                        <p:attrNameLst>
                                          <p:attrName>style.visibility</p:attrName>
                                        </p:attrNameLst>
                                      </p:cBhvr>
                                      <p:to>
                                        <p:strVal val="visible"/>
                                      </p:to>
                                    </p:set>
                                    <p:anim calcmode="lin" valueType="num">
                                      <p:cBhvr additive="base">
                                        <p:cTn id="206" dur="500" fill="hold"/>
                                        <p:tgtEl>
                                          <p:spTgt spid="48"/>
                                        </p:tgtEl>
                                        <p:attrNameLst>
                                          <p:attrName>ppt_x</p:attrName>
                                        </p:attrNameLst>
                                      </p:cBhvr>
                                      <p:tavLst>
                                        <p:tav tm="0">
                                          <p:val>
                                            <p:strVal val="#ppt_x"/>
                                          </p:val>
                                        </p:tav>
                                        <p:tav tm="100000">
                                          <p:val>
                                            <p:strVal val="#ppt_x"/>
                                          </p:val>
                                        </p:tav>
                                      </p:tavLst>
                                    </p:anim>
                                    <p:anim calcmode="lin" valueType="num">
                                      <p:cBhvr additive="base">
                                        <p:cTn id="207"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6" grpId="0" animBg="1"/>
      <p:bldP spid="17"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1" grpId="0" animBg="1"/>
      <p:bldP spid="32" grpId="0" animBg="1"/>
      <p:bldP spid="33" grpId="0" animBg="1"/>
      <p:bldP spid="34" grpId="0" animBg="1"/>
      <p:bldP spid="35" grpId="0" animBg="1"/>
      <p:bldP spid="36" grpId="0" animBg="1"/>
      <p:bldP spid="38" grpId="0" animBg="1"/>
      <p:bldP spid="39" grpId="0" animBg="1"/>
      <p:bldP spid="3" grpId="0" animBg="1"/>
      <p:bldP spid="37"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3" y="-12117"/>
            <a:ext cx="12190992" cy="6705045"/>
          </a:xfrm>
          <a:prstGeom prst="rect">
            <a:avLst/>
          </a:prstGeom>
        </p:spPr>
      </p:pic>
      <p:sp>
        <p:nvSpPr>
          <p:cNvPr id="2" name="Slide Number Placeholder 1"/>
          <p:cNvSpPr>
            <a:spLocks noGrp="1"/>
          </p:cNvSpPr>
          <p:nvPr>
            <p:ph type="sldNum" sz="quarter" idx="12"/>
          </p:nvPr>
        </p:nvSpPr>
        <p:spPr/>
        <p:txBody>
          <a:bodyPr/>
          <a:lstStyle/>
          <a:p>
            <a:pPr>
              <a:defRPr/>
            </a:pPr>
            <a:fld id="{93351994-359B-4F42-B70F-EFD1062BB087}" type="slidenum">
              <a:rPr lang="en-US" smtClean="0"/>
              <a:pPr>
                <a:defRPr/>
              </a:pPr>
              <a:t>68</a:t>
            </a:fld>
            <a:endParaRPr lang="en-US" dirty="0"/>
          </a:p>
        </p:txBody>
      </p:sp>
      <p:sp>
        <p:nvSpPr>
          <p:cNvPr id="7" name="Oval 6"/>
          <p:cNvSpPr/>
          <p:nvPr/>
        </p:nvSpPr>
        <p:spPr>
          <a:xfrm>
            <a:off x="2273598" y="772632"/>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8" name="Oval 7"/>
          <p:cNvSpPr/>
          <p:nvPr/>
        </p:nvSpPr>
        <p:spPr>
          <a:xfrm>
            <a:off x="3721398" y="1005664"/>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9" name="Oval 8"/>
          <p:cNvSpPr/>
          <p:nvPr/>
        </p:nvSpPr>
        <p:spPr>
          <a:xfrm>
            <a:off x="3763485" y="1033574"/>
            <a:ext cx="254295" cy="26581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0" name="Oval 9"/>
          <p:cNvSpPr/>
          <p:nvPr/>
        </p:nvSpPr>
        <p:spPr>
          <a:xfrm>
            <a:off x="7008631" y="1005664"/>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1" name="Oval 10"/>
          <p:cNvSpPr/>
          <p:nvPr/>
        </p:nvSpPr>
        <p:spPr>
          <a:xfrm>
            <a:off x="8105554" y="1005664"/>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4" name="Oval 13"/>
          <p:cNvSpPr/>
          <p:nvPr/>
        </p:nvSpPr>
        <p:spPr>
          <a:xfrm>
            <a:off x="457200"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5" name="Oval 14"/>
          <p:cNvSpPr/>
          <p:nvPr/>
        </p:nvSpPr>
        <p:spPr>
          <a:xfrm>
            <a:off x="2275370"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6" name="Oval 15"/>
          <p:cNvSpPr/>
          <p:nvPr/>
        </p:nvSpPr>
        <p:spPr>
          <a:xfrm>
            <a:off x="4451499"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17" name="Oval 16"/>
          <p:cNvSpPr/>
          <p:nvPr/>
        </p:nvSpPr>
        <p:spPr>
          <a:xfrm>
            <a:off x="5170969"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0" name="Oval 19"/>
          <p:cNvSpPr/>
          <p:nvPr/>
        </p:nvSpPr>
        <p:spPr>
          <a:xfrm>
            <a:off x="9558670" y="3168947"/>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1" name="Oval 20"/>
          <p:cNvSpPr/>
          <p:nvPr/>
        </p:nvSpPr>
        <p:spPr>
          <a:xfrm>
            <a:off x="11008241" y="3168947"/>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2" name="Oval 21"/>
          <p:cNvSpPr/>
          <p:nvPr/>
        </p:nvSpPr>
        <p:spPr>
          <a:xfrm>
            <a:off x="1903231" y="535128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3" name="Oval 22"/>
          <p:cNvSpPr/>
          <p:nvPr/>
        </p:nvSpPr>
        <p:spPr>
          <a:xfrm>
            <a:off x="2273598" y="5351280"/>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4" name="Oval 23"/>
          <p:cNvSpPr/>
          <p:nvPr/>
        </p:nvSpPr>
        <p:spPr>
          <a:xfrm>
            <a:off x="5539564" y="511160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5" name="Oval 24"/>
          <p:cNvSpPr/>
          <p:nvPr/>
        </p:nvSpPr>
        <p:spPr>
          <a:xfrm>
            <a:off x="5170969" y="5351280"/>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6" name="Oval 25"/>
          <p:cNvSpPr/>
          <p:nvPr/>
        </p:nvSpPr>
        <p:spPr>
          <a:xfrm>
            <a:off x="7010400" y="5351280"/>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7" name="Oval 26"/>
          <p:cNvSpPr/>
          <p:nvPr/>
        </p:nvSpPr>
        <p:spPr>
          <a:xfrm>
            <a:off x="8080743" y="5351280"/>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8" name="Oval 27"/>
          <p:cNvSpPr/>
          <p:nvPr/>
        </p:nvSpPr>
        <p:spPr>
          <a:xfrm>
            <a:off x="10639650" y="5361913"/>
            <a:ext cx="338468" cy="321634"/>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29" name="Oval 28"/>
          <p:cNvSpPr/>
          <p:nvPr/>
        </p:nvSpPr>
        <p:spPr>
          <a:xfrm>
            <a:off x="11015332" y="5361913"/>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0" name="Oval 29"/>
          <p:cNvSpPr/>
          <p:nvPr/>
        </p:nvSpPr>
        <p:spPr>
          <a:xfrm>
            <a:off x="2237154" y="728331"/>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1" name="Oval 30"/>
          <p:cNvSpPr/>
          <p:nvPr/>
        </p:nvSpPr>
        <p:spPr>
          <a:xfrm>
            <a:off x="11015332" y="771748"/>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2" name="Oval 31"/>
          <p:cNvSpPr/>
          <p:nvPr/>
        </p:nvSpPr>
        <p:spPr>
          <a:xfrm>
            <a:off x="10978888" y="727447"/>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3" name="Oval 32"/>
          <p:cNvSpPr/>
          <p:nvPr/>
        </p:nvSpPr>
        <p:spPr>
          <a:xfrm>
            <a:off x="8105554" y="2954965"/>
            <a:ext cx="338468" cy="321634"/>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4" name="Oval 33"/>
          <p:cNvSpPr/>
          <p:nvPr/>
        </p:nvSpPr>
        <p:spPr>
          <a:xfrm>
            <a:off x="8069110" y="2910664"/>
            <a:ext cx="429846" cy="408467"/>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35" name="Rounded Rectangle 34"/>
          <p:cNvSpPr/>
          <p:nvPr/>
        </p:nvSpPr>
        <p:spPr>
          <a:xfrm>
            <a:off x="381000" y="1813397"/>
            <a:ext cx="2628900" cy="472315"/>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altLang="en-US" sz="1600" b="1" kern="0" dirty="0" err="1">
                <a:solidFill>
                  <a:prstClr val="white"/>
                </a:solidFill>
              </a:rPr>
              <a:t>Enero</a:t>
            </a:r>
            <a:r>
              <a:rPr lang="en-US" altLang="en-US" sz="1600" b="1" kern="0" dirty="0">
                <a:solidFill>
                  <a:prstClr val="white"/>
                </a:solidFill>
              </a:rPr>
              <a:t> </a:t>
            </a:r>
            <a:r>
              <a:rPr lang="en-US" altLang="en-US" sz="1600" b="1" kern="0" dirty="0" smtClean="0">
                <a:solidFill>
                  <a:prstClr val="white"/>
                </a:solidFill>
              </a:rPr>
              <a:t>13, </a:t>
            </a:r>
            <a:r>
              <a:rPr lang="en-US" altLang="en-US" sz="1600" b="1" kern="0" dirty="0" err="1">
                <a:solidFill>
                  <a:prstClr val="white"/>
                </a:solidFill>
              </a:rPr>
              <a:t>Fecha</a:t>
            </a:r>
            <a:r>
              <a:rPr lang="en-US" altLang="en-US" sz="1600" b="1" kern="0" dirty="0">
                <a:solidFill>
                  <a:prstClr val="white"/>
                </a:solidFill>
              </a:rPr>
              <a:t> C           Fin del </a:t>
            </a:r>
            <a:r>
              <a:rPr lang="en-US" altLang="en-US" sz="1600" b="1" kern="0" dirty="0" err="1">
                <a:solidFill>
                  <a:prstClr val="white"/>
                </a:solidFill>
              </a:rPr>
              <a:t>Trimestre</a:t>
            </a:r>
            <a:endParaRPr lang="en-US" altLang="en-US" sz="1600" b="1" kern="0" dirty="0">
              <a:solidFill>
                <a:prstClr val="white"/>
              </a:solidFill>
            </a:endParaRPr>
          </a:p>
        </p:txBody>
      </p:sp>
      <p:sp>
        <p:nvSpPr>
          <p:cNvPr id="36" name="Rounded Rectangle 35"/>
          <p:cNvSpPr/>
          <p:nvPr/>
        </p:nvSpPr>
        <p:spPr>
          <a:xfrm>
            <a:off x="9144000" y="1790698"/>
            <a:ext cx="2590800" cy="41910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lvl="0" algn="ctr" defTabSz="914400">
              <a:spcAft>
                <a:spcPts val="1200"/>
              </a:spcAft>
            </a:pPr>
            <a:r>
              <a:rPr lang="en-US" altLang="en-US" sz="1600" b="1" kern="0" dirty="0">
                <a:solidFill>
                  <a:prstClr val="white"/>
                </a:solidFill>
              </a:rPr>
              <a:t>Fin del </a:t>
            </a:r>
            <a:r>
              <a:rPr lang="en-US" altLang="en-US" sz="1600" b="1" kern="0" dirty="0" err="1">
                <a:solidFill>
                  <a:prstClr val="white"/>
                </a:solidFill>
              </a:rPr>
              <a:t>Trimestre</a:t>
            </a:r>
            <a:endParaRPr lang="en-US" altLang="en-US" sz="1600" b="1" kern="0" dirty="0">
              <a:solidFill>
                <a:prstClr val="white"/>
              </a:solidFill>
            </a:endParaRPr>
          </a:p>
        </p:txBody>
      </p:sp>
      <p:sp>
        <p:nvSpPr>
          <p:cNvPr id="38" name="Rounded Rectangle 37"/>
          <p:cNvSpPr/>
          <p:nvPr/>
        </p:nvSpPr>
        <p:spPr>
          <a:xfrm>
            <a:off x="6248400" y="3997843"/>
            <a:ext cx="2590800" cy="421756"/>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lvl="0" algn="ctr" defTabSz="914400">
              <a:spcAft>
                <a:spcPts val="1200"/>
              </a:spcAft>
            </a:pPr>
            <a:r>
              <a:rPr lang="en-US" altLang="en-US" sz="1600" b="1" kern="0" dirty="0">
                <a:solidFill>
                  <a:prstClr val="white"/>
                </a:solidFill>
              </a:rPr>
              <a:t>Fin </a:t>
            </a:r>
            <a:r>
              <a:rPr lang="en-US" altLang="en-US" sz="1600" b="1" kern="0" dirty="0" smtClean="0">
                <a:solidFill>
                  <a:prstClr val="white"/>
                </a:solidFill>
              </a:rPr>
              <a:t>d</a:t>
            </a:r>
          </a:p>
          <a:p>
            <a:pPr marL="174625" lvl="0" algn="ctr" defTabSz="914400">
              <a:spcAft>
                <a:spcPts val="1200"/>
              </a:spcAft>
            </a:pPr>
            <a:r>
              <a:rPr lang="en-US" altLang="en-US" sz="1600" b="1" kern="0" dirty="0" smtClean="0">
                <a:solidFill>
                  <a:prstClr val="white"/>
                </a:solidFill>
              </a:rPr>
              <a:t>Fin del </a:t>
            </a:r>
            <a:r>
              <a:rPr lang="en-US" altLang="en-US" sz="1600" b="1" kern="0" dirty="0" err="1" smtClean="0">
                <a:solidFill>
                  <a:prstClr val="white"/>
                </a:solidFill>
              </a:rPr>
              <a:t>Trimestre</a:t>
            </a:r>
            <a:endParaRPr lang="en-US" altLang="en-US" sz="1600" b="1" kern="0" dirty="0" smtClean="0">
              <a:solidFill>
                <a:prstClr val="white"/>
              </a:solidFill>
            </a:endParaRPr>
          </a:p>
          <a:p>
            <a:pPr marL="174625" algn="ctr" defTabSz="914400">
              <a:spcAft>
                <a:spcPts val="1200"/>
              </a:spcAft>
            </a:pPr>
            <a:endParaRPr lang="en-US" altLang="en-US" sz="2200" b="1" kern="0" dirty="0">
              <a:solidFill>
                <a:prstClr val="white"/>
              </a:solidFill>
            </a:endParaRPr>
          </a:p>
        </p:txBody>
      </p:sp>
      <p:sp>
        <p:nvSpPr>
          <p:cNvPr id="39" name="Rounded Rectangle 38"/>
          <p:cNvSpPr/>
          <p:nvPr/>
        </p:nvSpPr>
        <p:spPr>
          <a:xfrm>
            <a:off x="3325333" y="6134098"/>
            <a:ext cx="2590800" cy="414231"/>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lvl="0" algn="ctr" defTabSz="914400">
              <a:spcAft>
                <a:spcPts val="1200"/>
              </a:spcAft>
            </a:pPr>
            <a:r>
              <a:rPr lang="en-US" altLang="en-US" sz="1600" b="1" kern="0" dirty="0">
                <a:solidFill>
                  <a:prstClr val="white"/>
                </a:solidFill>
              </a:rPr>
              <a:t>Fin del </a:t>
            </a:r>
            <a:r>
              <a:rPr lang="en-US" altLang="en-US" sz="1600" b="1" kern="0" dirty="0" err="1">
                <a:solidFill>
                  <a:prstClr val="white"/>
                </a:solidFill>
              </a:rPr>
              <a:t>Trimestre</a:t>
            </a:r>
            <a:endParaRPr lang="en-US" altLang="en-US" sz="1600" b="1" kern="0" dirty="0">
              <a:solidFill>
                <a:prstClr val="white"/>
              </a:solidFill>
            </a:endParaRPr>
          </a:p>
        </p:txBody>
      </p:sp>
      <p:sp>
        <p:nvSpPr>
          <p:cNvPr id="3" name="Rectangle 2"/>
          <p:cNvSpPr/>
          <p:nvPr/>
        </p:nvSpPr>
        <p:spPr>
          <a:xfrm>
            <a:off x="1201458" y="151503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37" name="Rectangle 36"/>
          <p:cNvSpPr/>
          <p:nvPr/>
        </p:nvSpPr>
        <p:spPr>
          <a:xfrm>
            <a:off x="4119082" y="1526240"/>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0" name="Rectangle 39"/>
          <p:cNvSpPr/>
          <p:nvPr/>
        </p:nvSpPr>
        <p:spPr>
          <a:xfrm>
            <a:off x="7024555" y="1526240"/>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1" name="Rectangle 40"/>
          <p:cNvSpPr/>
          <p:nvPr/>
        </p:nvSpPr>
        <p:spPr>
          <a:xfrm>
            <a:off x="1203075" y="2755500"/>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2" name="Rectangle 41"/>
          <p:cNvSpPr/>
          <p:nvPr/>
        </p:nvSpPr>
        <p:spPr>
          <a:xfrm>
            <a:off x="1201693" y="3694224"/>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3" name="Rectangle 42"/>
          <p:cNvSpPr/>
          <p:nvPr/>
        </p:nvSpPr>
        <p:spPr>
          <a:xfrm>
            <a:off x="4119081" y="3707671"/>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4" name="Rectangle 43"/>
          <p:cNvSpPr/>
          <p:nvPr/>
        </p:nvSpPr>
        <p:spPr>
          <a:xfrm>
            <a:off x="7033234" y="3687353"/>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5" name="Rectangle 44"/>
          <p:cNvSpPr/>
          <p:nvPr/>
        </p:nvSpPr>
        <p:spPr>
          <a:xfrm>
            <a:off x="9955931" y="3709498"/>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6" name="Rectangle 45"/>
          <p:cNvSpPr/>
          <p:nvPr/>
        </p:nvSpPr>
        <p:spPr>
          <a:xfrm>
            <a:off x="4119082" y="4930065"/>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7" name="Rectangle 46"/>
          <p:cNvSpPr/>
          <p:nvPr/>
        </p:nvSpPr>
        <p:spPr>
          <a:xfrm>
            <a:off x="4123565" y="5865159"/>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8" name="Rectangle 47"/>
          <p:cNvSpPr/>
          <p:nvPr/>
        </p:nvSpPr>
        <p:spPr>
          <a:xfrm>
            <a:off x="7033233" y="5878605"/>
            <a:ext cx="279725" cy="228599"/>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sp>
        <p:nvSpPr>
          <p:cNvPr id="49" name="Oval 48"/>
          <p:cNvSpPr/>
          <p:nvPr/>
        </p:nvSpPr>
        <p:spPr>
          <a:xfrm>
            <a:off x="9855962" y="312633"/>
            <a:ext cx="452768" cy="1356455"/>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50" name="Oval 49"/>
          <p:cNvSpPr/>
          <p:nvPr/>
        </p:nvSpPr>
        <p:spPr>
          <a:xfrm>
            <a:off x="1089162" y="2472091"/>
            <a:ext cx="452768" cy="1736630"/>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51" name="Oval 50"/>
          <p:cNvSpPr/>
          <p:nvPr/>
        </p:nvSpPr>
        <p:spPr>
          <a:xfrm>
            <a:off x="1102609" y="4934546"/>
            <a:ext cx="452768" cy="1356455"/>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52" name="Oval 51"/>
          <p:cNvSpPr/>
          <p:nvPr/>
        </p:nvSpPr>
        <p:spPr>
          <a:xfrm>
            <a:off x="4029585" y="4648199"/>
            <a:ext cx="452768" cy="1736630"/>
          </a:xfrm>
          <a:prstGeom prst="ellipse">
            <a:avLst/>
          </a:prstGeom>
          <a:noFill/>
          <a:ln w="412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53" name="Rounded Rectangle 52"/>
          <p:cNvSpPr/>
          <p:nvPr/>
        </p:nvSpPr>
        <p:spPr>
          <a:xfrm>
            <a:off x="6536311" y="1813397"/>
            <a:ext cx="2302890" cy="1247962"/>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b="1" dirty="0" smtClean="0">
                <a:solidFill>
                  <a:srgbClr val="FFFFFF"/>
                </a:solidFill>
              </a:rPr>
              <a:t>Nota:</a:t>
            </a:r>
            <a:r>
              <a:rPr lang="en-US" sz="1800" b="1" dirty="0">
                <a:solidFill>
                  <a:srgbClr val="FFFFFF"/>
                </a:solidFill>
              </a:rPr>
              <a:t/>
            </a:r>
            <a:br>
              <a:rPr lang="en-US" sz="1800" b="1" dirty="0">
                <a:solidFill>
                  <a:srgbClr val="FFFFFF"/>
                </a:solidFill>
              </a:rPr>
            </a:br>
            <a:r>
              <a:rPr lang="en-US" sz="1800" b="1" dirty="0">
                <a:solidFill>
                  <a:srgbClr val="FFFFFF"/>
                </a:solidFill>
              </a:rPr>
              <a:t>No </a:t>
            </a:r>
            <a:r>
              <a:rPr lang="en-US" sz="1800" b="1" dirty="0" err="1" smtClean="0">
                <a:solidFill>
                  <a:srgbClr val="FFFFFF"/>
                </a:solidFill>
              </a:rPr>
              <a:t>Envío</a:t>
            </a:r>
            <a:r>
              <a:rPr lang="en-US" sz="1800" b="1" dirty="0" smtClean="0">
                <a:solidFill>
                  <a:srgbClr val="FFFFFF"/>
                </a:solidFill>
              </a:rPr>
              <a:t> </a:t>
            </a:r>
            <a:r>
              <a:rPr lang="en-US" sz="1800" b="1" dirty="0" err="1" smtClean="0">
                <a:solidFill>
                  <a:srgbClr val="FFFFFF"/>
                </a:solidFill>
              </a:rPr>
              <a:t>Automático</a:t>
            </a:r>
            <a:r>
              <a:rPr lang="en-US" sz="1800" b="1" dirty="0" smtClean="0">
                <a:solidFill>
                  <a:srgbClr val="FFFFFF"/>
                </a:solidFill>
              </a:rPr>
              <a:t> </a:t>
            </a:r>
            <a:r>
              <a:rPr lang="en-US" sz="1800" b="1" dirty="0">
                <a:solidFill>
                  <a:srgbClr val="FFFFFF"/>
                </a:solidFill>
              </a:rPr>
              <a:t/>
            </a:r>
            <a:br>
              <a:rPr lang="en-US" sz="1800" b="1" dirty="0">
                <a:solidFill>
                  <a:srgbClr val="FFFFFF"/>
                </a:solidFill>
              </a:rPr>
            </a:br>
            <a:r>
              <a:rPr lang="en-US" sz="1800" b="1" dirty="0" err="1" smtClean="0">
                <a:solidFill>
                  <a:srgbClr val="FFFFFF"/>
                </a:solidFill>
              </a:rPr>
              <a:t>en</a:t>
            </a:r>
            <a:r>
              <a:rPr lang="en-US" sz="1800" b="1" dirty="0" smtClean="0">
                <a:solidFill>
                  <a:srgbClr val="FFFFFF"/>
                </a:solidFill>
              </a:rPr>
              <a:t> April</a:t>
            </a:r>
            <a:endParaRPr lang="en-US" sz="1800" b="1" dirty="0">
              <a:solidFill>
                <a:srgbClr val="FFFFFF"/>
              </a:solidFill>
            </a:endParaRPr>
          </a:p>
        </p:txBody>
      </p:sp>
      <p:sp>
        <p:nvSpPr>
          <p:cNvPr id="54" name="Rounded Rectangle 53"/>
          <p:cNvSpPr/>
          <p:nvPr/>
        </p:nvSpPr>
        <p:spPr>
          <a:xfrm>
            <a:off x="3107990" y="1813397"/>
            <a:ext cx="2401447" cy="1302385"/>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b="1" dirty="0" smtClean="0">
                <a:solidFill>
                  <a:srgbClr val="FFFFFF"/>
                </a:solidFill>
              </a:rPr>
              <a:t>Nota:</a:t>
            </a:r>
            <a:r>
              <a:rPr lang="en-US" sz="1800" b="1" dirty="0">
                <a:solidFill>
                  <a:srgbClr val="FFFFFF"/>
                </a:solidFill>
              </a:rPr>
              <a:t/>
            </a:r>
            <a:br>
              <a:rPr lang="en-US" sz="1800" b="1" dirty="0">
                <a:solidFill>
                  <a:srgbClr val="FFFFFF"/>
                </a:solidFill>
              </a:rPr>
            </a:br>
            <a:r>
              <a:rPr lang="en-US" sz="1800" b="1" dirty="0" smtClean="0">
                <a:solidFill>
                  <a:srgbClr val="FFFFFF"/>
                </a:solidFill>
              </a:rPr>
              <a:t>Dos </a:t>
            </a:r>
            <a:r>
              <a:rPr lang="en-US" sz="1800" b="1" dirty="0" err="1">
                <a:solidFill>
                  <a:srgbClr val="FFFFFF"/>
                </a:solidFill>
              </a:rPr>
              <a:t>E</a:t>
            </a:r>
            <a:r>
              <a:rPr lang="en-US" sz="1800" b="1" dirty="0" err="1" smtClean="0">
                <a:solidFill>
                  <a:srgbClr val="FFFFFF"/>
                </a:solidFill>
              </a:rPr>
              <a:t>nvíos</a:t>
            </a:r>
            <a:r>
              <a:rPr lang="en-US" sz="1800" b="1" dirty="0" smtClean="0">
                <a:solidFill>
                  <a:srgbClr val="FFFFFF"/>
                </a:solidFill>
              </a:rPr>
              <a:t> </a:t>
            </a:r>
            <a:r>
              <a:rPr lang="en-US" sz="1800" b="1" dirty="0" err="1">
                <a:solidFill>
                  <a:srgbClr val="FFFFFF"/>
                </a:solidFill>
              </a:rPr>
              <a:t>A</a:t>
            </a:r>
            <a:r>
              <a:rPr lang="en-US" sz="1800" b="1" dirty="0" err="1" smtClean="0">
                <a:solidFill>
                  <a:srgbClr val="FFFFFF"/>
                </a:solidFill>
              </a:rPr>
              <a:t>utomáticos</a:t>
            </a:r>
            <a:r>
              <a:rPr lang="en-US" sz="1800" b="1" dirty="0" smtClean="0">
                <a:solidFill>
                  <a:srgbClr val="FFFFFF"/>
                </a:solidFill>
              </a:rPr>
              <a:t> </a:t>
            </a:r>
            <a:br>
              <a:rPr lang="en-US" sz="1800" b="1" dirty="0" smtClean="0">
                <a:solidFill>
                  <a:srgbClr val="FFFFFF"/>
                </a:solidFill>
              </a:rPr>
            </a:br>
            <a:r>
              <a:rPr lang="en-US" sz="1800" b="1" dirty="0" err="1">
                <a:solidFill>
                  <a:srgbClr val="FFFFFF"/>
                </a:solidFill>
              </a:rPr>
              <a:t>e</a:t>
            </a:r>
            <a:r>
              <a:rPr lang="en-US" sz="1800" b="1" dirty="0" err="1" smtClean="0">
                <a:solidFill>
                  <a:srgbClr val="FFFFFF"/>
                </a:solidFill>
              </a:rPr>
              <a:t>n</a:t>
            </a:r>
            <a:r>
              <a:rPr lang="en-US" sz="1800" b="1" dirty="0" smtClean="0">
                <a:solidFill>
                  <a:srgbClr val="FFFFFF"/>
                </a:solidFill>
              </a:rPr>
              <a:t> Mayo</a:t>
            </a:r>
          </a:p>
        </p:txBody>
      </p:sp>
      <p:sp>
        <p:nvSpPr>
          <p:cNvPr id="55" name="Rounded Rectangle 54"/>
          <p:cNvSpPr/>
          <p:nvPr/>
        </p:nvSpPr>
        <p:spPr>
          <a:xfrm>
            <a:off x="2362200" y="3997843"/>
            <a:ext cx="2120153" cy="1148950"/>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b="1" dirty="0">
                <a:solidFill>
                  <a:srgbClr val="FFFFFF"/>
                </a:solidFill>
              </a:rPr>
              <a:t>Note:</a:t>
            </a:r>
            <a:br>
              <a:rPr lang="en-US" sz="1800" b="1" dirty="0">
                <a:solidFill>
                  <a:srgbClr val="FFFFFF"/>
                </a:solidFill>
              </a:rPr>
            </a:br>
            <a:r>
              <a:rPr lang="en-US" sz="1800" b="1" dirty="0">
                <a:solidFill>
                  <a:srgbClr val="FFFFFF"/>
                </a:solidFill>
              </a:rPr>
              <a:t>No </a:t>
            </a:r>
            <a:r>
              <a:rPr lang="en-US" sz="1800" b="1" dirty="0" err="1">
                <a:solidFill>
                  <a:srgbClr val="FFFFFF"/>
                </a:solidFill>
              </a:rPr>
              <a:t>Envío</a:t>
            </a:r>
            <a:r>
              <a:rPr lang="en-US" sz="1800" b="1" dirty="0">
                <a:solidFill>
                  <a:srgbClr val="FFFFFF"/>
                </a:solidFill>
              </a:rPr>
              <a:t> </a:t>
            </a:r>
            <a:r>
              <a:rPr lang="en-US" sz="1800" b="1" dirty="0" err="1">
                <a:solidFill>
                  <a:srgbClr val="FFFFFF"/>
                </a:solidFill>
              </a:rPr>
              <a:t>Automático</a:t>
            </a:r>
            <a:r>
              <a:rPr lang="en-US" sz="1800" b="1" dirty="0">
                <a:solidFill>
                  <a:srgbClr val="FFFFFF"/>
                </a:solidFill>
              </a:rPr>
              <a:t> </a:t>
            </a:r>
            <a:br>
              <a:rPr lang="en-US" sz="1800" b="1" dirty="0">
                <a:solidFill>
                  <a:srgbClr val="FFFFFF"/>
                </a:solidFill>
              </a:rPr>
            </a:br>
            <a:r>
              <a:rPr lang="en-US" sz="1800" b="1" dirty="0" err="1">
                <a:solidFill>
                  <a:srgbClr val="FFFFFF"/>
                </a:solidFill>
              </a:rPr>
              <a:t>en</a:t>
            </a:r>
            <a:r>
              <a:rPr lang="en-US" sz="1800" b="1" dirty="0">
                <a:solidFill>
                  <a:srgbClr val="FFFFFF"/>
                </a:solidFill>
              </a:rPr>
              <a:t> </a:t>
            </a:r>
            <a:r>
              <a:rPr lang="en-US" sz="1800" b="1" dirty="0" err="1" smtClean="0">
                <a:solidFill>
                  <a:srgbClr val="FFFFFF"/>
                </a:solidFill>
              </a:rPr>
              <a:t>Septiembre</a:t>
            </a:r>
            <a:endParaRPr lang="en-US" sz="1800" b="1" dirty="0">
              <a:solidFill>
                <a:srgbClr val="FFFFFF"/>
              </a:solidFill>
            </a:endParaRPr>
          </a:p>
        </p:txBody>
      </p:sp>
      <p:sp>
        <p:nvSpPr>
          <p:cNvPr id="56" name="Rounded Rectangle 55"/>
          <p:cNvSpPr/>
          <p:nvPr/>
        </p:nvSpPr>
        <p:spPr>
          <a:xfrm>
            <a:off x="4838701" y="3787139"/>
            <a:ext cx="2342663" cy="1247193"/>
          </a:xfrm>
          <a:prstGeom prst="roundRect">
            <a:avLst>
              <a:gd name="adj" fmla="val 5914"/>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800" b="1" dirty="0" smtClean="0">
                <a:solidFill>
                  <a:srgbClr val="FFFFFF"/>
                </a:solidFill>
              </a:rPr>
              <a:t>Nota:</a:t>
            </a:r>
            <a:r>
              <a:rPr lang="en-US" sz="1800" b="1" dirty="0">
                <a:solidFill>
                  <a:srgbClr val="FFFFFF"/>
                </a:solidFill>
              </a:rPr>
              <a:t/>
            </a:r>
            <a:br>
              <a:rPr lang="en-US" sz="1800" b="1" dirty="0">
                <a:solidFill>
                  <a:srgbClr val="FFFFFF"/>
                </a:solidFill>
              </a:rPr>
            </a:br>
            <a:r>
              <a:rPr lang="en-US" sz="1800" b="1" dirty="0">
                <a:solidFill>
                  <a:srgbClr val="FFFFFF"/>
                </a:solidFill>
              </a:rPr>
              <a:t>Dos </a:t>
            </a:r>
            <a:r>
              <a:rPr lang="en-US" sz="1800" b="1" dirty="0" err="1">
                <a:solidFill>
                  <a:srgbClr val="FFFFFF"/>
                </a:solidFill>
              </a:rPr>
              <a:t>Envíos</a:t>
            </a:r>
            <a:r>
              <a:rPr lang="en-US" sz="1800" b="1" dirty="0">
                <a:solidFill>
                  <a:srgbClr val="FFFFFF"/>
                </a:solidFill>
              </a:rPr>
              <a:t> </a:t>
            </a:r>
            <a:r>
              <a:rPr lang="en-US" sz="1800" b="1" dirty="0" err="1">
                <a:solidFill>
                  <a:srgbClr val="FFFFFF"/>
                </a:solidFill>
              </a:rPr>
              <a:t>Automáticos</a:t>
            </a:r>
            <a:r>
              <a:rPr lang="en-US" sz="1800" b="1" dirty="0" smtClean="0">
                <a:solidFill>
                  <a:srgbClr val="FFFFFF"/>
                </a:solidFill>
              </a:rPr>
              <a:t/>
            </a:r>
            <a:br>
              <a:rPr lang="en-US" sz="1800" b="1" dirty="0" smtClean="0">
                <a:solidFill>
                  <a:srgbClr val="FFFFFF"/>
                </a:solidFill>
              </a:rPr>
            </a:br>
            <a:r>
              <a:rPr lang="en-US" sz="1800" b="1" dirty="0" err="1" smtClean="0">
                <a:solidFill>
                  <a:srgbClr val="FFFFFF"/>
                </a:solidFill>
              </a:rPr>
              <a:t>en</a:t>
            </a:r>
            <a:r>
              <a:rPr lang="en-US" sz="1800" b="1" dirty="0" smtClean="0">
                <a:solidFill>
                  <a:srgbClr val="FFFFFF"/>
                </a:solidFill>
              </a:rPr>
              <a:t> </a:t>
            </a:r>
            <a:r>
              <a:rPr lang="en-US" sz="1800" b="1" dirty="0" err="1" smtClean="0">
                <a:solidFill>
                  <a:srgbClr val="FFFFFF"/>
                </a:solidFill>
              </a:rPr>
              <a:t>Octubre</a:t>
            </a:r>
            <a:endParaRPr lang="en-US" sz="1800" b="1" dirty="0" smtClean="0">
              <a:solidFill>
                <a:srgbClr val="FFFFFF"/>
              </a:solidFill>
            </a:endParaRPr>
          </a:p>
        </p:txBody>
      </p:sp>
      <p:sp>
        <p:nvSpPr>
          <p:cNvPr id="68" name="TextBox 67"/>
          <p:cNvSpPr txBox="1"/>
          <p:nvPr/>
        </p:nvSpPr>
        <p:spPr>
          <a:xfrm>
            <a:off x="4207895" y="6515120"/>
            <a:ext cx="8018072" cy="338554"/>
          </a:xfrm>
          <a:prstGeom prst="rect">
            <a:avLst/>
          </a:prstGeom>
          <a:noFill/>
        </p:spPr>
        <p:txBody>
          <a:bodyPr wrap="square" rtlCol="0">
            <a:spAutoFit/>
          </a:bodyPr>
          <a:lstStyle/>
          <a:p>
            <a:pPr algn="r" defTabSz="914400" fontAlgn="base">
              <a:spcBef>
                <a:spcPct val="0"/>
              </a:spcBef>
              <a:spcAft>
                <a:spcPct val="0"/>
              </a:spcAft>
            </a:pPr>
            <a:r>
              <a:rPr lang="en-US" sz="1600" dirty="0" err="1" smtClean="0">
                <a:solidFill>
                  <a:srgbClr val="000000"/>
                </a:solidFill>
                <a:latin typeface="Calibri" panose="020F0502020204030204" pitchFamily="34" charset="0"/>
                <a:ea typeface="PMingLiU" pitchFamily="18" charset="-120"/>
              </a:rPr>
              <a:t>Fecha</a:t>
            </a:r>
            <a:r>
              <a:rPr lang="en-US" sz="1600" dirty="0" smtClean="0">
                <a:solidFill>
                  <a:srgbClr val="000000"/>
                </a:solidFill>
                <a:latin typeface="Calibri" panose="020F0502020204030204" pitchFamily="34" charset="0"/>
                <a:ea typeface="PMingLiU" pitchFamily="18" charset="-120"/>
              </a:rPr>
              <a:t> C            End of Q-Month           </a:t>
            </a:r>
            <a:r>
              <a:rPr lang="en-US" sz="1600" dirty="0" err="1" smtClean="0">
                <a:solidFill>
                  <a:srgbClr val="000000"/>
                </a:solidFill>
                <a:latin typeface="Calibri" panose="020F0502020204030204" pitchFamily="34" charset="0"/>
                <a:ea typeface="PMingLiU" pitchFamily="18" charset="-120"/>
              </a:rPr>
              <a:t>Factura</a:t>
            </a:r>
            <a:r>
              <a:rPr lang="en-US" sz="1600" dirty="0" smtClean="0">
                <a:solidFill>
                  <a:srgbClr val="000000"/>
                </a:solidFill>
                <a:latin typeface="Calibri" panose="020F0502020204030204" pitchFamily="34" charset="0"/>
                <a:ea typeface="PMingLiU" pitchFamily="18" charset="-120"/>
              </a:rPr>
              <a:t> del </a:t>
            </a:r>
            <a:r>
              <a:rPr lang="en-US" sz="1600" dirty="0" err="1" smtClean="0">
                <a:solidFill>
                  <a:srgbClr val="000000"/>
                </a:solidFill>
                <a:latin typeface="Calibri" panose="020F0502020204030204" pitchFamily="34" charset="0"/>
                <a:ea typeface="PMingLiU" pitchFamily="18" charset="-120"/>
              </a:rPr>
              <a:t>Envío</a:t>
            </a:r>
            <a:r>
              <a:rPr lang="en-US" sz="1600" dirty="0" smtClean="0">
                <a:solidFill>
                  <a:srgbClr val="000000"/>
                </a:solidFill>
                <a:latin typeface="Calibri" panose="020F0502020204030204" pitchFamily="34" charset="0"/>
                <a:ea typeface="PMingLiU" pitchFamily="18" charset="-120"/>
              </a:rPr>
              <a:t> </a:t>
            </a:r>
            <a:r>
              <a:rPr lang="en-US" sz="1600" dirty="0" err="1" smtClean="0">
                <a:solidFill>
                  <a:srgbClr val="000000"/>
                </a:solidFill>
                <a:latin typeface="Calibri" panose="020F0502020204030204" pitchFamily="34" charset="0"/>
                <a:ea typeface="PMingLiU" pitchFamily="18" charset="-120"/>
              </a:rPr>
              <a:t>Automático</a:t>
            </a:r>
            <a:r>
              <a:rPr lang="en-US" sz="1600" dirty="0" smtClean="0">
                <a:solidFill>
                  <a:srgbClr val="000000"/>
                </a:solidFill>
                <a:latin typeface="Calibri" panose="020F0502020204030204" pitchFamily="34" charset="0"/>
                <a:ea typeface="PMingLiU" pitchFamily="18" charset="-120"/>
              </a:rPr>
              <a:t> </a:t>
            </a:r>
            <a:r>
              <a:rPr lang="en-US" sz="1600" dirty="0" err="1" smtClean="0">
                <a:solidFill>
                  <a:srgbClr val="000000"/>
                </a:solidFill>
                <a:latin typeface="Calibri" panose="020F0502020204030204" pitchFamily="34" charset="0"/>
                <a:ea typeface="PMingLiU" pitchFamily="18" charset="-120"/>
              </a:rPr>
              <a:t>UnFranchise</a:t>
            </a:r>
            <a:r>
              <a:rPr lang="en-US" sz="1600" dirty="0" smtClean="0">
                <a:solidFill>
                  <a:srgbClr val="000000"/>
                </a:solidFill>
                <a:latin typeface="Calibri" panose="020F0502020204030204" pitchFamily="34" charset="0"/>
                <a:ea typeface="PMingLiU" pitchFamily="18" charset="-120"/>
              </a:rPr>
              <a:t> </a:t>
            </a:r>
            <a:endParaRPr lang="en-US" sz="1600" dirty="0">
              <a:solidFill>
                <a:srgbClr val="000000"/>
              </a:solidFill>
              <a:latin typeface="Calibri" panose="020F0502020204030204" pitchFamily="34" charset="0"/>
              <a:ea typeface="PMingLiU" pitchFamily="18" charset="-120"/>
            </a:endParaRPr>
          </a:p>
        </p:txBody>
      </p:sp>
      <p:grpSp>
        <p:nvGrpSpPr>
          <p:cNvPr id="69" name="Group 68"/>
          <p:cNvGrpSpPr/>
          <p:nvPr/>
        </p:nvGrpSpPr>
        <p:grpSpPr>
          <a:xfrm>
            <a:off x="4497548" y="6551418"/>
            <a:ext cx="8018072" cy="1095724"/>
            <a:chOff x="3924893" y="6959779"/>
            <a:chExt cx="7850642" cy="1095724"/>
          </a:xfrm>
        </p:grpSpPr>
        <p:sp>
          <p:nvSpPr>
            <p:cNvPr id="70" name="TextBox 69"/>
            <p:cNvSpPr txBox="1"/>
            <p:nvPr/>
          </p:nvSpPr>
          <p:spPr>
            <a:xfrm>
              <a:off x="3924893" y="7716949"/>
              <a:ext cx="7850642" cy="338554"/>
            </a:xfrm>
            <a:prstGeom prst="rect">
              <a:avLst/>
            </a:prstGeom>
            <a:noFill/>
          </p:spPr>
          <p:txBody>
            <a:bodyPr wrap="square" rtlCol="0">
              <a:spAutoFit/>
            </a:bodyPr>
            <a:lstStyle/>
            <a:p>
              <a:pPr algn="r" defTabSz="914400" fontAlgn="base">
                <a:spcBef>
                  <a:spcPct val="0"/>
                </a:spcBef>
                <a:spcAft>
                  <a:spcPct val="0"/>
                </a:spcAft>
              </a:pPr>
              <a:endParaRPr lang="en-US" sz="1600" dirty="0">
                <a:solidFill>
                  <a:srgbClr val="000000"/>
                </a:solidFill>
                <a:latin typeface="Calibri" panose="020F0502020204030204" pitchFamily="34" charset="0"/>
                <a:ea typeface="PMingLiU" pitchFamily="18" charset="-120"/>
              </a:endParaRPr>
            </a:p>
          </p:txBody>
        </p:sp>
        <p:sp>
          <p:nvSpPr>
            <p:cNvPr id="71" name="Oval 70"/>
            <p:cNvSpPr/>
            <p:nvPr/>
          </p:nvSpPr>
          <p:spPr>
            <a:xfrm>
              <a:off x="4724769" y="6959779"/>
              <a:ext cx="239232" cy="231700"/>
            </a:xfrm>
            <a:prstGeom prst="ellipse">
              <a:avLst/>
            </a:prstGeom>
            <a:noFill/>
            <a:ln w="412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72" name="Oval 71"/>
            <p:cNvSpPr/>
            <p:nvPr/>
          </p:nvSpPr>
          <p:spPr>
            <a:xfrm>
              <a:off x="5926522" y="6959779"/>
              <a:ext cx="244111" cy="2303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1800">
                <a:solidFill>
                  <a:srgbClr val="FFFFFF"/>
                </a:solidFill>
              </a:endParaRPr>
            </a:p>
          </p:txBody>
        </p:sp>
        <p:sp>
          <p:nvSpPr>
            <p:cNvPr id="73" name="Rectangle 72"/>
            <p:cNvSpPr/>
            <p:nvPr/>
          </p:nvSpPr>
          <p:spPr>
            <a:xfrm>
              <a:off x="7721362" y="6959779"/>
              <a:ext cx="213384" cy="233878"/>
            </a:xfrm>
            <a:prstGeom prst="rect">
              <a:avLst/>
            </a:prstGeom>
            <a:noFill/>
            <a:ln>
              <a:solidFill>
                <a:srgbClr val="07EB0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srgbClr val="FFFFFF"/>
                </a:solidFill>
              </a:endParaRPr>
            </a:p>
          </p:txBody>
        </p:sp>
      </p:grpSp>
    </p:spTree>
    <p:extLst>
      <p:ext uri="{BB962C8B-B14F-4D97-AF65-F5344CB8AC3E}">
        <p14:creationId xmlns:p14="http://schemas.microsoft.com/office/powerpoint/2010/main" val="18160441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grpId="0" nodeType="clickEffect">
                                  <p:stCondLst>
                                    <p:cond delay="0"/>
                                  </p:stCondLst>
                                  <p:childTnLst>
                                    <p:animMotion origin="layout" path="M -6.25E-7 1.11111E-6 L 0.11849 -0.00324 " pathEditMode="relative" rAng="0" ptsTypes="AA">
                                      <p:cBhvr>
                                        <p:cTn id="17" dur="2000" fill="hold"/>
                                        <p:tgtEl>
                                          <p:spTgt spid="9"/>
                                        </p:tgtEl>
                                        <p:attrNameLst>
                                          <p:attrName>ppt_x</p:attrName>
                                          <p:attrName>ppt_y</p:attrName>
                                        </p:attrNameLst>
                                      </p:cBhvr>
                                      <p:rCtr x="5924" y="-162"/>
                                    </p:animMotion>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decel="10000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0-#ppt_w/2"/>
                                          </p:val>
                                        </p:tav>
                                        <p:tav tm="100000">
                                          <p:val>
                                            <p:strVal val="#ppt_x"/>
                                          </p:val>
                                        </p:tav>
                                      </p:tavLst>
                                    </p:anim>
                                    <p:anim calcmode="lin" valueType="num">
                                      <p:cBhvr additive="base">
                                        <p:cTn id="3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ppt_x"/>
                                          </p:val>
                                        </p:tav>
                                        <p:tav tm="100000">
                                          <p:val>
                                            <p:strVal val="#ppt_x"/>
                                          </p:val>
                                        </p:tav>
                                      </p:tavLst>
                                    </p:anim>
                                    <p:anim calcmode="lin" valueType="num">
                                      <p:cBhvr additive="base">
                                        <p:cTn id="40"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heel(1)">
                                      <p:cBhvr>
                                        <p:cTn id="45" dur="10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heel(1)">
                                      <p:cBhvr>
                                        <p:cTn id="50" dur="10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 calcmode="lin" valueType="num">
                                      <p:cBhvr additive="base">
                                        <p:cTn id="55" dur="500" fill="hold"/>
                                        <p:tgtEl>
                                          <p:spTgt spid="40"/>
                                        </p:tgtEl>
                                        <p:attrNameLst>
                                          <p:attrName>ppt_x</p:attrName>
                                        </p:attrNameLst>
                                      </p:cBhvr>
                                      <p:tavLst>
                                        <p:tav tm="0">
                                          <p:val>
                                            <p:strVal val="#ppt_x"/>
                                          </p:val>
                                        </p:tav>
                                        <p:tav tm="100000">
                                          <p:val>
                                            <p:strVal val="#ppt_x"/>
                                          </p:val>
                                        </p:tav>
                                      </p:tavLst>
                                    </p:anim>
                                    <p:anim calcmode="lin" valueType="num">
                                      <p:cBhvr additive="base">
                                        <p:cTn id="56" dur="500" fill="hold"/>
                                        <p:tgtEl>
                                          <p:spTgt spid="40"/>
                                        </p:tgtEl>
                                        <p:attrNameLst>
                                          <p:attrName>ppt_y</p:attrName>
                                        </p:attrNameLst>
                                      </p:cBhvr>
                                      <p:tavLst>
                                        <p:tav tm="0">
                                          <p:val>
                                            <p:strVal val="0-#ppt_h/2"/>
                                          </p:val>
                                        </p:tav>
                                        <p:tav tm="100000">
                                          <p:val>
                                            <p:strVal val="#ppt_y"/>
                                          </p:val>
                                        </p:tav>
                                      </p:tavLst>
                                    </p:anim>
                                  </p:childTnLst>
                                </p:cTn>
                              </p:par>
                            </p:childTnLst>
                          </p:cTn>
                        </p:par>
                        <p:par>
                          <p:cTn id="57" fill="hold">
                            <p:stCondLst>
                              <p:cond delay="500"/>
                            </p:stCondLst>
                            <p:childTnLst>
                              <p:par>
                                <p:cTn id="58" presetID="2" presetClass="entr" presetSubtype="4" fill="hold" grpId="0" nodeType="after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additive="base">
                                        <p:cTn id="60" dur="500" fill="hold"/>
                                        <p:tgtEl>
                                          <p:spTgt spid="36"/>
                                        </p:tgtEl>
                                        <p:attrNameLst>
                                          <p:attrName>ppt_x</p:attrName>
                                        </p:attrNameLst>
                                      </p:cBhvr>
                                      <p:tavLst>
                                        <p:tav tm="0">
                                          <p:val>
                                            <p:strVal val="#ppt_x"/>
                                          </p:val>
                                        </p:tav>
                                        <p:tav tm="100000">
                                          <p:val>
                                            <p:strVal val="#ppt_x"/>
                                          </p:val>
                                        </p:tav>
                                      </p:tavLst>
                                    </p:anim>
                                    <p:anim calcmode="lin" valueType="num">
                                      <p:cBhvr additive="base">
                                        <p:cTn id="6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grpId="0" nodeType="click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wheel(1)">
                                      <p:cBhvr>
                                        <p:cTn id="66" dur="2000"/>
                                        <p:tgtEl>
                                          <p:spTgt spid="49"/>
                                        </p:tgtEl>
                                      </p:cBhvr>
                                    </p:animEffect>
                                  </p:childTnLst>
                                </p:cTn>
                              </p:par>
                              <p:par>
                                <p:cTn id="67" presetID="2" presetClass="entr" presetSubtype="4" fill="hold" grpId="0" nodeType="with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additive="base">
                                        <p:cTn id="69" dur="1000" fill="hold"/>
                                        <p:tgtEl>
                                          <p:spTgt spid="53"/>
                                        </p:tgtEl>
                                        <p:attrNameLst>
                                          <p:attrName>ppt_x</p:attrName>
                                        </p:attrNameLst>
                                      </p:cBhvr>
                                      <p:tavLst>
                                        <p:tav tm="0">
                                          <p:val>
                                            <p:strVal val="#ppt_x"/>
                                          </p:val>
                                        </p:tav>
                                        <p:tav tm="100000">
                                          <p:val>
                                            <p:strVal val="#ppt_x"/>
                                          </p:val>
                                        </p:tav>
                                      </p:tavLst>
                                    </p:anim>
                                    <p:anim calcmode="lin" valueType="num">
                                      <p:cBhvr additive="base">
                                        <p:cTn id="70" dur="1000" fill="hold"/>
                                        <p:tgtEl>
                                          <p:spTgt spid="53"/>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heel(1)">
                                      <p:cBhvr>
                                        <p:cTn id="75" dur="10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heel(1)">
                                      <p:cBhvr>
                                        <p:cTn id="80" dur="1000"/>
                                        <p:tgtEl>
                                          <p:spTgt spid="15"/>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additive="base">
                                        <p:cTn id="85" dur="500" fill="hold"/>
                                        <p:tgtEl>
                                          <p:spTgt spid="41"/>
                                        </p:tgtEl>
                                        <p:attrNameLst>
                                          <p:attrName>ppt_x</p:attrName>
                                        </p:attrNameLst>
                                      </p:cBhvr>
                                      <p:tavLst>
                                        <p:tav tm="0">
                                          <p:val>
                                            <p:strVal val="#ppt_x"/>
                                          </p:val>
                                        </p:tav>
                                        <p:tav tm="100000">
                                          <p:val>
                                            <p:strVal val="#ppt_x"/>
                                          </p:val>
                                        </p:tav>
                                      </p:tavLst>
                                    </p:anim>
                                    <p:anim calcmode="lin" valueType="num">
                                      <p:cBhvr additive="base">
                                        <p:cTn id="86"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wheel(1)">
                                      <p:cBhvr>
                                        <p:cTn id="91" dur="1000"/>
                                        <p:tgtEl>
                                          <p:spTgt spid="16"/>
                                        </p:tgtEl>
                                      </p:cBhvr>
                                    </p:animEffect>
                                  </p:childTnLst>
                                </p:cTn>
                              </p:par>
                            </p:childTnLst>
                          </p:cTn>
                        </p:par>
                      </p:childTnLst>
                    </p:cTn>
                  </p:par>
                  <p:par>
                    <p:cTn id="92" fill="hold">
                      <p:stCondLst>
                        <p:cond delay="indefinite"/>
                      </p:stCondLst>
                      <p:childTnLst>
                        <p:par>
                          <p:cTn id="93" fill="hold">
                            <p:stCondLst>
                              <p:cond delay="0"/>
                            </p:stCondLst>
                            <p:childTnLst>
                              <p:par>
                                <p:cTn id="94" presetID="21" presetClass="entr" presetSubtype="1" fill="hold" grpId="0"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wheel(1)">
                                      <p:cBhvr>
                                        <p:cTn id="96" dur="1000"/>
                                        <p:tgtEl>
                                          <p:spTgt spid="17"/>
                                        </p:tgtEl>
                                      </p:cBhvr>
                                    </p:animEffect>
                                  </p:childTnLst>
                                </p:cTn>
                              </p:par>
                            </p:childTnLst>
                          </p:cTn>
                        </p:par>
                      </p:childTnLst>
                    </p:cTn>
                  </p:par>
                  <p:par>
                    <p:cTn id="97" fill="hold">
                      <p:stCondLst>
                        <p:cond delay="indefinite"/>
                      </p:stCondLst>
                      <p:childTnLst>
                        <p:par>
                          <p:cTn id="98" fill="hold">
                            <p:stCondLst>
                              <p:cond delay="0"/>
                            </p:stCondLst>
                            <p:childTnLst>
                              <p:par>
                                <p:cTn id="99" presetID="2" presetClass="entr" presetSubtype="1" fill="hold" grpId="0" nodeType="clickEffect">
                                  <p:stCondLst>
                                    <p:cond delay="0"/>
                                  </p:stCondLst>
                                  <p:childTnLst>
                                    <p:set>
                                      <p:cBhvr>
                                        <p:cTn id="100" dur="1" fill="hold">
                                          <p:stCondLst>
                                            <p:cond delay="0"/>
                                          </p:stCondLst>
                                        </p:cTn>
                                        <p:tgtEl>
                                          <p:spTgt spid="42"/>
                                        </p:tgtEl>
                                        <p:attrNameLst>
                                          <p:attrName>style.visibility</p:attrName>
                                        </p:attrNameLst>
                                      </p:cBhvr>
                                      <p:to>
                                        <p:strVal val="visible"/>
                                      </p:to>
                                    </p:set>
                                    <p:anim calcmode="lin" valueType="num">
                                      <p:cBhvr additive="base">
                                        <p:cTn id="101" dur="500" fill="hold"/>
                                        <p:tgtEl>
                                          <p:spTgt spid="42"/>
                                        </p:tgtEl>
                                        <p:attrNameLst>
                                          <p:attrName>ppt_x</p:attrName>
                                        </p:attrNameLst>
                                      </p:cBhvr>
                                      <p:tavLst>
                                        <p:tav tm="0">
                                          <p:val>
                                            <p:strVal val="#ppt_x"/>
                                          </p:val>
                                        </p:tav>
                                        <p:tav tm="100000">
                                          <p:val>
                                            <p:strVal val="#ppt_x"/>
                                          </p:val>
                                        </p:tav>
                                      </p:tavLst>
                                    </p:anim>
                                    <p:anim calcmode="lin" valueType="num">
                                      <p:cBhvr additive="base">
                                        <p:cTn id="102" dur="500" fill="hold"/>
                                        <p:tgtEl>
                                          <p:spTgt spid="42"/>
                                        </p:tgtEl>
                                        <p:attrNameLst>
                                          <p:attrName>ppt_y</p:attrName>
                                        </p:attrNameLst>
                                      </p:cBhvr>
                                      <p:tavLst>
                                        <p:tav tm="0">
                                          <p:val>
                                            <p:strVal val="0-#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1" presetClass="entr" presetSubtype="1"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wheel(1)">
                                      <p:cBhvr>
                                        <p:cTn id="107" dur="2000"/>
                                        <p:tgtEl>
                                          <p:spTgt spid="50"/>
                                        </p:tgtEl>
                                      </p:cBhvr>
                                    </p:animEffect>
                                  </p:childTnLst>
                                </p:cTn>
                              </p:par>
                            </p:childTnLst>
                          </p:cTn>
                        </p:par>
                        <p:par>
                          <p:cTn id="108" fill="hold">
                            <p:stCondLst>
                              <p:cond delay="2000"/>
                            </p:stCondLst>
                            <p:childTnLst>
                              <p:par>
                                <p:cTn id="109" presetID="2" presetClass="entr" presetSubtype="4" fill="hold" grpId="0" nodeType="afterEffect">
                                  <p:stCondLst>
                                    <p:cond delay="0"/>
                                  </p:stCondLst>
                                  <p:childTnLst>
                                    <p:set>
                                      <p:cBhvr>
                                        <p:cTn id="110" dur="1" fill="hold">
                                          <p:stCondLst>
                                            <p:cond delay="0"/>
                                          </p:stCondLst>
                                        </p:cTn>
                                        <p:tgtEl>
                                          <p:spTgt spid="54"/>
                                        </p:tgtEl>
                                        <p:attrNameLst>
                                          <p:attrName>style.visibility</p:attrName>
                                        </p:attrNameLst>
                                      </p:cBhvr>
                                      <p:to>
                                        <p:strVal val="visible"/>
                                      </p:to>
                                    </p:set>
                                    <p:anim calcmode="lin" valueType="num">
                                      <p:cBhvr additive="base">
                                        <p:cTn id="111" dur="500" fill="hold"/>
                                        <p:tgtEl>
                                          <p:spTgt spid="54"/>
                                        </p:tgtEl>
                                        <p:attrNameLst>
                                          <p:attrName>ppt_x</p:attrName>
                                        </p:attrNameLst>
                                      </p:cBhvr>
                                      <p:tavLst>
                                        <p:tav tm="0">
                                          <p:val>
                                            <p:strVal val="#ppt_x"/>
                                          </p:val>
                                        </p:tav>
                                        <p:tav tm="100000">
                                          <p:val>
                                            <p:strVal val="#ppt_x"/>
                                          </p:val>
                                        </p:tav>
                                      </p:tavLst>
                                    </p:anim>
                                    <p:anim calcmode="lin" valueType="num">
                                      <p:cBhvr additive="base">
                                        <p:cTn id="112" dur="500" fill="hold"/>
                                        <p:tgtEl>
                                          <p:spTgt spid="5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13" fill="hold">
                      <p:stCondLst>
                        <p:cond delay="indefinite"/>
                      </p:stCondLst>
                      <p:childTnLst>
                        <p:par>
                          <p:cTn id="114" fill="hold">
                            <p:stCondLst>
                              <p:cond delay="0"/>
                            </p:stCondLst>
                            <p:childTnLst>
                              <p:par>
                                <p:cTn id="115" presetID="21" presetClass="entr" presetSubtype="1" fill="hold" grpId="0" nodeType="click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wheel(1)">
                                      <p:cBhvr>
                                        <p:cTn id="117" dur="10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21" presetClass="entr" presetSubtype="1" fill="hold" grpId="0" nodeType="click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wheel(1)">
                                      <p:cBhvr>
                                        <p:cTn id="122" dur="1000"/>
                                        <p:tgtEl>
                                          <p:spTgt spid="33"/>
                                        </p:tgtEl>
                                      </p:cBhvr>
                                    </p:animEffect>
                                  </p:childTnLst>
                                </p:cTn>
                              </p:par>
                            </p:childTnLst>
                          </p:cTn>
                        </p:par>
                      </p:childTnLst>
                    </p:cTn>
                  </p:par>
                  <p:par>
                    <p:cTn id="123" fill="hold">
                      <p:stCondLst>
                        <p:cond delay="indefinite"/>
                      </p:stCondLst>
                      <p:childTnLst>
                        <p:par>
                          <p:cTn id="124" fill="hold">
                            <p:stCondLst>
                              <p:cond delay="0"/>
                            </p:stCondLst>
                            <p:childTnLst>
                              <p:par>
                                <p:cTn id="125" presetID="2" presetClass="entr" presetSubtype="1" fill="hold" grpId="0" nodeType="clickEffect">
                                  <p:stCondLst>
                                    <p:cond delay="0"/>
                                  </p:stCondLst>
                                  <p:childTnLst>
                                    <p:set>
                                      <p:cBhvr>
                                        <p:cTn id="126" dur="1" fill="hold">
                                          <p:stCondLst>
                                            <p:cond delay="0"/>
                                          </p:stCondLst>
                                        </p:cTn>
                                        <p:tgtEl>
                                          <p:spTgt spid="43"/>
                                        </p:tgtEl>
                                        <p:attrNameLst>
                                          <p:attrName>style.visibility</p:attrName>
                                        </p:attrNameLst>
                                      </p:cBhvr>
                                      <p:to>
                                        <p:strVal val="visible"/>
                                      </p:to>
                                    </p:set>
                                    <p:anim calcmode="lin" valueType="num">
                                      <p:cBhvr additive="base">
                                        <p:cTn id="127" dur="500" fill="hold"/>
                                        <p:tgtEl>
                                          <p:spTgt spid="43"/>
                                        </p:tgtEl>
                                        <p:attrNameLst>
                                          <p:attrName>ppt_x</p:attrName>
                                        </p:attrNameLst>
                                      </p:cBhvr>
                                      <p:tavLst>
                                        <p:tav tm="0">
                                          <p:val>
                                            <p:strVal val="#ppt_x"/>
                                          </p:val>
                                        </p:tav>
                                        <p:tav tm="100000">
                                          <p:val>
                                            <p:strVal val="#ppt_x"/>
                                          </p:val>
                                        </p:tav>
                                      </p:tavLst>
                                    </p:anim>
                                    <p:anim calcmode="lin" valueType="num">
                                      <p:cBhvr additive="base">
                                        <p:cTn id="128" dur="500" fill="hold"/>
                                        <p:tgtEl>
                                          <p:spTgt spid="43"/>
                                        </p:tgtEl>
                                        <p:attrNameLst>
                                          <p:attrName>ppt_y</p:attrName>
                                        </p:attrNameLst>
                                      </p:cBhvr>
                                      <p:tavLst>
                                        <p:tav tm="0">
                                          <p:val>
                                            <p:strVal val="0-#ppt_h/2"/>
                                          </p:val>
                                        </p:tav>
                                        <p:tav tm="100000">
                                          <p:val>
                                            <p:strVal val="#ppt_y"/>
                                          </p:val>
                                        </p:tav>
                                      </p:tavLst>
                                    </p:anim>
                                  </p:childTnLst>
                                </p:cTn>
                              </p:par>
                            </p:childTnLst>
                          </p:cTn>
                        </p:par>
                        <p:par>
                          <p:cTn id="129" fill="hold">
                            <p:stCondLst>
                              <p:cond delay="500"/>
                            </p:stCondLst>
                            <p:childTnLst>
                              <p:par>
                                <p:cTn id="130" presetID="2" presetClass="entr" presetSubtype="4" fill="hold" grpId="0" nodeType="afterEffect">
                                  <p:stCondLst>
                                    <p:cond delay="0"/>
                                  </p:stCondLst>
                                  <p:childTnLst>
                                    <p:set>
                                      <p:cBhvr>
                                        <p:cTn id="131" dur="1" fill="hold">
                                          <p:stCondLst>
                                            <p:cond delay="0"/>
                                          </p:stCondLst>
                                        </p:cTn>
                                        <p:tgtEl>
                                          <p:spTgt spid="38"/>
                                        </p:tgtEl>
                                        <p:attrNameLst>
                                          <p:attrName>style.visibility</p:attrName>
                                        </p:attrNameLst>
                                      </p:cBhvr>
                                      <p:to>
                                        <p:strVal val="visible"/>
                                      </p:to>
                                    </p:set>
                                    <p:anim calcmode="lin" valueType="num">
                                      <p:cBhvr additive="base">
                                        <p:cTn id="132" dur="500" fill="hold"/>
                                        <p:tgtEl>
                                          <p:spTgt spid="38"/>
                                        </p:tgtEl>
                                        <p:attrNameLst>
                                          <p:attrName>ppt_x</p:attrName>
                                        </p:attrNameLst>
                                      </p:cBhvr>
                                      <p:tavLst>
                                        <p:tav tm="0">
                                          <p:val>
                                            <p:strVal val="#ppt_x"/>
                                          </p:val>
                                        </p:tav>
                                        <p:tav tm="100000">
                                          <p:val>
                                            <p:strVal val="#ppt_x"/>
                                          </p:val>
                                        </p:tav>
                                      </p:tavLst>
                                    </p:anim>
                                    <p:anim calcmode="lin" valueType="num">
                                      <p:cBhvr additive="base">
                                        <p:cTn id="13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1" presetClass="entr" presetSubtype="1" fill="hold" grpId="0" nodeType="clickEffect">
                                  <p:stCondLst>
                                    <p:cond delay="0"/>
                                  </p:stCondLst>
                                  <p:childTnLst>
                                    <p:set>
                                      <p:cBhvr>
                                        <p:cTn id="137" dur="1" fill="hold">
                                          <p:stCondLst>
                                            <p:cond delay="0"/>
                                          </p:stCondLst>
                                        </p:cTn>
                                        <p:tgtEl>
                                          <p:spTgt spid="20"/>
                                        </p:tgtEl>
                                        <p:attrNameLst>
                                          <p:attrName>style.visibility</p:attrName>
                                        </p:attrNameLst>
                                      </p:cBhvr>
                                      <p:to>
                                        <p:strVal val="visible"/>
                                      </p:to>
                                    </p:set>
                                    <p:animEffect transition="in" filter="wheel(1)">
                                      <p:cBhvr>
                                        <p:cTn id="138" dur="1000"/>
                                        <p:tgtEl>
                                          <p:spTgt spid="20"/>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8" decel="100000" fill="hold" grpId="0" nodeType="clickEffect">
                                  <p:stCondLst>
                                    <p:cond delay="0"/>
                                  </p:stCondLst>
                                  <p:childTnLst>
                                    <p:set>
                                      <p:cBhvr>
                                        <p:cTn id="142" dur="1" fill="hold">
                                          <p:stCondLst>
                                            <p:cond delay="0"/>
                                          </p:stCondLst>
                                        </p:cTn>
                                        <p:tgtEl>
                                          <p:spTgt spid="21"/>
                                        </p:tgtEl>
                                        <p:attrNameLst>
                                          <p:attrName>style.visibility</p:attrName>
                                        </p:attrNameLst>
                                      </p:cBhvr>
                                      <p:to>
                                        <p:strVal val="visible"/>
                                      </p:to>
                                    </p:set>
                                    <p:anim calcmode="lin" valueType="num">
                                      <p:cBhvr additive="base">
                                        <p:cTn id="143" dur="1000" fill="hold"/>
                                        <p:tgtEl>
                                          <p:spTgt spid="21"/>
                                        </p:tgtEl>
                                        <p:attrNameLst>
                                          <p:attrName>ppt_x</p:attrName>
                                        </p:attrNameLst>
                                      </p:cBhvr>
                                      <p:tavLst>
                                        <p:tav tm="0">
                                          <p:val>
                                            <p:strVal val="0-#ppt_w/2"/>
                                          </p:val>
                                        </p:tav>
                                        <p:tav tm="100000">
                                          <p:val>
                                            <p:strVal val="#ppt_x"/>
                                          </p:val>
                                        </p:tav>
                                      </p:tavLst>
                                    </p:anim>
                                    <p:anim calcmode="lin" valueType="num">
                                      <p:cBhvr additive="base">
                                        <p:cTn id="14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1" fill="hold" grpId="0" nodeType="clickEffect">
                                  <p:stCondLst>
                                    <p:cond delay="0"/>
                                  </p:stCondLst>
                                  <p:childTnLst>
                                    <p:set>
                                      <p:cBhvr>
                                        <p:cTn id="148" dur="1" fill="hold">
                                          <p:stCondLst>
                                            <p:cond delay="0"/>
                                          </p:stCondLst>
                                        </p:cTn>
                                        <p:tgtEl>
                                          <p:spTgt spid="44"/>
                                        </p:tgtEl>
                                        <p:attrNameLst>
                                          <p:attrName>style.visibility</p:attrName>
                                        </p:attrNameLst>
                                      </p:cBhvr>
                                      <p:to>
                                        <p:strVal val="visible"/>
                                      </p:to>
                                    </p:set>
                                    <p:anim calcmode="lin" valueType="num">
                                      <p:cBhvr additive="base">
                                        <p:cTn id="149" dur="500" fill="hold"/>
                                        <p:tgtEl>
                                          <p:spTgt spid="44"/>
                                        </p:tgtEl>
                                        <p:attrNameLst>
                                          <p:attrName>ppt_x</p:attrName>
                                        </p:attrNameLst>
                                      </p:cBhvr>
                                      <p:tavLst>
                                        <p:tav tm="0">
                                          <p:val>
                                            <p:strVal val="#ppt_x"/>
                                          </p:val>
                                        </p:tav>
                                        <p:tav tm="100000">
                                          <p:val>
                                            <p:strVal val="#ppt_x"/>
                                          </p:val>
                                        </p:tav>
                                      </p:tavLst>
                                    </p:anim>
                                    <p:anim calcmode="lin" valueType="num">
                                      <p:cBhvr additive="base">
                                        <p:cTn id="150"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1" presetClass="entr" presetSubtype="1" fill="hold" grpId="0" nodeType="clickEffect">
                                  <p:stCondLst>
                                    <p:cond delay="0"/>
                                  </p:stCondLst>
                                  <p:childTnLst>
                                    <p:set>
                                      <p:cBhvr>
                                        <p:cTn id="154" dur="1" fill="hold">
                                          <p:stCondLst>
                                            <p:cond delay="0"/>
                                          </p:stCondLst>
                                        </p:cTn>
                                        <p:tgtEl>
                                          <p:spTgt spid="22"/>
                                        </p:tgtEl>
                                        <p:attrNameLst>
                                          <p:attrName>style.visibility</p:attrName>
                                        </p:attrNameLst>
                                      </p:cBhvr>
                                      <p:to>
                                        <p:strVal val="visible"/>
                                      </p:to>
                                    </p:set>
                                    <p:animEffect transition="in" filter="wheel(1)">
                                      <p:cBhvr>
                                        <p:cTn id="155" dur="1000"/>
                                        <p:tgtEl>
                                          <p:spTgt spid="22"/>
                                        </p:tgtEl>
                                      </p:cBhvr>
                                    </p:animEffect>
                                  </p:childTnLst>
                                </p:cTn>
                              </p:par>
                            </p:childTnLst>
                          </p:cTn>
                        </p:par>
                      </p:childTnLst>
                    </p:cTn>
                  </p:par>
                  <p:par>
                    <p:cTn id="156" fill="hold">
                      <p:stCondLst>
                        <p:cond delay="indefinite"/>
                      </p:stCondLst>
                      <p:childTnLst>
                        <p:par>
                          <p:cTn id="157" fill="hold">
                            <p:stCondLst>
                              <p:cond delay="0"/>
                            </p:stCondLst>
                            <p:childTnLst>
                              <p:par>
                                <p:cTn id="158" presetID="2" presetClass="entr" presetSubtype="8" decel="100000" fill="hold" grpId="0" nodeType="clickEffect">
                                  <p:stCondLst>
                                    <p:cond delay="0"/>
                                  </p:stCondLst>
                                  <p:childTnLst>
                                    <p:set>
                                      <p:cBhvr>
                                        <p:cTn id="159" dur="1" fill="hold">
                                          <p:stCondLst>
                                            <p:cond delay="0"/>
                                          </p:stCondLst>
                                        </p:cTn>
                                        <p:tgtEl>
                                          <p:spTgt spid="23"/>
                                        </p:tgtEl>
                                        <p:attrNameLst>
                                          <p:attrName>style.visibility</p:attrName>
                                        </p:attrNameLst>
                                      </p:cBhvr>
                                      <p:to>
                                        <p:strVal val="visible"/>
                                      </p:to>
                                    </p:set>
                                    <p:anim calcmode="lin" valueType="num">
                                      <p:cBhvr additive="base">
                                        <p:cTn id="160" dur="1000" fill="hold"/>
                                        <p:tgtEl>
                                          <p:spTgt spid="23"/>
                                        </p:tgtEl>
                                        <p:attrNameLst>
                                          <p:attrName>ppt_x</p:attrName>
                                        </p:attrNameLst>
                                      </p:cBhvr>
                                      <p:tavLst>
                                        <p:tav tm="0">
                                          <p:val>
                                            <p:strVal val="0-#ppt_w/2"/>
                                          </p:val>
                                        </p:tav>
                                        <p:tav tm="100000">
                                          <p:val>
                                            <p:strVal val="#ppt_x"/>
                                          </p:val>
                                        </p:tav>
                                      </p:tavLst>
                                    </p:anim>
                                    <p:anim calcmode="lin" valueType="num">
                                      <p:cBhvr additive="base">
                                        <p:cTn id="161" dur="10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62" fill="hold">
                      <p:stCondLst>
                        <p:cond delay="indefinite"/>
                      </p:stCondLst>
                      <p:childTnLst>
                        <p:par>
                          <p:cTn id="163" fill="hold">
                            <p:stCondLst>
                              <p:cond delay="0"/>
                            </p:stCondLst>
                            <p:childTnLst>
                              <p:par>
                                <p:cTn id="164" presetID="2" presetClass="entr" presetSubtype="1" fill="hold" grpId="0" nodeType="clickEffect">
                                  <p:stCondLst>
                                    <p:cond delay="0"/>
                                  </p:stCondLst>
                                  <p:childTnLst>
                                    <p:set>
                                      <p:cBhvr>
                                        <p:cTn id="165" dur="1" fill="hold">
                                          <p:stCondLst>
                                            <p:cond delay="0"/>
                                          </p:stCondLst>
                                        </p:cTn>
                                        <p:tgtEl>
                                          <p:spTgt spid="45"/>
                                        </p:tgtEl>
                                        <p:attrNameLst>
                                          <p:attrName>style.visibility</p:attrName>
                                        </p:attrNameLst>
                                      </p:cBhvr>
                                      <p:to>
                                        <p:strVal val="visible"/>
                                      </p:to>
                                    </p:set>
                                    <p:anim calcmode="lin" valueType="num">
                                      <p:cBhvr additive="base">
                                        <p:cTn id="166" dur="500" fill="hold"/>
                                        <p:tgtEl>
                                          <p:spTgt spid="45"/>
                                        </p:tgtEl>
                                        <p:attrNameLst>
                                          <p:attrName>ppt_x</p:attrName>
                                        </p:attrNameLst>
                                      </p:cBhvr>
                                      <p:tavLst>
                                        <p:tav tm="0">
                                          <p:val>
                                            <p:strVal val="#ppt_x"/>
                                          </p:val>
                                        </p:tav>
                                        <p:tav tm="100000">
                                          <p:val>
                                            <p:strVal val="#ppt_x"/>
                                          </p:val>
                                        </p:tav>
                                      </p:tavLst>
                                    </p:anim>
                                    <p:anim calcmode="lin" valueType="num">
                                      <p:cBhvr additive="base">
                                        <p:cTn id="167"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21" presetClass="entr" presetSubtype="1" fill="hold" grpId="0" nodeType="clickEffect">
                                  <p:stCondLst>
                                    <p:cond delay="0"/>
                                  </p:stCondLst>
                                  <p:childTnLst>
                                    <p:set>
                                      <p:cBhvr>
                                        <p:cTn id="171" dur="1" fill="hold">
                                          <p:stCondLst>
                                            <p:cond delay="0"/>
                                          </p:stCondLst>
                                        </p:cTn>
                                        <p:tgtEl>
                                          <p:spTgt spid="24"/>
                                        </p:tgtEl>
                                        <p:attrNameLst>
                                          <p:attrName>style.visibility</p:attrName>
                                        </p:attrNameLst>
                                      </p:cBhvr>
                                      <p:to>
                                        <p:strVal val="visible"/>
                                      </p:to>
                                    </p:set>
                                    <p:animEffect transition="in" filter="wheel(1)">
                                      <p:cBhvr>
                                        <p:cTn id="172" dur="1000"/>
                                        <p:tgtEl>
                                          <p:spTgt spid="24"/>
                                        </p:tgtEl>
                                      </p:cBhvr>
                                    </p:animEffect>
                                  </p:childTnLst>
                                </p:cTn>
                              </p:par>
                            </p:childTnLst>
                          </p:cTn>
                        </p:par>
                      </p:childTnLst>
                    </p:cTn>
                  </p:par>
                  <p:par>
                    <p:cTn id="173" fill="hold">
                      <p:stCondLst>
                        <p:cond delay="indefinite"/>
                      </p:stCondLst>
                      <p:childTnLst>
                        <p:par>
                          <p:cTn id="174" fill="hold">
                            <p:stCondLst>
                              <p:cond delay="0"/>
                            </p:stCondLst>
                            <p:childTnLst>
                              <p:par>
                                <p:cTn id="175" presetID="2" presetClass="entr" presetSubtype="8" decel="100000" fill="hold" grpId="0" nodeType="clickEffect">
                                  <p:stCondLst>
                                    <p:cond delay="0"/>
                                  </p:stCondLst>
                                  <p:childTnLst>
                                    <p:set>
                                      <p:cBhvr>
                                        <p:cTn id="176" dur="1" fill="hold">
                                          <p:stCondLst>
                                            <p:cond delay="0"/>
                                          </p:stCondLst>
                                        </p:cTn>
                                        <p:tgtEl>
                                          <p:spTgt spid="25"/>
                                        </p:tgtEl>
                                        <p:attrNameLst>
                                          <p:attrName>style.visibility</p:attrName>
                                        </p:attrNameLst>
                                      </p:cBhvr>
                                      <p:to>
                                        <p:strVal val="visible"/>
                                      </p:to>
                                    </p:set>
                                    <p:anim calcmode="lin" valueType="num">
                                      <p:cBhvr additive="base">
                                        <p:cTn id="177" dur="1000" fill="hold"/>
                                        <p:tgtEl>
                                          <p:spTgt spid="25"/>
                                        </p:tgtEl>
                                        <p:attrNameLst>
                                          <p:attrName>ppt_x</p:attrName>
                                        </p:attrNameLst>
                                      </p:cBhvr>
                                      <p:tavLst>
                                        <p:tav tm="0">
                                          <p:val>
                                            <p:strVal val="0-#ppt_w/2"/>
                                          </p:val>
                                        </p:tav>
                                        <p:tav tm="100000">
                                          <p:val>
                                            <p:strVal val="#ppt_x"/>
                                          </p:val>
                                        </p:tav>
                                      </p:tavLst>
                                    </p:anim>
                                    <p:anim calcmode="lin" valueType="num">
                                      <p:cBhvr additive="base">
                                        <p:cTn id="178" dur="10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 presetClass="entr" presetSubtype="1" fill="hold" grpId="0" nodeType="clickEffect">
                                  <p:stCondLst>
                                    <p:cond delay="0"/>
                                  </p:stCondLst>
                                  <p:childTnLst>
                                    <p:set>
                                      <p:cBhvr>
                                        <p:cTn id="182" dur="1" fill="hold">
                                          <p:stCondLst>
                                            <p:cond delay="0"/>
                                          </p:stCondLst>
                                        </p:cTn>
                                        <p:tgtEl>
                                          <p:spTgt spid="46"/>
                                        </p:tgtEl>
                                        <p:attrNameLst>
                                          <p:attrName>style.visibility</p:attrName>
                                        </p:attrNameLst>
                                      </p:cBhvr>
                                      <p:to>
                                        <p:strVal val="visible"/>
                                      </p:to>
                                    </p:set>
                                    <p:anim calcmode="lin" valueType="num">
                                      <p:cBhvr additive="base">
                                        <p:cTn id="183" dur="500" fill="hold"/>
                                        <p:tgtEl>
                                          <p:spTgt spid="46"/>
                                        </p:tgtEl>
                                        <p:attrNameLst>
                                          <p:attrName>ppt_x</p:attrName>
                                        </p:attrNameLst>
                                      </p:cBhvr>
                                      <p:tavLst>
                                        <p:tav tm="0">
                                          <p:val>
                                            <p:strVal val="#ppt_x"/>
                                          </p:val>
                                        </p:tav>
                                        <p:tav tm="100000">
                                          <p:val>
                                            <p:strVal val="#ppt_x"/>
                                          </p:val>
                                        </p:tav>
                                      </p:tavLst>
                                    </p:anim>
                                    <p:anim calcmode="lin" valueType="num">
                                      <p:cBhvr additive="base">
                                        <p:cTn id="184"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1" presetClass="entr" presetSubtype="1" fill="hold" grpId="0" nodeType="clickEffect">
                                  <p:stCondLst>
                                    <p:cond delay="0"/>
                                  </p:stCondLst>
                                  <p:childTnLst>
                                    <p:set>
                                      <p:cBhvr>
                                        <p:cTn id="188" dur="1" fill="hold">
                                          <p:stCondLst>
                                            <p:cond delay="0"/>
                                          </p:stCondLst>
                                        </p:cTn>
                                        <p:tgtEl>
                                          <p:spTgt spid="51"/>
                                        </p:tgtEl>
                                        <p:attrNameLst>
                                          <p:attrName>style.visibility</p:attrName>
                                        </p:attrNameLst>
                                      </p:cBhvr>
                                      <p:to>
                                        <p:strVal val="visible"/>
                                      </p:to>
                                    </p:set>
                                    <p:animEffect transition="in" filter="wheel(1)">
                                      <p:cBhvr>
                                        <p:cTn id="189" dur="2000"/>
                                        <p:tgtEl>
                                          <p:spTgt spid="51"/>
                                        </p:tgtEl>
                                      </p:cBhvr>
                                    </p:animEffect>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55"/>
                                        </p:tgtEl>
                                        <p:attrNameLst>
                                          <p:attrName>style.visibility</p:attrName>
                                        </p:attrNameLst>
                                      </p:cBhvr>
                                      <p:to>
                                        <p:strVal val="visible"/>
                                      </p:to>
                                    </p:set>
                                    <p:anim calcmode="lin" valueType="num">
                                      <p:cBhvr additive="base">
                                        <p:cTn id="194" dur="500" fill="hold"/>
                                        <p:tgtEl>
                                          <p:spTgt spid="55"/>
                                        </p:tgtEl>
                                        <p:attrNameLst>
                                          <p:attrName>ppt_x</p:attrName>
                                        </p:attrNameLst>
                                      </p:cBhvr>
                                      <p:tavLst>
                                        <p:tav tm="0">
                                          <p:val>
                                            <p:strVal val="#ppt_x"/>
                                          </p:val>
                                        </p:tav>
                                        <p:tav tm="100000">
                                          <p:val>
                                            <p:strVal val="#ppt_x"/>
                                          </p:val>
                                        </p:tav>
                                      </p:tavLst>
                                    </p:anim>
                                    <p:anim calcmode="lin" valueType="num">
                                      <p:cBhvr additive="base">
                                        <p:cTn id="195" dur="500" fill="hold"/>
                                        <p:tgtEl>
                                          <p:spTgt spid="5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96" fill="hold">
                      <p:stCondLst>
                        <p:cond delay="indefinite"/>
                      </p:stCondLst>
                      <p:childTnLst>
                        <p:par>
                          <p:cTn id="197" fill="hold">
                            <p:stCondLst>
                              <p:cond delay="0"/>
                            </p:stCondLst>
                            <p:childTnLst>
                              <p:par>
                                <p:cTn id="198" presetID="2" presetClass="entr" presetSubtype="4" fill="hold" grpId="0" nodeType="clickEffect">
                                  <p:stCondLst>
                                    <p:cond delay="0"/>
                                  </p:stCondLst>
                                  <p:childTnLst>
                                    <p:set>
                                      <p:cBhvr>
                                        <p:cTn id="199" dur="1" fill="hold">
                                          <p:stCondLst>
                                            <p:cond delay="0"/>
                                          </p:stCondLst>
                                        </p:cTn>
                                        <p:tgtEl>
                                          <p:spTgt spid="39"/>
                                        </p:tgtEl>
                                        <p:attrNameLst>
                                          <p:attrName>style.visibility</p:attrName>
                                        </p:attrNameLst>
                                      </p:cBhvr>
                                      <p:to>
                                        <p:strVal val="visible"/>
                                      </p:to>
                                    </p:set>
                                    <p:anim calcmode="lin" valueType="num">
                                      <p:cBhvr additive="base">
                                        <p:cTn id="200" dur="500" fill="hold"/>
                                        <p:tgtEl>
                                          <p:spTgt spid="39"/>
                                        </p:tgtEl>
                                        <p:attrNameLst>
                                          <p:attrName>ppt_x</p:attrName>
                                        </p:attrNameLst>
                                      </p:cBhvr>
                                      <p:tavLst>
                                        <p:tav tm="0">
                                          <p:val>
                                            <p:strVal val="#ppt_x"/>
                                          </p:val>
                                        </p:tav>
                                        <p:tav tm="100000">
                                          <p:val>
                                            <p:strVal val="#ppt_x"/>
                                          </p:val>
                                        </p:tav>
                                      </p:tavLst>
                                    </p:anim>
                                    <p:anim calcmode="lin" valueType="num">
                                      <p:cBhvr additive="base">
                                        <p:cTn id="20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1" presetClass="entr" presetSubtype="1" fill="hold" grpId="0" nodeType="clickEffect">
                                  <p:stCondLst>
                                    <p:cond delay="0"/>
                                  </p:stCondLst>
                                  <p:childTnLst>
                                    <p:set>
                                      <p:cBhvr>
                                        <p:cTn id="205" dur="1" fill="hold">
                                          <p:stCondLst>
                                            <p:cond delay="0"/>
                                          </p:stCondLst>
                                        </p:cTn>
                                        <p:tgtEl>
                                          <p:spTgt spid="26"/>
                                        </p:tgtEl>
                                        <p:attrNameLst>
                                          <p:attrName>style.visibility</p:attrName>
                                        </p:attrNameLst>
                                      </p:cBhvr>
                                      <p:to>
                                        <p:strVal val="visible"/>
                                      </p:to>
                                    </p:set>
                                    <p:animEffect transition="in" filter="wheel(1)">
                                      <p:cBhvr>
                                        <p:cTn id="206" dur="1000"/>
                                        <p:tgtEl>
                                          <p:spTgt spid="26"/>
                                        </p:tgtEl>
                                      </p:cBhvr>
                                    </p:animEffect>
                                  </p:childTnLst>
                                </p:cTn>
                              </p:par>
                            </p:childTnLst>
                          </p:cTn>
                        </p:par>
                      </p:childTnLst>
                    </p:cTn>
                  </p:par>
                  <p:par>
                    <p:cTn id="207" fill="hold">
                      <p:stCondLst>
                        <p:cond delay="indefinite"/>
                      </p:stCondLst>
                      <p:childTnLst>
                        <p:par>
                          <p:cTn id="208" fill="hold">
                            <p:stCondLst>
                              <p:cond delay="0"/>
                            </p:stCondLst>
                            <p:childTnLst>
                              <p:par>
                                <p:cTn id="209" presetID="2" presetClass="entr" presetSubtype="8" decel="100000" fill="hold" grpId="0" nodeType="clickEffect">
                                  <p:stCondLst>
                                    <p:cond delay="0"/>
                                  </p:stCondLst>
                                  <p:childTnLst>
                                    <p:set>
                                      <p:cBhvr>
                                        <p:cTn id="210" dur="1" fill="hold">
                                          <p:stCondLst>
                                            <p:cond delay="0"/>
                                          </p:stCondLst>
                                        </p:cTn>
                                        <p:tgtEl>
                                          <p:spTgt spid="27"/>
                                        </p:tgtEl>
                                        <p:attrNameLst>
                                          <p:attrName>style.visibility</p:attrName>
                                        </p:attrNameLst>
                                      </p:cBhvr>
                                      <p:to>
                                        <p:strVal val="visible"/>
                                      </p:to>
                                    </p:set>
                                    <p:anim calcmode="lin" valueType="num">
                                      <p:cBhvr additive="base">
                                        <p:cTn id="211" dur="1000" fill="hold"/>
                                        <p:tgtEl>
                                          <p:spTgt spid="27"/>
                                        </p:tgtEl>
                                        <p:attrNameLst>
                                          <p:attrName>ppt_x</p:attrName>
                                        </p:attrNameLst>
                                      </p:cBhvr>
                                      <p:tavLst>
                                        <p:tav tm="0">
                                          <p:val>
                                            <p:strVal val="0-#ppt_w/2"/>
                                          </p:val>
                                        </p:tav>
                                        <p:tav tm="100000">
                                          <p:val>
                                            <p:strVal val="#ppt_x"/>
                                          </p:val>
                                        </p:tav>
                                      </p:tavLst>
                                    </p:anim>
                                    <p:anim calcmode="lin" valueType="num">
                                      <p:cBhvr additive="base">
                                        <p:cTn id="212"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2" presetClass="entr" presetSubtype="1" fill="hold" grpId="0" nodeType="clickEffect">
                                  <p:stCondLst>
                                    <p:cond delay="0"/>
                                  </p:stCondLst>
                                  <p:childTnLst>
                                    <p:set>
                                      <p:cBhvr>
                                        <p:cTn id="216" dur="1" fill="hold">
                                          <p:stCondLst>
                                            <p:cond delay="0"/>
                                          </p:stCondLst>
                                        </p:cTn>
                                        <p:tgtEl>
                                          <p:spTgt spid="47"/>
                                        </p:tgtEl>
                                        <p:attrNameLst>
                                          <p:attrName>style.visibility</p:attrName>
                                        </p:attrNameLst>
                                      </p:cBhvr>
                                      <p:to>
                                        <p:strVal val="visible"/>
                                      </p:to>
                                    </p:set>
                                    <p:anim calcmode="lin" valueType="num">
                                      <p:cBhvr additive="base">
                                        <p:cTn id="217" dur="500" fill="hold"/>
                                        <p:tgtEl>
                                          <p:spTgt spid="47"/>
                                        </p:tgtEl>
                                        <p:attrNameLst>
                                          <p:attrName>ppt_x</p:attrName>
                                        </p:attrNameLst>
                                      </p:cBhvr>
                                      <p:tavLst>
                                        <p:tav tm="0">
                                          <p:val>
                                            <p:strVal val="#ppt_x"/>
                                          </p:val>
                                        </p:tav>
                                        <p:tav tm="100000">
                                          <p:val>
                                            <p:strVal val="#ppt_x"/>
                                          </p:val>
                                        </p:tav>
                                      </p:tavLst>
                                    </p:anim>
                                    <p:anim calcmode="lin" valueType="num">
                                      <p:cBhvr additive="base">
                                        <p:cTn id="218"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21" presetClass="entr" presetSubtype="1" fill="hold" grpId="0" nodeType="clickEffect">
                                  <p:stCondLst>
                                    <p:cond delay="0"/>
                                  </p:stCondLst>
                                  <p:childTnLst>
                                    <p:set>
                                      <p:cBhvr>
                                        <p:cTn id="222" dur="1" fill="hold">
                                          <p:stCondLst>
                                            <p:cond delay="0"/>
                                          </p:stCondLst>
                                        </p:cTn>
                                        <p:tgtEl>
                                          <p:spTgt spid="52"/>
                                        </p:tgtEl>
                                        <p:attrNameLst>
                                          <p:attrName>style.visibility</p:attrName>
                                        </p:attrNameLst>
                                      </p:cBhvr>
                                      <p:to>
                                        <p:strVal val="visible"/>
                                      </p:to>
                                    </p:set>
                                    <p:animEffect transition="in" filter="wheel(1)">
                                      <p:cBhvr>
                                        <p:cTn id="223" dur="2000"/>
                                        <p:tgtEl>
                                          <p:spTgt spid="52"/>
                                        </p:tgtEl>
                                      </p:cBhvr>
                                    </p:animEffect>
                                  </p:childTnLst>
                                </p:cTn>
                              </p:par>
                              <p:par>
                                <p:cTn id="224" presetID="2" presetClass="entr" presetSubtype="4" fill="hold" grpId="0" nodeType="withEffect">
                                  <p:stCondLst>
                                    <p:cond delay="0"/>
                                  </p:stCondLst>
                                  <p:childTnLst>
                                    <p:set>
                                      <p:cBhvr>
                                        <p:cTn id="225" dur="1" fill="hold">
                                          <p:stCondLst>
                                            <p:cond delay="0"/>
                                          </p:stCondLst>
                                        </p:cTn>
                                        <p:tgtEl>
                                          <p:spTgt spid="56"/>
                                        </p:tgtEl>
                                        <p:attrNameLst>
                                          <p:attrName>style.visibility</p:attrName>
                                        </p:attrNameLst>
                                      </p:cBhvr>
                                      <p:to>
                                        <p:strVal val="visible"/>
                                      </p:to>
                                    </p:set>
                                    <p:anim calcmode="lin" valueType="num">
                                      <p:cBhvr additive="base">
                                        <p:cTn id="226" dur="500" fill="hold"/>
                                        <p:tgtEl>
                                          <p:spTgt spid="56"/>
                                        </p:tgtEl>
                                        <p:attrNameLst>
                                          <p:attrName>ppt_x</p:attrName>
                                        </p:attrNameLst>
                                      </p:cBhvr>
                                      <p:tavLst>
                                        <p:tav tm="0">
                                          <p:val>
                                            <p:strVal val="#ppt_x"/>
                                          </p:val>
                                        </p:tav>
                                        <p:tav tm="100000">
                                          <p:val>
                                            <p:strVal val="#ppt_x"/>
                                          </p:val>
                                        </p:tav>
                                      </p:tavLst>
                                    </p:anim>
                                    <p:anim calcmode="lin" valueType="num">
                                      <p:cBhvr additive="base">
                                        <p:cTn id="227" dur="500" fill="hold"/>
                                        <p:tgtEl>
                                          <p:spTgt spid="56"/>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228" fill="hold">
                      <p:stCondLst>
                        <p:cond delay="indefinite"/>
                      </p:stCondLst>
                      <p:childTnLst>
                        <p:par>
                          <p:cTn id="229" fill="hold">
                            <p:stCondLst>
                              <p:cond delay="0"/>
                            </p:stCondLst>
                            <p:childTnLst>
                              <p:par>
                                <p:cTn id="230" presetID="21" presetClass="entr" presetSubtype="1" fill="hold" grpId="0" nodeType="clickEffect">
                                  <p:stCondLst>
                                    <p:cond delay="0"/>
                                  </p:stCondLst>
                                  <p:childTnLst>
                                    <p:set>
                                      <p:cBhvr>
                                        <p:cTn id="231" dur="1" fill="hold">
                                          <p:stCondLst>
                                            <p:cond delay="0"/>
                                          </p:stCondLst>
                                        </p:cTn>
                                        <p:tgtEl>
                                          <p:spTgt spid="28"/>
                                        </p:tgtEl>
                                        <p:attrNameLst>
                                          <p:attrName>style.visibility</p:attrName>
                                        </p:attrNameLst>
                                      </p:cBhvr>
                                      <p:to>
                                        <p:strVal val="visible"/>
                                      </p:to>
                                    </p:set>
                                    <p:animEffect transition="in" filter="wheel(1)">
                                      <p:cBhvr>
                                        <p:cTn id="232" dur="1000"/>
                                        <p:tgtEl>
                                          <p:spTgt spid="28"/>
                                        </p:tgtEl>
                                      </p:cBhvr>
                                    </p:animEffect>
                                  </p:childTnLst>
                                </p:cTn>
                              </p:par>
                            </p:childTnLst>
                          </p:cTn>
                        </p:par>
                      </p:childTnLst>
                    </p:cTn>
                  </p:par>
                  <p:par>
                    <p:cTn id="233" fill="hold">
                      <p:stCondLst>
                        <p:cond delay="indefinite"/>
                      </p:stCondLst>
                      <p:childTnLst>
                        <p:par>
                          <p:cTn id="234" fill="hold">
                            <p:stCondLst>
                              <p:cond delay="0"/>
                            </p:stCondLst>
                            <p:childTnLst>
                              <p:par>
                                <p:cTn id="235" presetID="2" presetClass="entr" presetSubtype="8" decel="100000" fill="hold" grpId="0" nodeType="clickEffect">
                                  <p:stCondLst>
                                    <p:cond delay="0"/>
                                  </p:stCondLst>
                                  <p:childTnLst>
                                    <p:set>
                                      <p:cBhvr>
                                        <p:cTn id="236" dur="1" fill="hold">
                                          <p:stCondLst>
                                            <p:cond delay="0"/>
                                          </p:stCondLst>
                                        </p:cTn>
                                        <p:tgtEl>
                                          <p:spTgt spid="29"/>
                                        </p:tgtEl>
                                        <p:attrNameLst>
                                          <p:attrName>style.visibility</p:attrName>
                                        </p:attrNameLst>
                                      </p:cBhvr>
                                      <p:to>
                                        <p:strVal val="visible"/>
                                      </p:to>
                                    </p:set>
                                    <p:anim calcmode="lin" valueType="num">
                                      <p:cBhvr additive="base">
                                        <p:cTn id="237" dur="1000" fill="hold"/>
                                        <p:tgtEl>
                                          <p:spTgt spid="29"/>
                                        </p:tgtEl>
                                        <p:attrNameLst>
                                          <p:attrName>ppt_x</p:attrName>
                                        </p:attrNameLst>
                                      </p:cBhvr>
                                      <p:tavLst>
                                        <p:tav tm="0">
                                          <p:val>
                                            <p:strVal val="0-#ppt_w/2"/>
                                          </p:val>
                                        </p:tav>
                                        <p:tav tm="100000">
                                          <p:val>
                                            <p:strVal val="#ppt_x"/>
                                          </p:val>
                                        </p:tav>
                                      </p:tavLst>
                                    </p:anim>
                                    <p:anim calcmode="lin" valueType="num">
                                      <p:cBhvr additive="base">
                                        <p:cTn id="238"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39" fill="hold">
                      <p:stCondLst>
                        <p:cond delay="indefinite"/>
                      </p:stCondLst>
                      <p:childTnLst>
                        <p:par>
                          <p:cTn id="240" fill="hold">
                            <p:stCondLst>
                              <p:cond delay="0"/>
                            </p:stCondLst>
                            <p:childTnLst>
                              <p:par>
                                <p:cTn id="241" presetID="2" presetClass="entr" presetSubtype="1" fill="hold" grpId="0" nodeType="clickEffect">
                                  <p:stCondLst>
                                    <p:cond delay="0"/>
                                  </p:stCondLst>
                                  <p:childTnLst>
                                    <p:set>
                                      <p:cBhvr>
                                        <p:cTn id="242" dur="1" fill="hold">
                                          <p:stCondLst>
                                            <p:cond delay="0"/>
                                          </p:stCondLst>
                                        </p:cTn>
                                        <p:tgtEl>
                                          <p:spTgt spid="48"/>
                                        </p:tgtEl>
                                        <p:attrNameLst>
                                          <p:attrName>style.visibility</p:attrName>
                                        </p:attrNameLst>
                                      </p:cBhvr>
                                      <p:to>
                                        <p:strVal val="visible"/>
                                      </p:to>
                                    </p:set>
                                    <p:anim calcmode="lin" valueType="num">
                                      <p:cBhvr additive="base">
                                        <p:cTn id="243" dur="500" fill="hold"/>
                                        <p:tgtEl>
                                          <p:spTgt spid="48"/>
                                        </p:tgtEl>
                                        <p:attrNameLst>
                                          <p:attrName>ppt_x</p:attrName>
                                        </p:attrNameLst>
                                      </p:cBhvr>
                                      <p:tavLst>
                                        <p:tav tm="0">
                                          <p:val>
                                            <p:strVal val="#ppt_x"/>
                                          </p:val>
                                        </p:tav>
                                        <p:tav tm="100000">
                                          <p:val>
                                            <p:strVal val="#ppt_x"/>
                                          </p:val>
                                        </p:tav>
                                      </p:tavLst>
                                    </p:anim>
                                    <p:anim calcmode="lin" valueType="num">
                                      <p:cBhvr additive="base">
                                        <p:cTn id="244" dur="500" fill="hold"/>
                                        <p:tgtEl>
                                          <p:spTgt spid="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6" grpId="0" animBg="1"/>
      <p:bldP spid="17"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1" grpId="0" animBg="1"/>
      <p:bldP spid="32" grpId="0" animBg="1"/>
      <p:bldP spid="33" grpId="0" animBg="1"/>
      <p:bldP spid="34" grpId="0" animBg="1"/>
      <p:bldP spid="35" grpId="0" animBg="1"/>
      <p:bldP spid="36" grpId="0" animBg="1"/>
      <p:bldP spid="38" grpId="0" animBg="1"/>
      <p:bldP spid="39" grpId="0" animBg="1"/>
      <p:bldP spid="3" grpId="0" animBg="1"/>
      <p:bldP spid="37"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367" t="8484" r="2959" b="6671"/>
          <a:stretch/>
        </p:blipFill>
        <p:spPr>
          <a:xfrm>
            <a:off x="0" y="-1"/>
            <a:ext cx="12192000" cy="6858001"/>
          </a:xfrm>
          <a:prstGeom prst="rect">
            <a:avLst/>
          </a:prstGeom>
        </p:spPr>
      </p:pic>
      <p:sp>
        <p:nvSpPr>
          <p:cNvPr id="7" name="Rounded Rectangle 6"/>
          <p:cNvSpPr/>
          <p:nvPr/>
        </p:nvSpPr>
        <p:spPr>
          <a:xfrm>
            <a:off x="6686550" y="4248150"/>
            <a:ext cx="5381627" cy="2286000"/>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31775" lvl="1">
              <a:lnSpc>
                <a:spcPct val="90000"/>
              </a:lnSpc>
            </a:pPr>
            <a:r>
              <a:rPr lang="x-none" sz="1800" b="1" i="0" dirty="0" smtClean="0">
                <a:solidFill>
                  <a:srgbClr val="FFFFFF"/>
                </a:solidFill>
              </a:rPr>
              <a:t>En caso necesario, el Seguro de Acumulación</a:t>
            </a:r>
            <a:r>
              <a:rPr lang="en-US" sz="1800" b="1" i="0" dirty="0" smtClean="0">
                <a:solidFill>
                  <a:srgbClr val="FFFFFF"/>
                </a:solidFill>
              </a:rPr>
              <a:t> (Insured Transfer Buy Rider)</a:t>
            </a:r>
            <a:r>
              <a:rPr lang="x-none" sz="1800" b="1" i="0" dirty="0" smtClean="0">
                <a:solidFill>
                  <a:srgbClr val="FFFFFF"/>
                </a:solidFill>
              </a:rPr>
              <a:t> duplicará o triplicará automáticamente los artículos BV o IBV del pedido al incrementarse los requisitos con la obtención de comisiones</a:t>
            </a:r>
          </a:p>
          <a:p>
            <a:pPr marL="231775" lvl="1">
              <a:lnSpc>
                <a:spcPct val="90000"/>
              </a:lnSpc>
            </a:pPr>
            <a:endParaRPr lang="en-US" altLang="en-US" sz="1800" b="1" dirty="0"/>
          </a:p>
          <a:p>
            <a:pPr marL="231775" lvl="1">
              <a:lnSpc>
                <a:spcPct val="90000"/>
              </a:lnSpc>
            </a:pPr>
            <a:r>
              <a:rPr lang="x-none" sz="1800" b="1" i="0" dirty="0" smtClean="0">
                <a:solidFill>
                  <a:srgbClr val="FFFFFF"/>
                </a:solidFill>
              </a:rPr>
              <a:t>Esto previene contra reajustes en rojo</a:t>
            </a:r>
          </a:p>
        </p:txBody>
      </p:sp>
      <p:sp>
        <p:nvSpPr>
          <p:cNvPr id="2" name="Rounded Rectangle 1"/>
          <p:cNvSpPr/>
          <p:nvPr/>
        </p:nvSpPr>
        <p:spPr>
          <a:xfrm>
            <a:off x="339787" y="0"/>
            <a:ext cx="6346763" cy="1973964"/>
          </a:xfrm>
          <a:prstGeom prst="round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31775" lvl="1">
              <a:lnSpc>
                <a:spcPct val="90000"/>
              </a:lnSpc>
            </a:pPr>
            <a:r>
              <a:rPr lang="x-none" sz="1800" b="1" i="0" dirty="0" smtClean="0">
                <a:solidFill>
                  <a:srgbClr val="FFFFFF"/>
                </a:solidFill>
              </a:rPr>
              <a:t>Agregue a su pedido con Envío Automático UnFranchise todo lo que use mensualmente</a:t>
            </a:r>
          </a:p>
          <a:p>
            <a:pPr lvl="1">
              <a:lnSpc>
                <a:spcPct val="90000"/>
              </a:lnSpc>
            </a:pPr>
            <a:endParaRPr lang="en-US" altLang="en-US" sz="1800" b="1" dirty="0"/>
          </a:p>
          <a:p>
            <a:pPr marL="231775" lvl="1">
              <a:lnSpc>
                <a:spcPct val="90000"/>
              </a:lnSpc>
            </a:pPr>
            <a:r>
              <a:rPr lang="x-none" sz="1800" b="1" i="0" dirty="0" smtClean="0">
                <a:solidFill>
                  <a:srgbClr val="FFFFFF"/>
                </a:solidFill>
              </a:rPr>
              <a:t>Toda cantidad que exceda los requisitos mensuales basados en su BV/IBV correspondiente se colocará según lo seleccionado para Colocación de BV e IBV Excedente</a:t>
            </a:r>
          </a:p>
        </p:txBody>
      </p:sp>
    </p:spTree>
    <p:extLst>
      <p:ext uri="{BB962C8B-B14F-4D97-AF65-F5344CB8AC3E}">
        <p14:creationId xmlns:p14="http://schemas.microsoft.com/office/powerpoint/2010/main" val="200361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1017139" y="1922833"/>
            <a:ext cx="9754661" cy="4123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149635" y="5047199"/>
            <a:ext cx="1374811" cy="36576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rgbClr val="DDDEDD"/>
              </a:solidFill>
            </a:endParaRPr>
          </a:p>
        </p:txBody>
      </p:sp>
      <p:sp>
        <p:nvSpPr>
          <p:cNvPr id="6" name="Title 1"/>
          <p:cNvSpPr txBox="1">
            <a:spLocks/>
          </p:cNvSpPr>
          <p:nvPr/>
        </p:nvSpPr>
        <p:spPr>
          <a:xfrm>
            <a:off x="-5091" y="5656966"/>
            <a:ext cx="12192000" cy="1375873"/>
          </a:xfrm>
          <a:prstGeom prst="rect">
            <a:avLst/>
          </a:prstGeom>
        </p:spPr>
        <p:txBody>
          <a:bodyPr vert="horz" lIns="91400" tIns="45718" rIns="91400" bIns="45718" rtlCol="0" anchor="ctr">
            <a:normAutofit/>
          </a:bodyPr>
          <a:lstStyle>
            <a:lvl1pPr algn="ctr" defTabSz="456963" rtl="0" eaLnBrk="1" latinLnBrk="0" hangingPunct="1">
              <a:spcBef>
                <a:spcPct val="0"/>
              </a:spcBef>
              <a:buNone/>
              <a:defRPr sz="4400" kern="1200">
                <a:solidFill>
                  <a:schemeClr val="tx1"/>
                </a:solidFill>
                <a:latin typeface="+mj-lt"/>
                <a:ea typeface="+mj-ea"/>
                <a:cs typeface="+mj-cs"/>
              </a:defRPr>
            </a:lvl1pPr>
          </a:lstStyle>
          <a:p>
            <a:r>
              <a:rPr lang="es-ES" altLang="zh-CN" sz="2400" b="1" dirty="0">
                <a:solidFill>
                  <a:srgbClr val="DDDEDD">
                    <a:lumMod val="10000"/>
                  </a:srgbClr>
                </a:solidFill>
                <a:ea typeface="PMingLiU" panose="02020500000000000000" pitchFamily="18" charset="-120"/>
                <a:cs typeface="Arial" panose="020B0604020202020204" pitchFamily="34" charset="0"/>
              </a:rPr>
              <a:t>Opera al cien por ciento en nueve países, con siete mercados emergentes y servicios en más de 200 países mediante GLOBAL.SHOP.COM</a:t>
            </a:r>
          </a:p>
        </p:txBody>
      </p:sp>
      <p:sp>
        <p:nvSpPr>
          <p:cNvPr id="8" name="TextBox 22"/>
          <p:cNvSpPr txBox="1">
            <a:spLocks noChangeArrowheads="1"/>
          </p:cNvSpPr>
          <p:nvPr/>
        </p:nvSpPr>
        <p:spPr bwMode="auto">
          <a:xfrm>
            <a:off x="1004630" y="117164"/>
            <a:ext cx="2875802" cy="4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eaLnBrk="0" hangingPunct="0">
              <a:defRPr sz="2400">
                <a:solidFill>
                  <a:schemeClr val="tx1"/>
                </a:solidFill>
                <a:latin typeface="Calisto MT" pitchFamily="18" charset="0"/>
                <a:ea typeface="MS PGothic" pitchFamily="34" charset="-128"/>
              </a:defRPr>
            </a:lvl1pPr>
            <a:lvl2pPr marL="742950" indent="-285750" eaLnBrk="0" hangingPunct="0">
              <a:defRPr sz="2400">
                <a:solidFill>
                  <a:schemeClr val="tx1"/>
                </a:solidFill>
                <a:latin typeface="Calisto MT" pitchFamily="18" charset="0"/>
                <a:ea typeface="MS PGothic" pitchFamily="34" charset="-128"/>
              </a:defRPr>
            </a:lvl2pPr>
            <a:lvl3pPr marL="1143000" indent="-228600" eaLnBrk="0" hangingPunct="0">
              <a:defRPr sz="2400">
                <a:solidFill>
                  <a:schemeClr val="tx1"/>
                </a:solidFill>
                <a:latin typeface="Calisto MT" pitchFamily="18" charset="0"/>
                <a:ea typeface="MS PGothic" pitchFamily="34" charset="-128"/>
              </a:defRPr>
            </a:lvl3pPr>
            <a:lvl4pPr marL="1600200" indent="-228600" eaLnBrk="0" hangingPunct="0">
              <a:defRPr sz="2400">
                <a:solidFill>
                  <a:schemeClr val="tx1"/>
                </a:solidFill>
                <a:latin typeface="Calisto MT" pitchFamily="18" charset="0"/>
                <a:ea typeface="MS PGothic" pitchFamily="34" charset="-128"/>
              </a:defRPr>
            </a:lvl4pPr>
            <a:lvl5pPr marL="2057400" indent="-228600" eaLnBrk="0" hangingPunct="0">
              <a:defRPr sz="2400">
                <a:solidFill>
                  <a:schemeClr val="tx1"/>
                </a:solidFill>
                <a:latin typeface="Calisto MT"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Calisto MT"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Calisto MT"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Calisto MT"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Calisto MT" pitchFamily="18" charset="0"/>
                <a:ea typeface="MS PGothic" pitchFamily="34" charset="-128"/>
              </a:defRPr>
            </a:lvl9pPr>
          </a:lstStyle>
          <a:p>
            <a:pPr algn="ctr" defTabSz="1219170" eaLnBrk="1" fontAlgn="base" hangingPunct="1">
              <a:spcBef>
                <a:spcPct val="0"/>
              </a:spcBef>
              <a:spcAft>
                <a:spcPct val="0"/>
              </a:spcAft>
            </a:pPr>
            <a:r>
              <a:rPr lang="en-US" altLang="en-US" dirty="0">
                <a:solidFill>
                  <a:prstClr val="black"/>
                </a:solidFill>
                <a:latin typeface="Calibri"/>
              </a:rPr>
              <a:t>Americas</a:t>
            </a:r>
          </a:p>
        </p:txBody>
      </p:sp>
      <p:sp>
        <p:nvSpPr>
          <p:cNvPr id="9" name="TextBox 23"/>
          <p:cNvSpPr txBox="1">
            <a:spLocks noChangeArrowheads="1"/>
          </p:cNvSpPr>
          <p:nvPr/>
        </p:nvSpPr>
        <p:spPr bwMode="auto">
          <a:xfrm>
            <a:off x="4668070" y="104465"/>
            <a:ext cx="2875802" cy="4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eaLnBrk="0" hangingPunct="0">
              <a:defRPr sz="2400">
                <a:solidFill>
                  <a:schemeClr val="tx1"/>
                </a:solidFill>
                <a:latin typeface="Calisto MT" pitchFamily="18" charset="0"/>
                <a:ea typeface="MS PGothic" pitchFamily="34" charset="-128"/>
              </a:defRPr>
            </a:lvl1pPr>
            <a:lvl2pPr marL="742950" indent="-285750" eaLnBrk="0" hangingPunct="0">
              <a:defRPr sz="2400">
                <a:solidFill>
                  <a:schemeClr val="tx1"/>
                </a:solidFill>
                <a:latin typeface="Calisto MT" pitchFamily="18" charset="0"/>
                <a:ea typeface="MS PGothic" pitchFamily="34" charset="-128"/>
              </a:defRPr>
            </a:lvl2pPr>
            <a:lvl3pPr marL="1143000" indent="-228600" eaLnBrk="0" hangingPunct="0">
              <a:defRPr sz="2400">
                <a:solidFill>
                  <a:schemeClr val="tx1"/>
                </a:solidFill>
                <a:latin typeface="Calisto MT" pitchFamily="18" charset="0"/>
                <a:ea typeface="MS PGothic" pitchFamily="34" charset="-128"/>
              </a:defRPr>
            </a:lvl3pPr>
            <a:lvl4pPr marL="1600200" indent="-228600" eaLnBrk="0" hangingPunct="0">
              <a:defRPr sz="2400">
                <a:solidFill>
                  <a:schemeClr val="tx1"/>
                </a:solidFill>
                <a:latin typeface="Calisto MT" pitchFamily="18" charset="0"/>
                <a:ea typeface="MS PGothic" pitchFamily="34" charset="-128"/>
              </a:defRPr>
            </a:lvl4pPr>
            <a:lvl5pPr marL="2057400" indent="-228600" eaLnBrk="0" hangingPunct="0">
              <a:defRPr sz="2400">
                <a:solidFill>
                  <a:schemeClr val="tx1"/>
                </a:solidFill>
                <a:latin typeface="Calisto MT"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Calisto MT"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Calisto MT"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Calisto MT"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Calisto MT" pitchFamily="18" charset="0"/>
                <a:ea typeface="MS PGothic" pitchFamily="34" charset="-128"/>
              </a:defRPr>
            </a:lvl9pPr>
          </a:lstStyle>
          <a:p>
            <a:pPr algn="ctr" defTabSz="1219170" eaLnBrk="1" fontAlgn="base" hangingPunct="1">
              <a:spcBef>
                <a:spcPct val="0"/>
              </a:spcBef>
              <a:spcAft>
                <a:spcPct val="0"/>
              </a:spcAft>
            </a:pPr>
            <a:r>
              <a:rPr lang="en-US" altLang="en-US" dirty="0" smtClean="0">
                <a:solidFill>
                  <a:prstClr val="black"/>
                </a:solidFill>
                <a:latin typeface="Calibri"/>
              </a:rPr>
              <a:t>Europa</a:t>
            </a:r>
            <a:endParaRPr lang="en-US" altLang="en-US" dirty="0">
              <a:solidFill>
                <a:prstClr val="black"/>
              </a:solidFill>
              <a:latin typeface="Calibri"/>
            </a:endParaRPr>
          </a:p>
        </p:txBody>
      </p:sp>
      <p:sp>
        <p:nvSpPr>
          <p:cNvPr id="10" name="TextBox 24"/>
          <p:cNvSpPr txBox="1">
            <a:spLocks noChangeArrowheads="1"/>
          </p:cNvSpPr>
          <p:nvPr/>
        </p:nvSpPr>
        <p:spPr bwMode="auto">
          <a:xfrm>
            <a:off x="8173271" y="104465"/>
            <a:ext cx="2875800" cy="4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spAutoFit/>
          </a:bodyPr>
          <a:lstStyle>
            <a:lvl1pPr eaLnBrk="0" hangingPunct="0">
              <a:defRPr sz="2400">
                <a:solidFill>
                  <a:schemeClr val="tx1"/>
                </a:solidFill>
                <a:latin typeface="Calisto MT" pitchFamily="18" charset="0"/>
                <a:ea typeface="MS PGothic" pitchFamily="34" charset="-128"/>
              </a:defRPr>
            </a:lvl1pPr>
            <a:lvl2pPr marL="742950" indent="-285750" eaLnBrk="0" hangingPunct="0">
              <a:defRPr sz="2400">
                <a:solidFill>
                  <a:schemeClr val="tx1"/>
                </a:solidFill>
                <a:latin typeface="Calisto MT" pitchFamily="18" charset="0"/>
                <a:ea typeface="MS PGothic" pitchFamily="34" charset="-128"/>
              </a:defRPr>
            </a:lvl2pPr>
            <a:lvl3pPr marL="1143000" indent="-228600" eaLnBrk="0" hangingPunct="0">
              <a:defRPr sz="2400">
                <a:solidFill>
                  <a:schemeClr val="tx1"/>
                </a:solidFill>
                <a:latin typeface="Calisto MT" pitchFamily="18" charset="0"/>
                <a:ea typeface="MS PGothic" pitchFamily="34" charset="-128"/>
              </a:defRPr>
            </a:lvl3pPr>
            <a:lvl4pPr marL="1600200" indent="-228600" eaLnBrk="0" hangingPunct="0">
              <a:defRPr sz="2400">
                <a:solidFill>
                  <a:schemeClr val="tx1"/>
                </a:solidFill>
                <a:latin typeface="Calisto MT" pitchFamily="18" charset="0"/>
                <a:ea typeface="MS PGothic" pitchFamily="34" charset="-128"/>
              </a:defRPr>
            </a:lvl4pPr>
            <a:lvl5pPr marL="2057400" indent="-228600" eaLnBrk="0" hangingPunct="0">
              <a:defRPr sz="2400">
                <a:solidFill>
                  <a:schemeClr val="tx1"/>
                </a:solidFill>
                <a:latin typeface="Calisto MT"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Calisto MT"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Calisto MT"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Calisto MT"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Calisto MT" pitchFamily="18" charset="0"/>
                <a:ea typeface="MS PGothic" pitchFamily="34" charset="-128"/>
              </a:defRPr>
            </a:lvl9pPr>
          </a:lstStyle>
          <a:p>
            <a:pPr algn="ctr" defTabSz="1219170" eaLnBrk="1" fontAlgn="base" hangingPunct="1">
              <a:spcBef>
                <a:spcPct val="0"/>
              </a:spcBef>
              <a:spcAft>
                <a:spcPct val="0"/>
              </a:spcAft>
            </a:pPr>
            <a:r>
              <a:rPr lang="en-US" altLang="en-US" dirty="0">
                <a:solidFill>
                  <a:prstClr val="black"/>
                </a:solidFill>
                <a:latin typeface="Calibri"/>
              </a:rPr>
              <a:t>Asia </a:t>
            </a:r>
            <a:r>
              <a:rPr lang="en-US" altLang="en-US" dirty="0" err="1" smtClean="0">
                <a:solidFill>
                  <a:prstClr val="black"/>
                </a:solidFill>
                <a:latin typeface="Calibri"/>
              </a:rPr>
              <a:t>Pacífico</a:t>
            </a:r>
            <a:endParaRPr lang="en-US" altLang="en-US" dirty="0">
              <a:solidFill>
                <a:prstClr val="black"/>
              </a:solidFill>
              <a:latin typeface="Calibri"/>
            </a:endParaRPr>
          </a:p>
        </p:txBody>
      </p:sp>
      <p:pic>
        <p:nvPicPr>
          <p:cNvPr id="11" name="Picture 1"/>
          <p:cNvPicPr>
            <a:picLocks noChangeAspect="1"/>
          </p:cNvPicPr>
          <p:nvPr/>
        </p:nvPicPr>
        <p:blipFill rotWithShape="1">
          <a:blip r:embed="rId4">
            <a:extLst>
              <a:ext uri="{28A0092B-C50C-407E-A947-70E740481C1C}">
                <a14:useLocalDpi xmlns:a14="http://schemas.microsoft.com/office/drawing/2010/main" val="0"/>
              </a:ext>
            </a:extLst>
          </a:blip>
          <a:srcRect b="94402"/>
          <a:stretch/>
        </p:blipFill>
        <p:spPr bwMode="auto">
          <a:xfrm>
            <a:off x="570069" y="484763"/>
            <a:ext cx="11141347" cy="103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untry Flags Waving.png"/>
          <p:cNvPicPr>
            <a:picLocks noChangeAspect="1"/>
          </p:cNvPicPr>
          <p:nvPr/>
        </p:nvPicPr>
        <p:blipFill rotWithShape="1">
          <a:blip r:embed="rId5">
            <a:extLst>
              <a:ext uri="{28A0092B-C50C-407E-A947-70E740481C1C}">
                <a14:useLocalDpi xmlns:a14="http://schemas.microsoft.com/office/drawing/2010/main" val="0"/>
              </a:ext>
            </a:extLst>
          </a:blip>
          <a:srcRect r="68267"/>
          <a:stretch/>
        </p:blipFill>
        <p:spPr>
          <a:xfrm>
            <a:off x="723988" y="543590"/>
            <a:ext cx="3390812" cy="1379243"/>
          </a:xfrm>
          <a:prstGeom prst="rect">
            <a:avLst/>
          </a:prstGeom>
        </p:spPr>
      </p:pic>
      <p:pic>
        <p:nvPicPr>
          <p:cNvPr id="13" name="Picture 12" descr="Country Flags Waving.png"/>
          <p:cNvPicPr>
            <a:picLocks noChangeAspect="1"/>
          </p:cNvPicPr>
          <p:nvPr/>
        </p:nvPicPr>
        <p:blipFill rotWithShape="1">
          <a:blip r:embed="rId5">
            <a:extLst>
              <a:ext uri="{28A0092B-C50C-407E-A947-70E740481C1C}">
                <a14:useLocalDpi xmlns:a14="http://schemas.microsoft.com/office/drawing/2010/main" val="0"/>
              </a:ext>
            </a:extLst>
          </a:blip>
          <a:srcRect l="44542" r="44970"/>
          <a:stretch/>
        </p:blipFill>
        <p:spPr>
          <a:xfrm>
            <a:off x="5530544" y="525757"/>
            <a:ext cx="1120731" cy="1379243"/>
          </a:xfrm>
          <a:prstGeom prst="rect">
            <a:avLst/>
          </a:prstGeom>
        </p:spPr>
      </p:pic>
      <p:pic>
        <p:nvPicPr>
          <p:cNvPr id="14" name="Picture 13" descr="Country Flags Waving.png"/>
          <p:cNvPicPr>
            <a:picLocks noChangeAspect="1"/>
          </p:cNvPicPr>
          <p:nvPr/>
        </p:nvPicPr>
        <p:blipFill rotWithShape="1">
          <a:blip r:embed="rId5">
            <a:extLst>
              <a:ext uri="{28A0092B-C50C-407E-A947-70E740481C1C}">
                <a14:useLocalDpi xmlns:a14="http://schemas.microsoft.com/office/drawing/2010/main" val="0"/>
              </a:ext>
            </a:extLst>
          </a:blip>
          <a:srcRect l="68201"/>
          <a:stretch/>
        </p:blipFill>
        <p:spPr>
          <a:xfrm>
            <a:off x="8108256" y="543590"/>
            <a:ext cx="3397945" cy="1379243"/>
          </a:xfrm>
          <a:prstGeom prst="rect">
            <a:avLst/>
          </a:prstGeom>
        </p:spPr>
      </p:pic>
      <p:sp>
        <p:nvSpPr>
          <p:cNvPr id="18" name="TextBox 17"/>
          <p:cNvSpPr txBox="1"/>
          <p:nvPr/>
        </p:nvSpPr>
        <p:spPr>
          <a:xfrm>
            <a:off x="1121781" y="5009165"/>
            <a:ext cx="2094271" cy="400110"/>
          </a:xfrm>
          <a:prstGeom prst="rect">
            <a:avLst/>
          </a:prstGeom>
          <a:noFill/>
        </p:spPr>
        <p:txBody>
          <a:bodyPr wrap="square" rtlCol="0">
            <a:spAutoFit/>
          </a:bodyPr>
          <a:lstStyle/>
          <a:p>
            <a:pPr>
              <a:lnSpc>
                <a:spcPct val="150000"/>
              </a:lnSpc>
            </a:pPr>
            <a:r>
              <a:rPr lang="en-US" sz="800" b="1" dirty="0" err="1" smtClean="0">
                <a:solidFill>
                  <a:schemeClr val="tx1">
                    <a:lumMod val="10000"/>
                  </a:schemeClr>
                </a:solidFill>
                <a:latin typeface="Arial"/>
                <a:cs typeface="Arial"/>
              </a:rPr>
              <a:t>Países</a:t>
            </a:r>
            <a:r>
              <a:rPr lang="en-US" sz="800" b="1" dirty="0" smtClean="0">
                <a:solidFill>
                  <a:schemeClr val="tx1">
                    <a:lumMod val="10000"/>
                  </a:schemeClr>
                </a:solidFill>
                <a:latin typeface="Arial"/>
                <a:cs typeface="Arial"/>
              </a:rPr>
              <a:t> Market</a:t>
            </a:r>
          </a:p>
          <a:p>
            <a:r>
              <a:rPr lang="en-US" sz="800" b="1" dirty="0" err="1" smtClean="0">
                <a:solidFill>
                  <a:schemeClr val="tx1">
                    <a:lumMod val="10000"/>
                  </a:schemeClr>
                </a:solidFill>
                <a:latin typeface="Arial"/>
                <a:cs typeface="Arial"/>
              </a:rPr>
              <a:t>Mercados</a:t>
            </a:r>
            <a:r>
              <a:rPr lang="en-US" sz="800" b="1" dirty="0" smtClean="0">
                <a:solidFill>
                  <a:schemeClr val="tx1">
                    <a:lumMod val="10000"/>
                  </a:schemeClr>
                </a:solidFill>
                <a:latin typeface="Arial"/>
                <a:cs typeface="Arial"/>
              </a:rPr>
              <a:t> </a:t>
            </a:r>
            <a:r>
              <a:rPr lang="en-US" sz="800" b="1" dirty="0" err="1" smtClean="0">
                <a:solidFill>
                  <a:schemeClr val="tx1">
                    <a:lumMod val="10000"/>
                  </a:schemeClr>
                </a:solidFill>
                <a:latin typeface="Arial"/>
                <a:cs typeface="Arial"/>
              </a:rPr>
              <a:t>Emergentes</a:t>
            </a:r>
            <a:endParaRPr lang="en-US" sz="800" b="1" dirty="0" smtClean="0">
              <a:solidFill>
                <a:schemeClr val="tx1">
                  <a:lumMod val="10000"/>
                </a:schemeClr>
              </a:solidFill>
              <a:latin typeface="Arial"/>
              <a:cs typeface="Arial"/>
            </a:endParaRPr>
          </a:p>
        </p:txBody>
      </p:sp>
    </p:spTree>
    <p:extLst>
      <p:ext uri="{BB962C8B-B14F-4D97-AF65-F5344CB8AC3E}">
        <p14:creationId xmlns:p14="http://schemas.microsoft.com/office/powerpoint/2010/main" val="6310129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3074" name="Picture 2" descr="T:\Field Training\Field Training\North America\NA_ENGLISH\NUOT update\images\shutterstock_17078675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6" r="27663" b="-76"/>
          <a:stretch/>
        </p:blipFill>
        <p:spPr bwMode="auto">
          <a:xfrm>
            <a:off x="74" y="62"/>
            <a:ext cx="5467321" cy="50387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 y="5467350"/>
            <a:ext cx="5467321"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74" y="317126"/>
            <a:ext cx="5467351" cy="5150224"/>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5" name="Rectangle 4"/>
          <p:cNvSpPr/>
          <p:nvPr/>
        </p:nvSpPr>
        <p:spPr>
          <a:xfrm>
            <a:off x="68655" y="5110930"/>
            <a:ext cx="5579707" cy="1261884"/>
          </a:xfrm>
          <a:prstGeom prst="rect">
            <a:avLst/>
          </a:prstGeom>
        </p:spPr>
        <p:txBody>
          <a:bodyPr wrap="square">
            <a:spAutoFit/>
          </a:bodyPr>
          <a:lstStyle/>
          <a:p>
            <a:pPr algn="ctr" defTabSz="914400"/>
            <a:r>
              <a:rPr lang="x-none" sz="2800" b="0" i="0" dirty="0" smtClean="0">
                <a:solidFill>
                  <a:srgbClr val="FFFFFF"/>
                </a:solidFill>
              </a:rPr>
              <a:t>Período de gracias del primer trimestre</a:t>
            </a:r>
            <a:endParaRPr lang="en-US" sz="2800" b="0" i="0" dirty="0" smtClean="0">
              <a:solidFill>
                <a:srgbClr val="FFFFFF"/>
              </a:solidFill>
            </a:endParaRPr>
          </a:p>
          <a:p>
            <a:pPr algn="ctr" defTabSz="914400"/>
            <a:r>
              <a:rPr lang="x-none" sz="2000" b="0" i="0" dirty="0" smtClean="0">
                <a:solidFill>
                  <a:srgbClr val="FFFFFF"/>
                </a:solidFill>
              </a:rPr>
              <a:t>(solo para Propietarios de UnFranchise calificados) </a:t>
            </a:r>
          </a:p>
        </p:txBody>
      </p:sp>
      <p:sp>
        <p:nvSpPr>
          <p:cNvPr id="6" name="Rounded Rectangle 5"/>
          <p:cNvSpPr/>
          <p:nvPr/>
        </p:nvSpPr>
        <p:spPr>
          <a:xfrm>
            <a:off x="5829360" y="644901"/>
            <a:ext cx="5876925" cy="1330080"/>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spcAft>
                <a:spcPts val="1200"/>
              </a:spcAft>
            </a:pPr>
            <a:r>
              <a:rPr lang="x-none" sz="1600" b="1" i="0" dirty="0" smtClean="0">
                <a:solidFill>
                  <a:srgbClr val="FFFFFF"/>
                </a:solidFill>
              </a:rPr>
              <a:t>Registre 50 BV y 10 IBV en el BDC-001 durante el primer trimestre (</a:t>
            </a:r>
            <a:r>
              <a:rPr lang="en-US" sz="1600" b="1" i="0" dirty="0" err="1" smtClean="0">
                <a:solidFill>
                  <a:srgbClr val="FFFFFF"/>
                </a:solidFill>
              </a:rPr>
              <a:t>asumiendo</a:t>
            </a:r>
            <a:r>
              <a:rPr lang="en-US" sz="1600" b="1" i="0" dirty="0" smtClean="0">
                <a:solidFill>
                  <a:srgbClr val="FFFFFF"/>
                </a:solidFill>
              </a:rPr>
              <a:t> </a:t>
            </a:r>
            <a:r>
              <a:rPr lang="en-US" sz="1600" b="1" i="0" dirty="0" err="1" smtClean="0">
                <a:solidFill>
                  <a:srgbClr val="FFFFFF"/>
                </a:solidFill>
              </a:rPr>
              <a:t>que</a:t>
            </a:r>
            <a:r>
              <a:rPr lang="en-US" sz="1600" b="1" i="0" dirty="0" smtClean="0">
                <a:solidFill>
                  <a:srgbClr val="FFFFFF"/>
                </a:solidFill>
              </a:rPr>
              <a:t> no ha </a:t>
            </a:r>
            <a:r>
              <a:rPr lang="x-none" sz="1600" b="1" i="0" dirty="0" smtClean="0">
                <a:solidFill>
                  <a:srgbClr val="FFFFFF"/>
                </a:solidFill>
              </a:rPr>
              <a:t>ganado ninguna comisión)</a:t>
            </a:r>
          </a:p>
        </p:txBody>
      </p:sp>
      <p:sp>
        <p:nvSpPr>
          <p:cNvPr id="7" name="Rounded Rectangle 6"/>
          <p:cNvSpPr/>
          <p:nvPr/>
        </p:nvSpPr>
        <p:spPr>
          <a:xfrm>
            <a:off x="6591364" y="2202909"/>
            <a:ext cx="4352925" cy="625288"/>
          </a:xfrm>
          <a:prstGeom prst="roundRect">
            <a:avLst>
              <a:gd name="adj" fmla="val 5914"/>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2">
              <a:spcAft>
                <a:spcPts val="1200"/>
              </a:spcAft>
              <a:defRPr/>
            </a:pPr>
            <a:r>
              <a:rPr lang="x-none" sz="1600" b="1" i="0" dirty="0" smtClean="0">
                <a:solidFill>
                  <a:srgbClr val="FFFFFF"/>
                </a:solidFill>
              </a:rPr>
              <a:t>50 BV corresponden al MPCP</a:t>
            </a:r>
          </a:p>
        </p:txBody>
      </p:sp>
      <p:sp>
        <p:nvSpPr>
          <p:cNvPr id="8" name="Rounded Rectangle 7"/>
          <p:cNvSpPr/>
          <p:nvPr/>
        </p:nvSpPr>
        <p:spPr>
          <a:xfrm>
            <a:off x="6591364" y="3056125"/>
            <a:ext cx="4352925" cy="625288"/>
          </a:xfrm>
          <a:prstGeom prst="roundRect">
            <a:avLst>
              <a:gd name="adj" fmla="val 5914"/>
            </a:avLst>
          </a:prstGeom>
          <a:solidFill>
            <a:srgbClr val="443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2">
              <a:spcAft>
                <a:spcPts val="1200"/>
              </a:spcAft>
              <a:defRPr/>
            </a:pPr>
            <a:r>
              <a:rPr lang="en-US" sz="1600" b="1" i="0" dirty="0" smtClean="0">
                <a:solidFill>
                  <a:srgbClr val="FFFFFF"/>
                </a:solidFill>
              </a:rPr>
              <a:t> </a:t>
            </a:r>
            <a:r>
              <a:rPr lang="x-none" sz="1600" b="1" i="0" dirty="0" smtClean="0">
                <a:solidFill>
                  <a:srgbClr val="FFFFFF"/>
                </a:solidFill>
              </a:rPr>
              <a:t>10 IBV corresponden al IBVCP</a:t>
            </a:r>
          </a:p>
        </p:txBody>
      </p:sp>
      <p:sp>
        <p:nvSpPr>
          <p:cNvPr id="9" name="Rounded Rectangle 8"/>
          <p:cNvSpPr/>
          <p:nvPr/>
        </p:nvSpPr>
        <p:spPr>
          <a:xfrm>
            <a:off x="5829360" y="3909341"/>
            <a:ext cx="5876925" cy="1330080"/>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spcAft>
                <a:spcPts val="1200"/>
              </a:spcAft>
            </a:pPr>
            <a:r>
              <a:rPr lang="x-none" sz="1600" b="1" i="0" dirty="0" smtClean="0">
                <a:solidFill>
                  <a:srgbClr val="FFFFFF"/>
                </a:solidFill>
              </a:rPr>
              <a:t>Suscríbase por un mes al UFMS el último mes de su primer trimestre </a:t>
            </a:r>
            <a:r>
              <a:rPr lang="x-none" sz="1600" b="1" dirty="0">
                <a:solidFill>
                  <a:srgbClr val="FFFFFF"/>
                </a:solidFill>
              </a:rPr>
              <a:t>(</a:t>
            </a:r>
            <a:r>
              <a:rPr lang="en-US" sz="1600" b="1" dirty="0" err="1">
                <a:solidFill>
                  <a:srgbClr val="FFFFFF"/>
                </a:solidFill>
              </a:rPr>
              <a:t>asumiendo</a:t>
            </a:r>
            <a:r>
              <a:rPr lang="en-US" sz="1600" b="1" dirty="0">
                <a:solidFill>
                  <a:srgbClr val="FFFFFF"/>
                </a:solidFill>
              </a:rPr>
              <a:t> </a:t>
            </a:r>
            <a:r>
              <a:rPr lang="en-US" sz="1600" b="1" dirty="0" err="1">
                <a:solidFill>
                  <a:srgbClr val="FFFFFF"/>
                </a:solidFill>
              </a:rPr>
              <a:t>que</a:t>
            </a:r>
            <a:r>
              <a:rPr lang="en-US" sz="1600" b="1" dirty="0">
                <a:solidFill>
                  <a:srgbClr val="FFFFFF"/>
                </a:solidFill>
              </a:rPr>
              <a:t> no ha </a:t>
            </a:r>
            <a:r>
              <a:rPr lang="x-none" sz="1600" b="1" dirty="0">
                <a:solidFill>
                  <a:srgbClr val="FFFFFF"/>
                </a:solidFill>
              </a:rPr>
              <a:t>ganado ninguna comisión)</a:t>
            </a:r>
          </a:p>
        </p:txBody>
      </p:sp>
      <p:sp>
        <p:nvSpPr>
          <p:cNvPr id="10" name="Rounded Rectangle 9"/>
          <p:cNvSpPr/>
          <p:nvPr/>
        </p:nvSpPr>
        <p:spPr>
          <a:xfrm>
            <a:off x="5829364" y="5467434"/>
            <a:ext cx="6113820" cy="907825"/>
          </a:xfrm>
          <a:prstGeom prst="roundRect">
            <a:avLst>
              <a:gd name="adj" fmla="val 5914"/>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spcAft>
                <a:spcPts val="1200"/>
              </a:spcAft>
            </a:pPr>
            <a:r>
              <a:rPr lang="x-none" sz="1600" b="1" i="0" dirty="0" smtClean="0">
                <a:solidFill>
                  <a:srgbClr val="FFFFFF"/>
                </a:solidFill>
              </a:rPr>
              <a:t>Estar inscrito en el Envío Automático UnFranchise garantiza el cumplimiento de </a:t>
            </a:r>
            <a:r>
              <a:rPr lang="en-US" sz="1600" b="1" i="0" dirty="0" err="1" smtClean="0">
                <a:solidFill>
                  <a:srgbClr val="FFFFFF"/>
                </a:solidFill>
              </a:rPr>
              <a:t>todos</a:t>
            </a:r>
            <a:r>
              <a:rPr lang="en-US" sz="1600" b="1" i="0" dirty="0" smtClean="0">
                <a:solidFill>
                  <a:srgbClr val="FFFFFF"/>
                </a:solidFill>
              </a:rPr>
              <a:t> los </a:t>
            </a:r>
            <a:r>
              <a:rPr lang="x-none" sz="1600" b="1" i="0" dirty="0" smtClean="0">
                <a:solidFill>
                  <a:srgbClr val="FFFFFF"/>
                </a:solidFill>
              </a:rPr>
              <a:t>requisitos</a:t>
            </a:r>
            <a:r>
              <a:rPr lang="en-US" sz="1600" b="1" dirty="0">
                <a:solidFill>
                  <a:srgbClr val="FFFFFF"/>
                </a:solidFill>
              </a:rPr>
              <a:t> </a:t>
            </a:r>
            <a:endParaRPr lang="x-none" sz="1600" b="1" i="0" dirty="0" smtClean="0">
              <a:solidFill>
                <a:srgbClr val="FFFFFF"/>
              </a:solidFill>
            </a:endParaRPr>
          </a:p>
        </p:txBody>
      </p:sp>
    </p:spTree>
    <p:extLst>
      <p:ext uri="{BB962C8B-B14F-4D97-AF65-F5344CB8AC3E}">
        <p14:creationId xmlns:p14="http://schemas.microsoft.com/office/powerpoint/2010/main" val="379865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pic>
        <p:nvPicPr>
          <p:cNvPr id="14" name="Picture 2" descr="T:\Field Training\Field Training\North America\NA_ENGLISH\NUOT update\images\shutterstock_170786750.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6" r="27663" b="-76"/>
          <a:stretch/>
        </p:blipFill>
        <p:spPr bwMode="auto">
          <a:xfrm>
            <a:off x="74" y="62"/>
            <a:ext cx="5467321" cy="503872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5924612" y="3838638"/>
            <a:ext cx="5876925" cy="907825"/>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2">
              <a:spcAft>
                <a:spcPts val="1200"/>
              </a:spcAft>
              <a:defRPr/>
            </a:pPr>
            <a:r>
              <a:rPr lang="x-none" sz="1600" b="1" i="0" dirty="0" smtClean="0">
                <a:solidFill>
                  <a:srgbClr val="FFFFFF"/>
                </a:solidFill>
              </a:rPr>
              <a:t>Consulte el Manual de Carrera y </a:t>
            </a:r>
            <a:r>
              <a:rPr lang="en-US" sz="1600" b="1" dirty="0" smtClean="0">
                <a:solidFill>
                  <a:srgbClr val="FFFFFF"/>
                </a:solidFill>
              </a:rPr>
              <a:t>a </a:t>
            </a:r>
            <a:r>
              <a:rPr lang="x-none" sz="1600" b="1" i="0" dirty="0" smtClean="0">
                <a:solidFill>
                  <a:srgbClr val="FFFFFF"/>
                </a:solidFill>
              </a:rPr>
              <a:t>UFO experimentado</a:t>
            </a:r>
            <a:r>
              <a:rPr lang="en-US" sz="1600" b="1" i="0" dirty="0" smtClean="0">
                <a:solidFill>
                  <a:srgbClr val="FFFFFF"/>
                </a:solidFill>
              </a:rPr>
              <a:t>s</a:t>
            </a:r>
            <a:endParaRPr lang="x-none" sz="1600" b="1" i="0" dirty="0" smtClean="0">
              <a:solidFill>
                <a:srgbClr val="FFFFFF"/>
              </a:solidFill>
            </a:endParaRPr>
          </a:p>
        </p:txBody>
      </p:sp>
      <p:sp>
        <p:nvSpPr>
          <p:cNvPr id="3" name="Rectangle 2"/>
          <p:cNvSpPr/>
          <p:nvPr/>
        </p:nvSpPr>
        <p:spPr>
          <a:xfrm>
            <a:off x="74" y="5467350"/>
            <a:ext cx="5467321"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28" y="317126"/>
            <a:ext cx="5467351" cy="5150224"/>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5" name="Rectangle 4"/>
          <p:cNvSpPr/>
          <p:nvPr/>
        </p:nvSpPr>
        <p:spPr>
          <a:xfrm>
            <a:off x="18107" y="5038787"/>
            <a:ext cx="5468294" cy="1261884"/>
          </a:xfrm>
          <a:prstGeom prst="rect">
            <a:avLst/>
          </a:prstGeom>
        </p:spPr>
        <p:txBody>
          <a:bodyPr wrap="square">
            <a:spAutoFit/>
          </a:bodyPr>
          <a:lstStyle/>
          <a:p>
            <a:pPr algn="ctr" defTabSz="914400"/>
            <a:r>
              <a:rPr lang="x-none" sz="2800" b="0" i="0" dirty="0" smtClean="0">
                <a:solidFill>
                  <a:srgbClr val="FFFFFF"/>
                </a:solidFill>
              </a:rPr>
              <a:t>Período de gracias del primer trimestre</a:t>
            </a:r>
            <a:endParaRPr lang="en-US" sz="2800" b="0" i="0" dirty="0" smtClean="0">
              <a:solidFill>
                <a:srgbClr val="FFFFFF"/>
              </a:solidFill>
            </a:endParaRPr>
          </a:p>
          <a:p>
            <a:pPr algn="ctr" defTabSz="914400"/>
            <a:r>
              <a:rPr lang="x-none" sz="2000" b="0" i="0" dirty="0" smtClean="0">
                <a:solidFill>
                  <a:srgbClr val="FFFFFF"/>
                </a:solidFill>
              </a:rPr>
              <a:t>(solo para Propietarios de UnFranchise calificados) </a:t>
            </a:r>
          </a:p>
        </p:txBody>
      </p:sp>
      <p:sp>
        <p:nvSpPr>
          <p:cNvPr id="11" name="TextBox 10"/>
          <p:cNvSpPr txBox="1"/>
          <p:nvPr/>
        </p:nvSpPr>
        <p:spPr>
          <a:xfrm>
            <a:off x="5486401" y="866840"/>
            <a:ext cx="6705600" cy="707886"/>
          </a:xfrm>
          <a:prstGeom prst="rect">
            <a:avLst/>
          </a:prstGeom>
          <a:noFill/>
        </p:spPr>
        <p:txBody>
          <a:bodyPr wrap="square" rtlCol="0">
            <a:spAutoFit/>
          </a:bodyPr>
          <a:lstStyle/>
          <a:p>
            <a:pPr algn="ctr"/>
            <a:r>
              <a:rPr lang="en-US" sz="2000" b="1" i="0" dirty="0" smtClean="0">
                <a:solidFill>
                  <a:srgbClr val="FFFFFF"/>
                </a:solidFill>
              </a:rPr>
              <a:t>Si se ha Ganado </a:t>
            </a:r>
            <a:r>
              <a:rPr lang="en-US" sz="2000" b="1" i="0" dirty="0" err="1" smtClean="0">
                <a:solidFill>
                  <a:srgbClr val="FFFFFF"/>
                </a:solidFill>
              </a:rPr>
              <a:t>una</a:t>
            </a:r>
            <a:r>
              <a:rPr lang="en-US" sz="2000" b="1" i="0" dirty="0" smtClean="0">
                <a:solidFill>
                  <a:srgbClr val="FFFFFF"/>
                </a:solidFill>
              </a:rPr>
              <a:t> </a:t>
            </a:r>
            <a:r>
              <a:rPr lang="en-US" sz="2000" b="1" i="0" dirty="0" err="1" smtClean="0">
                <a:solidFill>
                  <a:srgbClr val="FFFFFF"/>
                </a:solidFill>
              </a:rPr>
              <a:t>comisión</a:t>
            </a:r>
            <a:r>
              <a:rPr lang="en-US" sz="2000" b="1" i="0" dirty="0" smtClean="0">
                <a:solidFill>
                  <a:srgbClr val="FFFFFF"/>
                </a:solidFill>
              </a:rPr>
              <a:t> </a:t>
            </a:r>
            <a:r>
              <a:rPr lang="en-US" sz="2000" b="1" i="0" dirty="0" err="1" smtClean="0">
                <a:solidFill>
                  <a:srgbClr val="FFFFFF"/>
                </a:solidFill>
              </a:rPr>
              <a:t>durante</a:t>
            </a:r>
            <a:r>
              <a:rPr lang="en-US" sz="2000" b="1" i="0" dirty="0" smtClean="0">
                <a:solidFill>
                  <a:srgbClr val="FFFFFF"/>
                </a:solidFill>
              </a:rPr>
              <a:t> el primer trimester, el </a:t>
            </a:r>
            <a:r>
              <a:rPr lang="en-US" sz="2000" b="1" i="0" dirty="0" err="1" smtClean="0">
                <a:solidFill>
                  <a:srgbClr val="FFFFFF"/>
                </a:solidFill>
              </a:rPr>
              <a:t>Período</a:t>
            </a:r>
            <a:r>
              <a:rPr lang="en-US" sz="2000" b="1" i="0" dirty="0" smtClean="0">
                <a:solidFill>
                  <a:srgbClr val="FFFFFF"/>
                </a:solidFill>
              </a:rPr>
              <a:t> de </a:t>
            </a:r>
            <a:r>
              <a:rPr lang="en-US" sz="2000" b="1" i="0" dirty="0" err="1" smtClean="0">
                <a:solidFill>
                  <a:srgbClr val="FFFFFF"/>
                </a:solidFill>
              </a:rPr>
              <a:t>Gracia</a:t>
            </a:r>
            <a:r>
              <a:rPr lang="en-US" sz="2000" b="1" i="0" dirty="0" smtClean="0">
                <a:solidFill>
                  <a:srgbClr val="FFFFFF"/>
                </a:solidFill>
              </a:rPr>
              <a:t> del Primer </a:t>
            </a:r>
            <a:r>
              <a:rPr lang="en-US" sz="2000" b="1" i="0" dirty="0" err="1" smtClean="0">
                <a:solidFill>
                  <a:srgbClr val="FFFFFF"/>
                </a:solidFill>
              </a:rPr>
              <a:t>Trimestre</a:t>
            </a:r>
            <a:r>
              <a:rPr lang="en-US" sz="2000" b="1" dirty="0">
                <a:solidFill>
                  <a:srgbClr val="FFFFFF"/>
                </a:solidFill>
              </a:rPr>
              <a:t> no se </a:t>
            </a:r>
            <a:r>
              <a:rPr lang="en-US" sz="2000" b="1" dirty="0" err="1">
                <a:solidFill>
                  <a:srgbClr val="FFFFFF"/>
                </a:solidFill>
              </a:rPr>
              <a:t>aplica</a:t>
            </a:r>
            <a:endParaRPr lang="x-none" sz="2000" b="1" i="0" dirty="0" smtClean="0">
              <a:solidFill>
                <a:srgbClr val="FFFFFF"/>
              </a:solidFill>
            </a:endParaRPr>
          </a:p>
        </p:txBody>
      </p:sp>
      <p:sp>
        <p:nvSpPr>
          <p:cNvPr id="12" name="Rounded Rectangle 11"/>
          <p:cNvSpPr/>
          <p:nvPr/>
        </p:nvSpPr>
        <p:spPr>
          <a:xfrm>
            <a:off x="5924608" y="2546472"/>
            <a:ext cx="5876925" cy="907825"/>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2">
              <a:spcAft>
                <a:spcPts val="1200"/>
              </a:spcAft>
              <a:defRPr/>
            </a:pPr>
            <a:r>
              <a:rPr lang="en-US" sz="1600" b="1" i="0" dirty="0" smtClean="0">
                <a:solidFill>
                  <a:srgbClr val="FFFFFF"/>
                </a:solidFill>
              </a:rPr>
              <a:t>Los </a:t>
            </a:r>
            <a:r>
              <a:rPr lang="en-US" sz="1600" b="1" i="0" dirty="0" err="1" smtClean="0">
                <a:solidFill>
                  <a:srgbClr val="FFFFFF"/>
                </a:solidFill>
              </a:rPr>
              <a:t>Criterios</a:t>
            </a:r>
            <a:r>
              <a:rPr lang="en-US" sz="1600" b="1" i="0" dirty="0" smtClean="0">
                <a:solidFill>
                  <a:srgbClr val="FFFFFF"/>
                </a:solidFill>
              </a:rPr>
              <a:t> de la </a:t>
            </a:r>
            <a:r>
              <a:rPr lang="en-US" sz="1600" b="1" i="0" dirty="0" err="1" smtClean="0">
                <a:solidFill>
                  <a:srgbClr val="FFFFFF"/>
                </a:solidFill>
              </a:rPr>
              <a:t>Opción</a:t>
            </a:r>
            <a:r>
              <a:rPr lang="en-US" sz="1600" b="1" i="0" dirty="0" smtClean="0">
                <a:solidFill>
                  <a:srgbClr val="FFFFFF"/>
                </a:solidFill>
              </a:rPr>
              <a:t> de </a:t>
            </a:r>
            <a:r>
              <a:rPr lang="en-US" sz="1600" b="1" i="0" dirty="0" err="1" smtClean="0">
                <a:solidFill>
                  <a:srgbClr val="FFFFFF"/>
                </a:solidFill>
              </a:rPr>
              <a:t>Acu</a:t>
            </a:r>
            <a:r>
              <a:rPr lang="en-US" sz="1600" b="1" dirty="0" err="1" smtClean="0">
                <a:solidFill>
                  <a:srgbClr val="FFFFFF"/>
                </a:solidFill>
              </a:rPr>
              <a:t>mulación</a:t>
            </a:r>
            <a:r>
              <a:rPr lang="en-US" sz="1600" b="1" dirty="0" smtClean="0">
                <a:solidFill>
                  <a:srgbClr val="FFFFFF"/>
                </a:solidFill>
              </a:rPr>
              <a:t> </a:t>
            </a:r>
            <a:r>
              <a:rPr lang="en-US" sz="1600" b="1" dirty="0" err="1" smtClean="0">
                <a:solidFill>
                  <a:srgbClr val="FFFFFF"/>
                </a:solidFill>
              </a:rPr>
              <a:t>Mensual</a:t>
            </a:r>
            <a:r>
              <a:rPr lang="en-US" sz="1600" b="1" dirty="0" smtClean="0">
                <a:solidFill>
                  <a:srgbClr val="FFFFFF"/>
                </a:solidFill>
              </a:rPr>
              <a:t> </a:t>
            </a:r>
            <a:r>
              <a:rPr lang="en-US" sz="1600" b="1" dirty="0" err="1" smtClean="0">
                <a:solidFill>
                  <a:srgbClr val="FFFFFF"/>
                </a:solidFill>
              </a:rPr>
              <a:t>pueden</a:t>
            </a:r>
            <a:r>
              <a:rPr lang="en-US" sz="1600" b="1" dirty="0" smtClean="0">
                <a:solidFill>
                  <a:srgbClr val="FFFFFF"/>
                </a:solidFill>
              </a:rPr>
              <a:t> </a:t>
            </a:r>
            <a:r>
              <a:rPr lang="en-US" sz="1600" b="1" dirty="0" err="1" smtClean="0">
                <a:solidFill>
                  <a:srgbClr val="FFFFFF"/>
                </a:solidFill>
              </a:rPr>
              <a:t>cambiar</a:t>
            </a:r>
            <a:endParaRPr lang="x-none" sz="1600" b="1" i="0" dirty="0" smtClean="0">
              <a:solidFill>
                <a:srgbClr val="FFFFFF"/>
              </a:solidFill>
            </a:endParaRPr>
          </a:p>
        </p:txBody>
      </p:sp>
      <p:sp>
        <p:nvSpPr>
          <p:cNvPr id="13" name="Rounded Rectangle 12"/>
          <p:cNvSpPr/>
          <p:nvPr/>
        </p:nvSpPr>
        <p:spPr>
          <a:xfrm>
            <a:off x="5924612" y="5134059"/>
            <a:ext cx="5876925" cy="907825"/>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9863" lvl="2">
              <a:spcAft>
                <a:spcPts val="1200"/>
              </a:spcAft>
              <a:defRPr/>
            </a:pPr>
            <a:r>
              <a:rPr lang="x-none" sz="1600" b="1" i="0" dirty="0" smtClean="0">
                <a:solidFill>
                  <a:srgbClr val="FFFFFF"/>
                </a:solidFill>
              </a:rPr>
              <a:t>Es</a:t>
            </a:r>
            <a:r>
              <a:rPr lang="en-US" sz="1600" b="1" i="0" dirty="0" err="1" smtClean="0">
                <a:solidFill>
                  <a:srgbClr val="FFFFFF"/>
                </a:solidFill>
              </a:rPr>
              <a:t>te</a:t>
            </a:r>
            <a:r>
              <a:rPr lang="en-US" sz="1600" b="1" i="0" dirty="0" smtClean="0">
                <a:solidFill>
                  <a:srgbClr val="FFFFFF"/>
                </a:solidFill>
              </a:rPr>
              <a:t> </a:t>
            </a:r>
            <a:r>
              <a:rPr lang="en-US" sz="1600" b="1" i="0" dirty="0" err="1" smtClean="0">
                <a:solidFill>
                  <a:srgbClr val="FFFFFF"/>
                </a:solidFill>
              </a:rPr>
              <a:t>es</a:t>
            </a:r>
            <a:r>
              <a:rPr lang="en-US" sz="1600" b="1" i="0" dirty="0" smtClean="0">
                <a:solidFill>
                  <a:srgbClr val="FFFFFF"/>
                </a:solidFill>
              </a:rPr>
              <a:t> un </a:t>
            </a:r>
            <a:r>
              <a:rPr lang="en-US" sz="1600" b="1" i="0" dirty="0" err="1" smtClean="0">
                <a:solidFill>
                  <a:srgbClr val="FFFFFF"/>
                </a:solidFill>
              </a:rPr>
              <a:t>tema</a:t>
            </a:r>
            <a:r>
              <a:rPr lang="en-US" sz="1600" b="1" i="0" dirty="0" smtClean="0">
                <a:solidFill>
                  <a:srgbClr val="FFFFFF"/>
                </a:solidFill>
              </a:rPr>
              <a:t> </a:t>
            </a:r>
            <a:r>
              <a:rPr lang="en-US" sz="1600" b="1" i="0" dirty="0" err="1" smtClean="0">
                <a:solidFill>
                  <a:srgbClr val="FFFFFF"/>
                </a:solidFill>
              </a:rPr>
              <a:t>delicado</a:t>
            </a:r>
            <a:r>
              <a:rPr lang="en-US" sz="1600" b="1" dirty="0" smtClean="0">
                <a:solidFill>
                  <a:srgbClr val="FFFFFF"/>
                </a:solidFill>
              </a:rPr>
              <a:t>, </a:t>
            </a:r>
            <a:r>
              <a:rPr lang="en-US" sz="1600" b="1" dirty="0" err="1" smtClean="0">
                <a:solidFill>
                  <a:srgbClr val="FFFFFF"/>
                </a:solidFill>
              </a:rPr>
              <a:t>es</a:t>
            </a:r>
            <a:r>
              <a:rPr lang="en-US" sz="1600" b="1" dirty="0" smtClean="0">
                <a:solidFill>
                  <a:srgbClr val="FFFFFF"/>
                </a:solidFill>
              </a:rPr>
              <a:t> </a:t>
            </a:r>
            <a:r>
              <a:rPr lang="x-none" sz="1600" b="1" i="0" dirty="0" smtClean="0">
                <a:solidFill>
                  <a:srgbClr val="FFFFFF"/>
                </a:solidFill>
              </a:rPr>
              <a:t>esencial </a:t>
            </a:r>
            <a:r>
              <a:rPr lang="en-US" sz="1600" b="1" i="0" dirty="0" err="1" smtClean="0">
                <a:solidFill>
                  <a:srgbClr val="FFFFFF"/>
                </a:solidFill>
              </a:rPr>
              <a:t>prestarle</a:t>
            </a:r>
            <a:r>
              <a:rPr lang="en-US" sz="1600" b="1" i="0" dirty="0" smtClean="0">
                <a:solidFill>
                  <a:srgbClr val="FFFFFF"/>
                </a:solidFill>
              </a:rPr>
              <a:t> </a:t>
            </a:r>
            <a:r>
              <a:rPr lang="en-US" sz="1600" b="1" i="0" dirty="0" err="1" smtClean="0">
                <a:solidFill>
                  <a:srgbClr val="FFFFFF"/>
                </a:solidFill>
              </a:rPr>
              <a:t>atención</a:t>
            </a:r>
            <a:endParaRPr lang="x-none" sz="1600" b="1" i="0" dirty="0" smtClean="0">
              <a:solidFill>
                <a:srgbClr val="FFFFFF"/>
              </a:solidFill>
            </a:endParaRPr>
          </a:p>
        </p:txBody>
      </p:sp>
    </p:spTree>
    <p:extLst>
      <p:ext uri="{BB962C8B-B14F-4D97-AF65-F5344CB8AC3E}">
        <p14:creationId xmlns:p14="http://schemas.microsoft.com/office/powerpoint/2010/main" val="143440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2174" y="144740"/>
            <a:ext cx="10519826" cy="7872723"/>
          </a:xfrm>
          <a:prstGeom prst="rect">
            <a:avLst/>
          </a:prstGeom>
        </p:spPr>
      </p:pic>
      <p:pic>
        <p:nvPicPr>
          <p:cNvPr id="1031" name="Picture 7" descr="T:\Field Training\Field Training\North America\NA_ENGLISH\NUOT update\images\Flushing-G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437" b="61125"/>
          <a:stretch/>
        </p:blipFill>
        <p:spPr bwMode="auto">
          <a:xfrm>
            <a:off x="1672174" y="1661270"/>
            <a:ext cx="10519828" cy="1533613"/>
          </a:xfrm>
          <a:prstGeom prst="rect">
            <a:avLst/>
          </a:prstGeom>
          <a:noFill/>
          <a:extLst>
            <a:ext uri="{909E8E84-426E-40DD-AFC4-6F175D3DCCD1}">
              <a14:hiddenFill xmlns:a14="http://schemas.microsoft.com/office/drawing/2010/main">
                <a:solidFill>
                  <a:srgbClr val="FFFFFF"/>
                </a:solidFill>
              </a14:hiddenFill>
            </a:ext>
          </a:extLst>
        </p:spPr>
      </p:pic>
      <p:sp>
        <p:nvSpPr>
          <p:cNvPr id="635910" name="TextBox 9"/>
          <p:cNvSpPr txBox="1">
            <a:spLocks noChangeArrowheads="1"/>
          </p:cNvSpPr>
          <p:nvPr/>
        </p:nvSpPr>
        <p:spPr bwMode="auto">
          <a:xfrm>
            <a:off x="406400" y="5135798"/>
            <a:ext cx="11785600" cy="143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fontAlgn="base">
              <a:spcBef>
                <a:spcPct val="0"/>
              </a:spcBef>
              <a:spcAft>
                <a:spcPts val="600"/>
              </a:spcAft>
            </a:pPr>
            <a:r>
              <a:rPr lang="x-none" sz="1800" b="1" i="0" dirty="0" smtClean="0">
                <a:solidFill>
                  <a:srgbClr val="042555"/>
                </a:solidFill>
              </a:rPr>
              <a:t>Oportunidad de reajuste en verde semanal</a:t>
            </a:r>
          </a:p>
          <a:p>
            <a:pPr marL="285750" indent="-285750" fontAlgn="base">
              <a:spcBef>
                <a:spcPct val="0"/>
              </a:spcBef>
              <a:spcAft>
                <a:spcPts val="600"/>
              </a:spcAft>
            </a:pPr>
            <a:r>
              <a:rPr lang="x-none" sz="1800" b="1" i="0" dirty="0" smtClean="0">
                <a:solidFill>
                  <a:srgbClr val="042555"/>
                </a:solidFill>
              </a:rPr>
              <a:t>BV e IBV se reajustan en verde de manera independiente</a:t>
            </a:r>
          </a:p>
          <a:p>
            <a:pPr marL="285750" indent="-285750" fontAlgn="base">
              <a:spcBef>
                <a:spcPct val="0"/>
              </a:spcBef>
              <a:spcAft>
                <a:spcPts val="600"/>
              </a:spcAft>
            </a:pPr>
            <a:r>
              <a:rPr lang="en-US" sz="1800" b="1" i="0" dirty="0" err="1" smtClean="0">
                <a:solidFill>
                  <a:srgbClr val="042555"/>
                </a:solidFill>
              </a:rPr>
              <a:t>Sólo</a:t>
            </a:r>
            <a:r>
              <a:rPr lang="en-US" sz="1800" b="1" i="0" dirty="0" smtClean="0">
                <a:solidFill>
                  <a:srgbClr val="042555"/>
                </a:solidFill>
              </a:rPr>
              <a:t> </a:t>
            </a:r>
            <a:r>
              <a:rPr lang="en-US" sz="1800" b="1" i="0" dirty="0" err="1" smtClean="0">
                <a:solidFill>
                  <a:srgbClr val="042555"/>
                </a:solidFill>
              </a:rPr>
              <a:t>afecta</a:t>
            </a:r>
            <a:r>
              <a:rPr lang="en-US" sz="1800" b="1" i="0" dirty="0" smtClean="0">
                <a:solidFill>
                  <a:srgbClr val="042555"/>
                </a:solidFill>
              </a:rPr>
              <a:t> a</a:t>
            </a:r>
            <a:r>
              <a:rPr lang="x-none" sz="1800" b="1" i="0" dirty="0" smtClean="0">
                <a:solidFill>
                  <a:srgbClr val="042555"/>
                </a:solidFill>
              </a:rPr>
              <a:t>l BDC con reajuste en verde (no hay reajuste en ningún otro BDC personal)</a:t>
            </a:r>
          </a:p>
          <a:p>
            <a:pPr marL="285750" indent="-285750" fontAlgn="base">
              <a:spcBef>
                <a:spcPct val="0"/>
              </a:spcBef>
              <a:spcAft>
                <a:spcPts val="600"/>
              </a:spcAft>
            </a:pPr>
            <a:r>
              <a:rPr lang="x-none" sz="1800" b="1" i="0" dirty="0" smtClean="0">
                <a:solidFill>
                  <a:srgbClr val="042555"/>
                </a:solidFill>
              </a:rPr>
              <a:t>Aparece en </a:t>
            </a:r>
            <a:r>
              <a:rPr lang="en-US" sz="1800" b="1" i="0" dirty="0" smtClean="0">
                <a:solidFill>
                  <a:srgbClr val="042555"/>
                </a:solidFill>
              </a:rPr>
              <a:t>los </a:t>
            </a:r>
            <a:r>
              <a:rPr lang="x-none" sz="1800" b="1" i="0" dirty="0" smtClean="0">
                <a:solidFill>
                  <a:srgbClr val="042555"/>
                </a:solidFill>
              </a:rPr>
              <a:t>informes doce días después de ocurrir</a:t>
            </a:r>
            <a:r>
              <a:rPr lang="en-US" sz="1800" b="1" i="0" dirty="0" smtClean="0">
                <a:solidFill>
                  <a:srgbClr val="042555"/>
                </a:solidFill>
              </a:rPr>
              <a:t> un </a:t>
            </a:r>
            <a:r>
              <a:rPr lang="en-US" sz="1800" b="1" i="0" dirty="0" err="1" smtClean="0">
                <a:solidFill>
                  <a:srgbClr val="042555"/>
                </a:solidFill>
              </a:rPr>
              <a:t>Reajuste</a:t>
            </a:r>
            <a:r>
              <a:rPr lang="en-US" sz="1800" b="1" i="0" dirty="0" smtClean="0">
                <a:solidFill>
                  <a:srgbClr val="042555"/>
                </a:solidFill>
              </a:rPr>
              <a:t> </a:t>
            </a:r>
            <a:r>
              <a:rPr lang="en-US" sz="1800" b="1" i="0" dirty="0" err="1" smtClean="0">
                <a:solidFill>
                  <a:srgbClr val="042555"/>
                </a:solidFill>
              </a:rPr>
              <a:t>en</a:t>
            </a:r>
            <a:r>
              <a:rPr lang="en-US" sz="1800" b="1" i="0" dirty="0" smtClean="0">
                <a:solidFill>
                  <a:srgbClr val="042555"/>
                </a:solidFill>
              </a:rPr>
              <a:t> </a:t>
            </a:r>
            <a:r>
              <a:rPr lang="en-US" sz="1800" b="1" i="0" dirty="0" err="1" smtClean="0">
                <a:solidFill>
                  <a:srgbClr val="042555"/>
                </a:solidFill>
              </a:rPr>
              <a:t>verde</a:t>
            </a:r>
            <a:endParaRPr lang="x-none" sz="1800" b="1" i="0" dirty="0" smtClean="0">
              <a:solidFill>
                <a:srgbClr val="042555"/>
              </a:solidFill>
            </a:endParaRPr>
          </a:p>
        </p:txBody>
      </p:sp>
      <p:sp>
        <p:nvSpPr>
          <p:cNvPr id="13" name="TextBox 12"/>
          <p:cNvSpPr txBox="1">
            <a:spLocks noChangeArrowheads="1"/>
          </p:cNvSpPr>
          <p:nvPr/>
        </p:nvSpPr>
        <p:spPr bwMode="auto">
          <a:xfrm>
            <a:off x="595243" y="457485"/>
            <a:ext cx="4746302" cy="122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lnSpc>
                <a:spcPct val="90000"/>
              </a:lnSpc>
              <a:spcBef>
                <a:spcPct val="0"/>
              </a:spcBef>
              <a:spcAft>
                <a:spcPct val="0"/>
              </a:spcAft>
              <a:buFontTx/>
              <a:buNone/>
            </a:pPr>
            <a:r>
              <a:rPr lang="x-none" sz="2800" b="1" i="0" dirty="0" smtClean="0">
                <a:solidFill>
                  <a:srgbClr val="042555"/>
                </a:solidFill>
              </a:rPr>
              <a:t>Reajuste en Verde (Positivo)</a:t>
            </a:r>
          </a:p>
          <a:p>
            <a:pPr fontAlgn="base">
              <a:lnSpc>
                <a:spcPct val="90000"/>
              </a:lnSpc>
              <a:spcBef>
                <a:spcPct val="0"/>
              </a:spcBef>
              <a:spcAft>
                <a:spcPct val="0"/>
              </a:spcAft>
              <a:buFontTx/>
              <a:buNone/>
            </a:pPr>
            <a:r>
              <a:rPr lang="x-none" sz="1800" b="1" i="0" dirty="0" smtClean="0">
                <a:solidFill>
                  <a:srgbClr val="042555"/>
                </a:solidFill>
              </a:rPr>
              <a:t>Los bancos </a:t>
            </a:r>
            <a:r>
              <a:rPr lang="x-none" sz="1800" b="1" i="0" u="sng" dirty="0" smtClean="0">
                <a:solidFill>
                  <a:srgbClr val="042555"/>
                </a:solidFill>
              </a:rPr>
              <a:t>se reajustan a cero (0) </a:t>
            </a:r>
            <a:r>
              <a:rPr lang="x-none" sz="1800" b="1" i="0" dirty="0" smtClean="0">
                <a:solidFill>
                  <a:srgbClr val="042555"/>
                </a:solidFill>
              </a:rPr>
              <a:t>cuando usted acumula 5000 BV o IBV en ambos bancos del BDC y recibe una comisión por </a:t>
            </a:r>
            <a:r>
              <a:rPr lang="en-US" sz="1800" b="1" dirty="0" smtClean="0">
                <a:solidFill>
                  <a:srgbClr val="042555"/>
                </a:solidFill>
              </a:rPr>
              <a:t>420 €</a:t>
            </a:r>
            <a:endParaRPr lang="x-none" sz="1800" b="1" i="0" dirty="0" smtClean="0">
              <a:solidFill>
                <a:srgbClr val="042555"/>
              </a:solidFill>
            </a:endParaRPr>
          </a:p>
        </p:txBody>
      </p:sp>
      <p:sp>
        <p:nvSpPr>
          <p:cNvPr id="2" name="TextBox 1"/>
          <p:cNvSpPr txBox="1"/>
          <p:nvPr/>
        </p:nvSpPr>
        <p:spPr>
          <a:xfrm>
            <a:off x="8623024" y="1964044"/>
            <a:ext cx="2113079" cy="400110"/>
          </a:xfrm>
          <a:prstGeom prst="rect">
            <a:avLst/>
          </a:prstGeom>
          <a:noFill/>
        </p:spPr>
        <p:txBody>
          <a:bodyPr wrap="none" rtlCol="0">
            <a:spAutoFit/>
          </a:bodyPr>
          <a:lstStyle/>
          <a:p>
            <a:r>
              <a:rPr lang="en-US" sz="2000" b="1" dirty="0">
                <a:solidFill>
                  <a:srgbClr val="042555"/>
                </a:solidFill>
              </a:rPr>
              <a:t>420 €</a:t>
            </a:r>
            <a:r>
              <a:rPr lang="x-none" sz="1900" b="1" i="0" dirty="0" smtClean="0">
                <a:solidFill>
                  <a:srgbClr val="042555"/>
                </a:solidFill>
              </a:rPr>
              <a:t> (5000/5000) </a:t>
            </a:r>
          </a:p>
        </p:txBody>
      </p:sp>
      <p:sp>
        <p:nvSpPr>
          <p:cNvPr id="14" name="TextBox 13"/>
          <p:cNvSpPr txBox="1"/>
          <p:nvPr/>
        </p:nvSpPr>
        <p:spPr>
          <a:xfrm>
            <a:off x="6584655" y="3002602"/>
            <a:ext cx="885820" cy="384721"/>
          </a:xfrm>
          <a:prstGeom prst="rect">
            <a:avLst/>
          </a:prstGeom>
          <a:noFill/>
        </p:spPr>
        <p:txBody>
          <a:bodyPr wrap="none" rtlCol="0">
            <a:spAutoFit/>
          </a:bodyPr>
          <a:lstStyle/>
          <a:p>
            <a:r>
              <a:rPr lang="x-none" sz="1900" b="1" i="0" dirty="0" smtClean="0">
                <a:solidFill>
                  <a:srgbClr val="042555"/>
                </a:solidFill>
              </a:rPr>
              <a:t>200 BV</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0134" y="381000"/>
            <a:ext cx="2001881" cy="184789"/>
          </a:xfrm>
          <a:prstGeom prst="rect">
            <a:avLst/>
          </a:prstGeom>
        </p:spPr>
      </p:pic>
    </p:spTree>
    <p:extLst>
      <p:ext uri="{BB962C8B-B14F-4D97-AF65-F5344CB8AC3E}">
        <p14:creationId xmlns:p14="http://schemas.microsoft.com/office/powerpoint/2010/main" val="7523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xit" presetSubtype="4" fill="hold" nodeType="afterEffect">
                                  <p:stCondLst>
                                    <p:cond delay="0"/>
                                  </p:stCondLst>
                                  <p:childTnLst>
                                    <p:animEffect transition="out" filter="wipe(down)">
                                      <p:cBhvr>
                                        <p:cTn id="10" dur="3000"/>
                                        <p:tgtEl>
                                          <p:spTgt spid="1031"/>
                                        </p:tgtEl>
                                      </p:cBhvr>
                                    </p:animEffect>
                                    <p:set>
                                      <p:cBhvr>
                                        <p:cTn id="11" dur="1" fill="hold">
                                          <p:stCondLst>
                                            <p:cond delay="2999"/>
                                          </p:stCondLst>
                                        </p:cTn>
                                        <p:tgtEl>
                                          <p:spTgt spid="1031"/>
                                        </p:tgtEl>
                                        <p:attrNameLst>
                                          <p:attrName>style.visibility</p:attrName>
                                        </p:attrNameLst>
                                      </p:cBhvr>
                                      <p:to>
                                        <p:strVal val="hidden"/>
                                      </p:to>
                                    </p:se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635910"/>
                                        </p:tgtEl>
                                        <p:attrNameLst>
                                          <p:attrName>style.visibility</p:attrName>
                                        </p:attrNameLst>
                                      </p:cBhvr>
                                      <p:to>
                                        <p:strVal val="visible"/>
                                      </p:to>
                                    </p:set>
                                    <p:animEffect transition="in" filter="fade">
                                      <p:cBhvr>
                                        <p:cTn id="15" dur="500"/>
                                        <p:tgtEl>
                                          <p:spTgt spid="635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10" grpId="0"/>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2232" y="127592"/>
            <a:ext cx="10462620" cy="7889872"/>
          </a:xfrm>
          <a:prstGeom prst="rect">
            <a:avLst/>
          </a:prstGeom>
        </p:spPr>
      </p:pic>
      <p:pic>
        <p:nvPicPr>
          <p:cNvPr id="3075" name="Picture 3" descr="T:\Field Training\Field Training\North America\NA_ENGLISH\NUOT update\images\Flushing-R1.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275" b="61124"/>
          <a:stretch/>
        </p:blipFill>
        <p:spPr bwMode="auto">
          <a:xfrm>
            <a:off x="1672232" y="1963980"/>
            <a:ext cx="10519829" cy="123083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a:spLocks noChangeArrowheads="1"/>
          </p:cNvSpPr>
          <p:nvPr/>
        </p:nvSpPr>
        <p:spPr bwMode="auto">
          <a:xfrm>
            <a:off x="602255" y="457418"/>
            <a:ext cx="5029000" cy="197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lnSpc>
                <a:spcPct val="90000"/>
              </a:lnSpc>
              <a:spcBef>
                <a:spcPct val="0"/>
              </a:spcBef>
              <a:spcAft>
                <a:spcPct val="0"/>
              </a:spcAft>
              <a:buFontTx/>
              <a:buNone/>
            </a:pPr>
            <a:r>
              <a:rPr lang="x-none" sz="2800" b="1" i="0" dirty="0" smtClean="0">
                <a:solidFill>
                  <a:srgbClr val="042555"/>
                </a:solidFill>
              </a:rPr>
              <a:t>Reajuste en Rojo (Negativo)</a:t>
            </a:r>
          </a:p>
          <a:p>
            <a:pPr fontAlgn="base">
              <a:lnSpc>
                <a:spcPct val="90000"/>
              </a:lnSpc>
              <a:spcBef>
                <a:spcPct val="0"/>
              </a:spcBef>
              <a:spcAft>
                <a:spcPct val="0"/>
              </a:spcAft>
              <a:buFontTx/>
              <a:buNone/>
            </a:pPr>
            <a:r>
              <a:rPr lang="x-none" sz="1800" b="1" i="0" dirty="0" smtClean="0">
                <a:solidFill>
                  <a:srgbClr val="042555"/>
                </a:solidFill>
              </a:rPr>
              <a:t>Todo banco de BDC personal </a:t>
            </a:r>
            <a:r>
              <a:rPr lang="x-none" sz="1800" b="1" i="0" u="sng" dirty="0" smtClean="0">
                <a:solidFill>
                  <a:srgbClr val="042555"/>
                </a:solidFill>
              </a:rPr>
              <a:t>se reajusta a cero (0) </a:t>
            </a:r>
            <a:r>
              <a:rPr lang="x-none" sz="1800" b="1" i="0" dirty="0" smtClean="0">
                <a:solidFill>
                  <a:srgbClr val="042555"/>
                </a:solidFill>
              </a:rPr>
              <a:t>si usted no ejerce la Opción de Acumulación Mensual (BV o IBV)</a:t>
            </a:r>
          </a:p>
          <a:p>
            <a:pPr fontAlgn="base">
              <a:lnSpc>
                <a:spcPct val="90000"/>
              </a:lnSpc>
              <a:spcBef>
                <a:spcPct val="0"/>
              </a:spcBef>
              <a:spcAft>
                <a:spcPct val="0"/>
              </a:spcAft>
              <a:buFontTx/>
              <a:buNone/>
            </a:pPr>
            <a:endParaRPr lang="en-US" altLang="en-US" sz="1800" b="1" dirty="0">
              <a:solidFill>
                <a:srgbClr val="042555"/>
              </a:solidFill>
              <a:latin typeface="+mn-lt"/>
              <a:ea typeface="ＭＳ Ｐゴシック" pitchFamily="34" charset="-128"/>
              <a:cs typeface="ＭＳ Ｐゴシック" pitchFamily="34" charset="-128"/>
            </a:endParaRPr>
          </a:p>
          <a:p>
            <a:pPr fontAlgn="base">
              <a:lnSpc>
                <a:spcPct val="90000"/>
              </a:lnSpc>
              <a:spcBef>
                <a:spcPct val="0"/>
              </a:spcBef>
              <a:spcAft>
                <a:spcPct val="0"/>
              </a:spcAft>
              <a:buFontTx/>
              <a:buNone/>
            </a:pPr>
            <a:r>
              <a:rPr lang="x-none" sz="1800" b="1" i="0" dirty="0" smtClean="0">
                <a:solidFill>
                  <a:srgbClr val="139FC9"/>
                </a:solidFill>
              </a:rPr>
              <a:t>Estar inscrito en el Envío Automático UnFranchise previene contra reajustes en rojo</a:t>
            </a:r>
          </a:p>
        </p:txBody>
      </p:sp>
      <p:sp>
        <p:nvSpPr>
          <p:cNvPr id="2" name="TextBox 1"/>
          <p:cNvSpPr txBox="1"/>
          <p:nvPr/>
        </p:nvSpPr>
        <p:spPr>
          <a:xfrm>
            <a:off x="8623017" y="1964044"/>
            <a:ext cx="2509405" cy="384721"/>
          </a:xfrm>
          <a:prstGeom prst="rect">
            <a:avLst/>
          </a:prstGeom>
          <a:noFill/>
        </p:spPr>
        <p:txBody>
          <a:bodyPr wrap="none" rtlCol="0">
            <a:spAutoFit/>
          </a:bodyPr>
          <a:lstStyle/>
          <a:p>
            <a:r>
              <a:rPr lang="x-none" sz="1900" b="1" i="0" dirty="0" smtClean="0">
                <a:solidFill>
                  <a:srgbClr val="042555"/>
                </a:solidFill>
              </a:rPr>
              <a:t>Ninguna comisión ganada</a:t>
            </a:r>
          </a:p>
        </p:txBody>
      </p:sp>
      <p:sp>
        <p:nvSpPr>
          <p:cNvPr id="3" name="TextBox 2"/>
          <p:cNvSpPr txBox="1"/>
          <p:nvPr/>
        </p:nvSpPr>
        <p:spPr>
          <a:xfrm>
            <a:off x="448765" y="4719673"/>
            <a:ext cx="4639283" cy="1791260"/>
          </a:xfrm>
          <a:prstGeom prst="rect">
            <a:avLst/>
          </a:prstGeom>
          <a:noFill/>
        </p:spPr>
        <p:txBody>
          <a:bodyPr wrap="square" rtlCol="0">
            <a:spAutoFit/>
          </a:bodyPr>
          <a:lstStyle/>
          <a:p>
            <a:pPr fontAlgn="base">
              <a:lnSpc>
                <a:spcPct val="90000"/>
              </a:lnSpc>
              <a:spcBef>
                <a:spcPct val="0"/>
              </a:spcBef>
              <a:spcAft>
                <a:spcPts val="600"/>
              </a:spcAft>
              <a:buNone/>
            </a:pPr>
            <a:r>
              <a:rPr lang="x-none" sz="1600" b="1" i="0" u="sng" dirty="0" smtClean="0">
                <a:solidFill>
                  <a:srgbClr val="042555"/>
                </a:solidFill>
              </a:rPr>
              <a:t>Motivos:</a:t>
            </a:r>
          </a:p>
          <a:p>
            <a:pPr fontAlgn="base">
              <a:lnSpc>
                <a:spcPct val="90000"/>
              </a:lnSpc>
              <a:spcBef>
                <a:spcPct val="0"/>
              </a:spcBef>
              <a:spcAft>
                <a:spcPts val="600"/>
              </a:spcAft>
              <a:buNone/>
            </a:pPr>
            <a:r>
              <a:rPr lang="x-none" sz="1600" b="1" i="0" dirty="0" smtClean="0">
                <a:solidFill>
                  <a:srgbClr val="042555"/>
                </a:solidFill>
              </a:rPr>
              <a:t>No colocó 50/100/150 BV en su BDC-001 (</a:t>
            </a:r>
            <a:r>
              <a:rPr lang="x-none" sz="1400" b="1" i="0" dirty="0" smtClean="0">
                <a:solidFill>
                  <a:srgbClr val="042555"/>
                </a:solidFill>
              </a:rPr>
              <a:t>solo afecta el BV)</a:t>
            </a:r>
          </a:p>
          <a:p>
            <a:pPr fontAlgn="base">
              <a:lnSpc>
                <a:spcPct val="90000"/>
              </a:lnSpc>
              <a:spcBef>
                <a:spcPct val="0"/>
              </a:spcBef>
              <a:spcAft>
                <a:spcPts val="600"/>
              </a:spcAft>
              <a:buNone/>
            </a:pPr>
            <a:r>
              <a:rPr lang="x-none" sz="1600" b="1" i="0" dirty="0" smtClean="0">
                <a:solidFill>
                  <a:srgbClr val="042555"/>
                </a:solidFill>
              </a:rPr>
              <a:t>No colocó 10/20/30 IBV en su BDC-001 </a:t>
            </a:r>
            <a:r>
              <a:rPr lang="x-none" sz="1400" b="1" i="0" dirty="0" smtClean="0">
                <a:solidFill>
                  <a:srgbClr val="042555"/>
                </a:solidFill>
              </a:rPr>
              <a:t>(solo afecta el IBV)</a:t>
            </a:r>
          </a:p>
          <a:p>
            <a:pPr fontAlgn="base">
              <a:lnSpc>
                <a:spcPct val="90000"/>
              </a:lnSpc>
              <a:spcBef>
                <a:spcPct val="0"/>
              </a:spcBef>
              <a:spcAft>
                <a:spcPts val="600"/>
              </a:spcAft>
              <a:buNone/>
            </a:pPr>
            <a:r>
              <a:rPr lang="x-none" sz="1600" b="1" i="0" dirty="0" smtClean="0">
                <a:solidFill>
                  <a:srgbClr val="042555"/>
                </a:solidFill>
              </a:rPr>
              <a:t>No adquirió su suscripción mensual al UFMS </a:t>
            </a:r>
            <a:r>
              <a:rPr lang="x-none" sz="1400" b="1" i="0" dirty="0" smtClean="0">
                <a:solidFill>
                  <a:srgbClr val="042555"/>
                </a:solidFill>
              </a:rPr>
              <a:t>(afecta BV e IBV)</a:t>
            </a:r>
          </a:p>
        </p:txBody>
      </p:sp>
      <p:sp>
        <p:nvSpPr>
          <p:cNvPr id="635910" name="TextBox 9"/>
          <p:cNvSpPr txBox="1">
            <a:spLocks noChangeArrowheads="1"/>
          </p:cNvSpPr>
          <p:nvPr/>
        </p:nvSpPr>
        <p:spPr bwMode="auto">
          <a:xfrm>
            <a:off x="5969001" y="5075064"/>
            <a:ext cx="6165851" cy="132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fontAlgn="base">
              <a:spcBef>
                <a:spcPct val="0"/>
              </a:spcBef>
            </a:pPr>
            <a:r>
              <a:rPr lang="x-none" sz="1600" b="1" i="0" dirty="0" smtClean="0">
                <a:solidFill>
                  <a:srgbClr val="042555"/>
                </a:solidFill>
              </a:rPr>
              <a:t>Posibilidad mensual de reajuste en rojo</a:t>
            </a:r>
          </a:p>
          <a:p>
            <a:pPr marL="285750" indent="-285750" fontAlgn="base">
              <a:spcBef>
                <a:spcPct val="0"/>
              </a:spcBef>
            </a:pPr>
            <a:r>
              <a:rPr lang="x-none" sz="1600" b="1" i="0" dirty="0" smtClean="0">
                <a:solidFill>
                  <a:srgbClr val="042555"/>
                </a:solidFill>
              </a:rPr>
              <a:t>No afecta la calificación (200 BV)</a:t>
            </a:r>
          </a:p>
          <a:p>
            <a:pPr marL="285750" indent="-285750" fontAlgn="base">
              <a:spcBef>
                <a:spcPct val="0"/>
              </a:spcBef>
            </a:pPr>
            <a:r>
              <a:rPr lang="x-none" sz="1600" b="1" i="0" dirty="0" smtClean="0">
                <a:solidFill>
                  <a:srgbClr val="042555"/>
                </a:solidFill>
              </a:rPr>
              <a:t>No afecta los BV ni los IBV de UFO experimentados</a:t>
            </a:r>
          </a:p>
          <a:p>
            <a:pPr marL="285750" indent="-285750" fontAlgn="base">
              <a:spcBef>
                <a:spcPct val="0"/>
              </a:spcBef>
            </a:pPr>
            <a:r>
              <a:rPr lang="x-none" sz="1600" b="1" i="0" dirty="0" smtClean="0">
                <a:solidFill>
                  <a:srgbClr val="042555"/>
                </a:solidFill>
              </a:rPr>
              <a:t>Todo banco de BDC personal se reajusta en rojo</a:t>
            </a:r>
          </a:p>
          <a:p>
            <a:pPr marL="285750" indent="-285750" fontAlgn="base">
              <a:spcBef>
                <a:spcPct val="0"/>
              </a:spcBef>
            </a:pPr>
            <a:r>
              <a:rPr lang="x-none" sz="1600" b="1" i="0" dirty="0" smtClean="0">
                <a:solidFill>
                  <a:srgbClr val="042555"/>
                </a:solidFill>
              </a:rPr>
              <a:t>Aparece en informes doce días después de ocurrir</a:t>
            </a:r>
          </a:p>
        </p:txBody>
      </p:sp>
      <p:sp>
        <p:nvSpPr>
          <p:cNvPr id="10" name="TextBox 9"/>
          <p:cNvSpPr txBox="1"/>
          <p:nvPr/>
        </p:nvSpPr>
        <p:spPr>
          <a:xfrm>
            <a:off x="6584655" y="3002602"/>
            <a:ext cx="885820" cy="384721"/>
          </a:xfrm>
          <a:prstGeom prst="rect">
            <a:avLst/>
          </a:prstGeom>
          <a:noFill/>
        </p:spPr>
        <p:txBody>
          <a:bodyPr wrap="none" rtlCol="0">
            <a:spAutoFit/>
          </a:bodyPr>
          <a:lstStyle/>
          <a:p>
            <a:r>
              <a:rPr lang="x-none" sz="1900" b="1" i="0" dirty="0" smtClean="0">
                <a:solidFill>
                  <a:srgbClr val="042555"/>
                </a:solidFill>
              </a:rPr>
              <a:t>200 BV</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0134" y="389709"/>
            <a:ext cx="2001881" cy="184789"/>
          </a:xfrm>
          <a:prstGeom prst="rect">
            <a:avLst/>
          </a:prstGeom>
        </p:spPr>
      </p:pic>
    </p:spTree>
    <p:extLst>
      <p:ext uri="{BB962C8B-B14F-4D97-AF65-F5344CB8AC3E}">
        <p14:creationId xmlns:p14="http://schemas.microsoft.com/office/powerpoint/2010/main" val="1734005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xit" presetSubtype="1" fill="hold" nodeType="afterEffect">
                                  <p:stCondLst>
                                    <p:cond delay="0"/>
                                  </p:stCondLst>
                                  <p:childTnLst>
                                    <p:animEffect transition="out" filter="wipe(up)">
                                      <p:cBhvr>
                                        <p:cTn id="10" dur="3000"/>
                                        <p:tgtEl>
                                          <p:spTgt spid="3075"/>
                                        </p:tgtEl>
                                      </p:cBhvr>
                                    </p:animEffect>
                                    <p:set>
                                      <p:cBhvr>
                                        <p:cTn id="11" dur="1" fill="hold">
                                          <p:stCondLst>
                                            <p:cond delay="2999"/>
                                          </p:stCondLst>
                                        </p:cTn>
                                        <p:tgtEl>
                                          <p:spTgt spid="3075"/>
                                        </p:tgtEl>
                                        <p:attrNameLst>
                                          <p:attrName>style.visibility</p:attrName>
                                        </p:attrNameLst>
                                      </p:cBhvr>
                                      <p:to>
                                        <p:strVal val="hidden"/>
                                      </p:to>
                                    </p:set>
                                  </p:childTnLst>
                                </p:cTn>
                              </p:par>
                            </p:childTnLst>
                          </p:cTn>
                        </p:par>
                        <p:par>
                          <p:cTn id="12" fill="hold">
                            <p:stCondLst>
                              <p:cond delay="3500"/>
                            </p:stCondLst>
                            <p:childTnLst>
                              <p:par>
                                <p:cTn id="13" presetID="10" presetClass="entr" presetSubtype="0" fill="hold" grpId="0" nodeType="afterEffect">
                                  <p:stCondLst>
                                    <p:cond delay="0"/>
                                  </p:stCondLst>
                                  <p:childTnLst>
                                    <p:set>
                                      <p:cBhvr>
                                        <p:cTn id="14" dur="1" fill="hold">
                                          <p:stCondLst>
                                            <p:cond delay="0"/>
                                          </p:stCondLst>
                                        </p:cTn>
                                        <p:tgtEl>
                                          <p:spTgt spid="635910"/>
                                        </p:tgtEl>
                                        <p:attrNameLst>
                                          <p:attrName>style.visibility</p:attrName>
                                        </p:attrNameLst>
                                      </p:cBhvr>
                                      <p:to>
                                        <p:strVal val="visible"/>
                                      </p:to>
                                    </p:set>
                                    <p:animEffect transition="in" filter="fade">
                                      <p:cBhvr>
                                        <p:cTn id="15" dur="500"/>
                                        <p:tgtEl>
                                          <p:spTgt spid="635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35910"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8" y="197985"/>
            <a:ext cx="12191999" cy="646331"/>
          </a:xfrm>
          <a:prstGeom prst="rect">
            <a:avLst/>
          </a:prstGeom>
        </p:spPr>
        <p:txBody>
          <a:bodyPr wrap="square">
            <a:spAutoFit/>
          </a:bodyPr>
          <a:lstStyle/>
          <a:p>
            <a:pPr algn="ctr" defTabSz="914400"/>
            <a:r>
              <a:rPr lang="x-none" sz="3600" b="0" i="0" dirty="0" smtClean="0">
                <a:solidFill>
                  <a:srgbClr val="FFFFFF"/>
                </a:solidFill>
              </a:rPr>
              <a:t>UFO Independiente Calificado/Activo </a:t>
            </a:r>
          </a:p>
        </p:txBody>
      </p:sp>
      <p:sp>
        <p:nvSpPr>
          <p:cNvPr id="6" name="Rounded Rectangle 5"/>
          <p:cNvSpPr/>
          <p:nvPr/>
        </p:nvSpPr>
        <p:spPr>
          <a:xfrm>
            <a:off x="2438400" y="866063"/>
            <a:ext cx="7296150" cy="505537"/>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800" b="1" i="0" dirty="0" smtClean="0">
                <a:solidFill>
                  <a:srgbClr val="FFFFFF"/>
                </a:solidFill>
              </a:rPr>
              <a:t>Es necesario cumplir tres requisitos para permanecer Calificado/Activo:</a:t>
            </a:r>
          </a:p>
        </p:txBody>
      </p:sp>
      <p:grpSp>
        <p:nvGrpSpPr>
          <p:cNvPr id="10" name="Group 9"/>
          <p:cNvGrpSpPr/>
          <p:nvPr/>
        </p:nvGrpSpPr>
        <p:grpSpPr>
          <a:xfrm>
            <a:off x="901640" y="1594159"/>
            <a:ext cx="10939251" cy="1892160"/>
            <a:chOff x="6283145" y="2758674"/>
            <a:chExt cx="4729997" cy="1892160"/>
          </a:xfrm>
        </p:grpSpPr>
        <p:grpSp>
          <p:nvGrpSpPr>
            <p:cNvPr id="11" name="Group 10"/>
            <p:cNvGrpSpPr/>
            <p:nvPr/>
          </p:nvGrpSpPr>
          <p:grpSpPr>
            <a:xfrm>
              <a:off x="6291384" y="2758674"/>
              <a:ext cx="4721758" cy="1892160"/>
              <a:chOff x="1438835" y="2449391"/>
              <a:chExt cx="3348318" cy="1892160"/>
            </a:xfrm>
          </p:grpSpPr>
          <p:sp>
            <p:nvSpPr>
              <p:cNvPr id="13" name="Round Same Side Corner Rectangle 12"/>
              <p:cNvSpPr/>
              <p:nvPr/>
            </p:nvSpPr>
            <p:spPr>
              <a:xfrm>
                <a:off x="1438835" y="2449391"/>
                <a:ext cx="3348318" cy="414832"/>
              </a:xfrm>
              <a:prstGeom prst="round2SameRect">
                <a:avLst>
                  <a:gd name="adj1" fmla="val 14584"/>
                  <a:gd name="adj2" fmla="val 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indent="-457200" defTabSz="914400">
                  <a:buFont typeface="+mj-lt"/>
                  <a:buAutoNum type="arabicPeriod"/>
                </a:pPr>
                <a:r>
                  <a:rPr lang="x-none" sz="1600" b="1" i="0" dirty="0" smtClean="0">
                    <a:solidFill>
                      <a:srgbClr val="FFFFFF"/>
                    </a:solidFill>
                  </a:rPr>
                  <a:t>Tener registrado un Informe de Ventas de Propietario de UnFranchise (Formulario 1000)</a:t>
                </a:r>
              </a:p>
            </p:txBody>
          </p:sp>
          <p:sp>
            <p:nvSpPr>
              <p:cNvPr id="14" name="Round Same Side Corner Rectangle 13"/>
              <p:cNvSpPr/>
              <p:nvPr/>
            </p:nvSpPr>
            <p:spPr>
              <a:xfrm flipV="1">
                <a:off x="1438835" y="2864220"/>
                <a:ext cx="3348318" cy="1477331"/>
              </a:xfrm>
              <a:prstGeom prst="round2SameRect">
                <a:avLst>
                  <a:gd name="adj1" fmla="val 10417"/>
                  <a:gd name="adj2"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endParaRPr>
              </a:p>
            </p:txBody>
          </p:sp>
        </p:grpSp>
        <p:sp>
          <p:nvSpPr>
            <p:cNvPr id="12" name="Rectangle 11"/>
            <p:cNvSpPr/>
            <p:nvPr/>
          </p:nvSpPr>
          <p:spPr>
            <a:xfrm>
              <a:off x="6283145" y="3173506"/>
              <a:ext cx="4721759" cy="1323439"/>
            </a:xfrm>
            <a:prstGeom prst="rect">
              <a:avLst/>
            </a:prstGeom>
          </p:spPr>
          <p:txBody>
            <a:bodyPr wrap="square">
              <a:spAutoFit/>
            </a:bodyPr>
            <a:lstStyle/>
            <a:p>
              <a:pPr marL="742950" lvl="1" indent="-285750" defTabSz="914400">
                <a:buFont typeface="Arial" panose="020B0604020202020204" pitchFamily="34" charset="0"/>
                <a:buChar char="•"/>
              </a:pPr>
              <a:r>
                <a:rPr lang="x-none" sz="1600" b="1" i="0" dirty="0" smtClean="0">
                  <a:solidFill>
                    <a:srgbClr val="FFFFFF"/>
                  </a:solidFill>
                </a:rPr>
                <a:t>Mínimo de dos recibos por un total de </a:t>
              </a:r>
              <a:r>
                <a:rPr lang="x-none" sz="1600" b="1" dirty="0">
                  <a:solidFill>
                    <a:srgbClr val="FFFFFF"/>
                  </a:solidFill>
                </a:rPr>
                <a:t>140 €</a:t>
              </a:r>
              <a:r>
                <a:rPr lang="en-US" sz="1600" b="1" i="0" dirty="0" smtClean="0">
                  <a:solidFill>
                    <a:srgbClr val="FFFFFF"/>
                  </a:solidFill>
                </a:rPr>
                <a:t> </a:t>
              </a:r>
              <a:r>
                <a:rPr lang="x-none" sz="1600" b="1" i="0" dirty="0" smtClean="0">
                  <a:solidFill>
                    <a:srgbClr val="FFFFFF"/>
                  </a:solidFill>
                </a:rPr>
                <a:t>por ventas al por menor</a:t>
              </a:r>
            </a:p>
            <a:p>
              <a:pPr marL="742950" lvl="1" indent="-285750" defTabSz="914400">
                <a:buFont typeface="Arial" panose="020B0604020202020204" pitchFamily="34" charset="0"/>
                <a:buChar char="•"/>
              </a:pPr>
              <a:r>
                <a:rPr lang="x-none" sz="1600" b="1" i="0" dirty="0" smtClean="0">
                  <a:solidFill>
                    <a:srgbClr val="FFFFFF"/>
                  </a:solidFill>
                </a:rPr>
                <a:t>Enviar trimestralmente el Formulario 1000 a más tardar el viernes a las 11:59 p</a:t>
              </a:r>
              <a:r>
                <a:rPr lang="en-US" sz="1600" b="1" i="0" dirty="0" smtClean="0">
                  <a:solidFill>
                    <a:srgbClr val="FFFFFF"/>
                  </a:solidFill>
                </a:rPr>
                <a:t>.</a:t>
              </a:r>
              <a:r>
                <a:rPr lang="x-none" sz="1600" b="1" i="0" dirty="0" smtClean="0">
                  <a:solidFill>
                    <a:srgbClr val="FFFFFF"/>
                  </a:solidFill>
                </a:rPr>
                <a:t>m</a:t>
              </a:r>
              <a:r>
                <a:rPr lang="en-US" sz="1600" b="1" i="0" dirty="0" smtClean="0">
                  <a:solidFill>
                    <a:srgbClr val="FFFFFF"/>
                  </a:solidFill>
                </a:rPr>
                <a:t>. (GMT) </a:t>
              </a:r>
              <a:r>
                <a:rPr lang="x-none" sz="1600" b="1" i="0" dirty="0" smtClean="0">
                  <a:solidFill>
                    <a:srgbClr val="FFFFFF"/>
                  </a:solidFill>
                </a:rPr>
                <a:t>(fin de su trimestre)</a:t>
              </a:r>
            </a:p>
            <a:p>
              <a:pPr marL="742950" lvl="1" indent="-285750" defTabSz="914400">
                <a:buFont typeface="Arial" panose="020B0604020202020204" pitchFamily="34" charset="0"/>
                <a:buChar char="•"/>
              </a:pPr>
              <a:r>
                <a:rPr lang="x-none" sz="1600" b="1" i="0" dirty="0" smtClean="0">
                  <a:solidFill>
                    <a:srgbClr val="FFFFFF"/>
                  </a:solidFill>
                </a:rPr>
                <a:t>Ventas en línea: solo en </a:t>
              </a:r>
              <a:r>
                <a:rPr lang="en-US" sz="1600" b="1" i="0" dirty="0" smtClean="0">
                  <a:solidFill>
                    <a:srgbClr val="FFFFFF"/>
                  </a:solidFill>
                </a:rPr>
                <a:t>ES.SHOP.COM</a:t>
              </a:r>
              <a:r>
                <a:rPr lang="x-none" sz="1600" b="1" i="0" dirty="0" smtClean="0">
                  <a:solidFill>
                    <a:srgbClr val="FFFFFF"/>
                  </a:solidFill>
                </a:rPr>
                <a:t> o en algún otro sitio Web de </a:t>
              </a:r>
              <a:r>
                <a:rPr lang="en-US" sz="1600" b="1" i="0" dirty="0" smtClean="0">
                  <a:solidFill>
                    <a:srgbClr val="FFFFFF"/>
                  </a:solidFill>
                </a:rPr>
                <a:t>Market </a:t>
              </a:r>
              <a:r>
                <a:rPr lang="en-US" sz="1600" b="1" i="0" dirty="0" err="1" smtClean="0">
                  <a:solidFill>
                    <a:srgbClr val="FFFFFF"/>
                  </a:solidFill>
                </a:rPr>
                <a:t>España</a:t>
              </a:r>
              <a:endParaRPr lang="x-none" sz="1600" b="1" i="0" dirty="0" smtClean="0">
                <a:solidFill>
                  <a:srgbClr val="FFFFFF"/>
                </a:solidFill>
              </a:endParaRPr>
            </a:p>
            <a:p>
              <a:pPr marL="742950" lvl="1" indent="-285750" defTabSz="914400">
                <a:buFont typeface="Arial" panose="020B0604020202020204" pitchFamily="34" charset="0"/>
                <a:buChar char="•"/>
              </a:pPr>
              <a:r>
                <a:rPr lang="x-none" sz="1600" b="1" i="0" dirty="0" smtClean="0">
                  <a:solidFill>
                    <a:srgbClr val="FFFFFF"/>
                  </a:solidFill>
                </a:rPr>
                <a:t>El Formulario 1000 se envía automáticamente a favor del BDC-001 al generarse dos recibos por un total de </a:t>
              </a:r>
              <a:r>
                <a:rPr lang="x-none" sz="1600" b="1" dirty="0">
                  <a:solidFill>
                    <a:srgbClr val="FFFFFF"/>
                  </a:solidFill>
                </a:rPr>
                <a:t>140 € </a:t>
              </a:r>
              <a:r>
                <a:rPr lang="x-none" sz="1600" b="1" i="0" dirty="0" smtClean="0">
                  <a:solidFill>
                    <a:srgbClr val="FFFFFF"/>
                  </a:solidFill>
                </a:rPr>
                <a:t>por ventas en sitios de </a:t>
              </a:r>
              <a:r>
                <a:rPr lang="en-US" sz="1600" b="1" i="0" dirty="0" smtClean="0">
                  <a:solidFill>
                    <a:srgbClr val="FFFFFF"/>
                  </a:solidFill>
                </a:rPr>
                <a:t>Market </a:t>
              </a:r>
              <a:r>
                <a:rPr lang="en-US" sz="1600" b="1" i="0" dirty="0" err="1" smtClean="0">
                  <a:solidFill>
                    <a:srgbClr val="FFFFFF"/>
                  </a:solidFill>
                </a:rPr>
                <a:t>España</a:t>
              </a:r>
              <a:r>
                <a:rPr lang="x-none" sz="1600" b="1" i="0" dirty="0" smtClean="0">
                  <a:solidFill>
                    <a:srgbClr val="FFFFFF"/>
                  </a:solidFill>
                </a:rPr>
                <a:t> o ingresados como recibos de ventas</a:t>
              </a:r>
            </a:p>
          </p:txBody>
        </p:sp>
      </p:grpSp>
      <p:grpSp>
        <p:nvGrpSpPr>
          <p:cNvPr id="15" name="Group 14"/>
          <p:cNvGrpSpPr/>
          <p:nvPr/>
        </p:nvGrpSpPr>
        <p:grpSpPr>
          <a:xfrm>
            <a:off x="911175" y="3575534"/>
            <a:ext cx="10920201" cy="1058009"/>
            <a:chOff x="6291382" y="2772052"/>
            <a:chExt cx="4721760" cy="1058009"/>
          </a:xfrm>
        </p:grpSpPr>
        <p:grpSp>
          <p:nvGrpSpPr>
            <p:cNvPr id="16" name="Group 15"/>
            <p:cNvGrpSpPr/>
            <p:nvPr/>
          </p:nvGrpSpPr>
          <p:grpSpPr>
            <a:xfrm>
              <a:off x="6291384" y="2772052"/>
              <a:ext cx="4721758" cy="1058009"/>
              <a:chOff x="1438835" y="2462769"/>
              <a:chExt cx="3348318" cy="1058009"/>
            </a:xfrm>
          </p:grpSpPr>
          <p:sp>
            <p:nvSpPr>
              <p:cNvPr id="18" name="Round Same Side Corner Rectangle 17"/>
              <p:cNvSpPr/>
              <p:nvPr/>
            </p:nvSpPr>
            <p:spPr>
              <a:xfrm>
                <a:off x="1438835" y="2462769"/>
                <a:ext cx="3348318" cy="401454"/>
              </a:xfrm>
              <a:prstGeom prst="round2SameRect">
                <a:avLst>
                  <a:gd name="adj1" fmla="val 14584"/>
                  <a:gd name="adj2" fmla="val 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indent="-457200" defTabSz="914400">
                  <a:buFont typeface="+mj-lt"/>
                  <a:buAutoNum type="arabicPeriod" startAt="2"/>
                </a:pPr>
                <a:r>
                  <a:rPr lang="x-none" sz="1600" b="1" i="0" dirty="0" smtClean="0">
                    <a:solidFill>
                      <a:srgbClr val="FFFFFF"/>
                    </a:solidFill>
                  </a:rPr>
                  <a:t>150 PBV trimestrales en cualquier BDC personal (001, 002, 003, etcétera)</a:t>
                </a:r>
              </a:p>
            </p:txBody>
          </p:sp>
          <p:sp>
            <p:nvSpPr>
              <p:cNvPr id="19" name="Round Same Side Corner Rectangle 18"/>
              <p:cNvSpPr/>
              <p:nvPr/>
            </p:nvSpPr>
            <p:spPr>
              <a:xfrm flipV="1">
                <a:off x="1438835" y="2864220"/>
                <a:ext cx="3348318" cy="656558"/>
              </a:xfrm>
              <a:prstGeom prst="round2SameRect">
                <a:avLst>
                  <a:gd name="adj1" fmla="val 10417"/>
                  <a:gd name="adj2"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endParaRPr>
              </a:p>
            </p:txBody>
          </p:sp>
        </p:grpSp>
        <p:sp>
          <p:nvSpPr>
            <p:cNvPr id="17" name="Rectangle 16"/>
            <p:cNvSpPr/>
            <p:nvPr/>
          </p:nvSpPr>
          <p:spPr>
            <a:xfrm>
              <a:off x="6291382" y="3183730"/>
              <a:ext cx="4721759" cy="584775"/>
            </a:xfrm>
            <a:prstGeom prst="rect">
              <a:avLst/>
            </a:prstGeom>
          </p:spPr>
          <p:txBody>
            <a:bodyPr wrap="square">
              <a:spAutoFit/>
            </a:bodyPr>
            <a:lstStyle/>
            <a:p>
              <a:pPr marL="742950" lvl="1" indent="-285750" defTabSz="914400">
                <a:buFont typeface="Arial" panose="020B0604020202020204" pitchFamily="34" charset="0"/>
                <a:buChar char="•"/>
              </a:pPr>
              <a:r>
                <a:rPr lang="x-none" sz="1600" b="1" i="0" dirty="0" smtClean="0">
                  <a:solidFill>
                    <a:srgbClr val="FFFFFF"/>
                  </a:solidFill>
                </a:rPr>
                <a:t>No cambia si se modifica el Nivel UnFranchise</a:t>
              </a:r>
            </a:p>
            <a:p>
              <a:pPr marL="742950" lvl="1" indent="-285750" defTabSz="914400">
                <a:buFont typeface="Arial" panose="020B0604020202020204" pitchFamily="34" charset="0"/>
                <a:buChar char="•"/>
              </a:pPr>
              <a:r>
                <a:rPr lang="x-none" sz="1600" b="1" i="0" dirty="0" smtClean="0">
                  <a:solidFill>
                    <a:srgbClr val="FFFFFF"/>
                  </a:solidFill>
                </a:rPr>
                <a:t>Ejercer la Opción de Acumulación Mensual satisface este requisito</a:t>
              </a:r>
            </a:p>
          </p:txBody>
        </p:sp>
      </p:grpSp>
      <p:sp>
        <p:nvSpPr>
          <p:cNvPr id="25" name="Rounded Rectangle 24"/>
          <p:cNvSpPr/>
          <p:nvPr/>
        </p:nvSpPr>
        <p:spPr>
          <a:xfrm rot="16200000">
            <a:off x="-949150" y="2894436"/>
            <a:ext cx="3039378" cy="438865"/>
          </a:xfrm>
          <a:prstGeom prst="roundRect">
            <a:avLst>
              <a:gd name="adj" fmla="val 591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800" b="0" i="0" dirty="0" smtClean="0">
                <a:solidFill>
                  <a:srgbClr val="FFFFFF"/>
                </a:solidFill>
              </a:rPr>
              <a:t>Trimestralmente</a:t>
            </a:r>
          </a:p>
        </p:txBody>
      </p:sp>
      <p:grpSp>
        <p:nvGrpSpPr>
          <p:cNvPr id="20" name="Group 19"/>
          <p:cNvGrpSpPr/>
          <p:nvPr/>
        </p:nvGrpSpPr>
        <p:grpSpPr>
          <a:xfrm>
            <a:off x="915927" y="4922782"/>
            <a:ext cx="10920201" cy="1620797"/>
            <a:chOff x="6291382" y="2763262"/>
            <a:chExt cx="4721760" cy="1620797"/>
          </a:xfrm>
          <a:solidFill>
            <a:schemeClr val="accent2"/>
          </a:solidFill>
        </p:grpSpPr>
        <p:grpSp>
          <p:nvGrpSpPr>
            <p:cNvPr id="21" name="Group 20"/>
            <p:cNvGrpSpPr/>
            <p:nvPr/>
          </p:nvGrpSpPr>
          <p:grpSpPr>
            <a:xfrm>
              <a:off x="6291384" y="2763262"/>
              <a:ext cx="4721758" cy="1620797"/>
              <a:chOff x="1438835" y="2453979"/>
              <a:chExt cx="3348318" cy="1620797"/>
            </a:xfrm>
            <a:grpFill/>
          </p:grpSpPr>
          <p:sp>
            <p:nvSpPr>
              <p:cNvPr id="23" name="Round Same Side Corner Rectangle 22"/>
              <p:cNvSpPr/>
              <p:nvPr/>
            </p:nvSpPr>
            <p:spPr>
              <a:xfrm>
                <a:off x="1438835" y="2453979"/>
                <a:ext cx="3348318" cy="410244"/>
              </a:xfrm>
              <a:prstGeom prst="round2SameRect">
                <a:avLst>
                  <a:gd name="adj1" fmla="val 14584"/>
                  <a:gd name="adj2" fmla="val 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indent="-457200" defTabSz="914400">
                  <a:buFont typeface="+mj-lt"/>
                  <a:buAutoNum type="arabicPeriod" startAt="3"/>
                </a:pPr>
                <a:r>
                  <a:rPr lang="x-none" sz="1600" b="1" i="0" dirty="0" smtClean="0">
                    <a:solidFill>
                      <a:srgbClr val="FFFFFF"/>
                    </a:solidFill>
                  </a:rPr>
                  <a:t>Suscripción en vig</a:t>
                </a:r>
                <a:r>
                  <a:rPr lang="en-US" sz="1600" b="1" i="0" dirty="0" err="1" smtClean="0">
                    <a:solidFill>
                      <a:srgbClr val="FFFFFF"/>
                    </a:solidFill>
                  </a:rPr>
                  <a:t>ente</a:t>
                </a:r>
                <a:r>
                  <a:rPr lang="x-none" sz="1600" b="1" i="0" dirty="0" smtClean="0">
                    <a:solidFill>
                      <a:srgbClr val="FFFFFF"/>
                    </a:solidFill>
                  </a:rPr>
                  <a:t> (</a:t>
                </a:r>
                <a:r>
                  <a:rPr lang="en-US" sz="1600" b="1" i="0" dirty="0" smtClean="0">
                    <a:solidFill>
                      <a:srgbClr val="FFFFFF"/>
                    </a:solidFill>
                  </a:rPr>
                  <a:t>R</a:t>
                </a:r>
                <a:r>
                  <a:rPr lang="x-none" sz="1600" b="1" i="0" dirty="0" smtClean="0">
                    <a:solidFill>
                      <a:srgbClr val="FFFFFF"/>
                    </a:solidFill>
                  </a:rPr>
                  <a:t>enovación </a:t>
                </a:r>
                <a:r>
                  <a:rPr lang="en-US" sz="1600" b="1" dirty="0" smtClean="0">
                    <a:solidFill>
                      <a:srgbClr val="FFFFFF"/>
                    </a:solidFill>
                  </a:rPr>
                  <a:t>A</a:t>
                </a:r>
                <a:r>
                  <a:rPr lang="x-none" sz="1600" b="1" i="0" dirty="0" smtClean="0">
                    <a:solidFill>
                      <a:srgbClr val="FFFFFF"/>
                    </a:solidFill>
                  </a:rPr>
                  <a:t>nual)</a:t>
                </a:r>
              </a:p>
            </p:txBody>
          </p:sp>
          <p:sp>
            <p:nvSpPr>
              <p:cNvPr id="24" name="Round Same Side Corner Rectangle 23"/>
              <p:cNvSpPr/>
              <p:nvPr/>
            </p:nvSpPr>
            <p:spPr>
              <a:xfrm flipV="1">
                <a:off x="1438835" y="2864220"/>
                <a:ext cx="3348318" cy="1210556"/>
              </a:xfrm>
              <a:prstGeom prst="round2SameRect">
                <a:avLst>
                  <a:gd name="adj1" fmla="val 10417"/>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b="1">
                  <a:solidFill>
                    <a:prstClr val="white"/>
                  </a:solidFill>
                </a:endParaRPr>
              </a:p>
            </p:txBody>
          </p:sp>
        </p:grpSp>
        <p:sp>
          <p:nvSpPr>
            <p:cNvPr id="22" name="Rectangle 21"/>
            <p:cNvSpPr/>
            <p:nvPr/>
          </p:nvSpPr>
          <p:spPr>
            <a:xfrm>
              <a:off x="6291382" y="3183730"/>
              <a:ext cx="4721759" cy="830997"/>
            </a:xfrm>
            <a:prstGeom prst="rect">
              <a:avLst/>
            </a:prstGeom>
            <a:solidFill>
              <a:schemeClr val="accent2">
                <a:lumMod val="75000"/>
              </a:schemeClr>
            </a:solidFill>
          </p:spPr>
          <p:txBody>
            <a:bodyPr wrap="square">
              <a:spAutoFit/>
            </a:bodyPr>
            <a:lstStyle/>
            <a:p>
              <a:pPr marL="742950" lvl="1" indent="-285750" defTabSz="914400">
                <a:buFont typeface="Arial" panose="020B0604020202020204" pitchFamily="34" charset="0"/>
                <a:buChar char="•"/>
              </a:pPr>
              <a:r>
                <a:rPr lang="x-none" sz="1600" b="1" i="0" dirty="0" smtClean="0">
                  <a:solidFill>
                    <a:srgbClr val="FFFFFF"/>
                  </a:solidFill>
                </a:rPr>
                <a:t>La suscripción debe renovarse cada año a más tardar al fin del Mes de Inicio (</a:t>
              </a:r>
              <a:r>
                <a:rPr lang="en-US" sz="1600" b="1" i="0" dirty="0" smtClean="0">
                  <a:solidFill>
                    <a:srgbClr val="FFFFFF"/>
                  </a:solidFill>
                </a:rPr>
                <a:t>70,00 € </a:t>
              </a:r>
              <a:r>
                <a:rPr lang="x-none" sz="1600" b="1" i="0" dirty="0" smtClean="0">
                  <a:solidFill>
                    <a:srgbClr val="FFFFFF"/>
                  </a:solidFill>
                </a:rPr>
                <a:t>)</a:t>
              </a:r>
            </a:p>
            <a:p>
              <a:pPr marL="742950" lvl="1" indent="-285750" defTabSz="914400">
                <a:buFont typeface="Arial" panose="020B0604020202020204" pitchFamily="34" charset="0"/>
                <a:buChar char="•"/>
              </a:pPr>
              <a:r>
                <a:rPr lang="x-none" sz="1600" b="1" i="0" dirty="0" smtClean="0">
                  <a:solidFill>
                    <a:srgbClr val="FFFFFF"/>
                  </a:solidFill>
                </a:rPr>
                <a:t>El Mes de Inicio es el que corresponda a la Fecha de Inicio</a:t>
              </a:r>
            </a:p>
            <a:p>
              <a:pPr marL="742950" lvl="1" indent="-285750" defTabSz="914400">
                <a:buFont typeface="Arial" panose="020B0604020202020204" pitchFamily="34" charset="0"/>
                <a:buChar char="•"/>
              </a:pPr>
              <a:r>
                <a:rPr lang="x-none" sz="1600" b="1" i="0" dirty="0" smtClean="0">
                  <a:solidFill>
                    <a:srgbClr val="FFFFFF"/>
                  </a:solidFill>
                </a:rPr>
                <a:t>Se recomienda usar la Renovación Automática para que esta se efectúe cada año, a principios del Mes de Inicio</a:t>
              </a:r>
            </a:p>
          </p:txBody>
        </p:sp>
      </p:grpSp>
      <p:sp>
        <p:nvSpPr>
          <p:cNvPr id="26" name="Rounded Rectangle 25"/>
          <p:cNvSpPr/>
          <p:nvPr/>
        </p:nvSpPr>
        <p:spPr>
          <a:xfrm rot="16200000">
            <a:off x="-235098" y="5513758"/>
            <a:ext cx="1620798" cy="438865"/>
          </a:xfrm>
          <a:prstGeom prst="roundRect">
            <a:avLst>
              <a:gd name="adj" fmla="val 591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800" b="0" i="0" dirty="0" smtClean="0">
                <a:solidFill>
                  <a:srgbClr val="FFFFFF"/>
                </a:solidFill>
              </a:rPr>
              <a:t>Anualmente</a:t>
            </a:r>
          </a:p>
        </p:txBody>
      </p:sp>
    </p:spTree>
    <p:extLst>
      <p:ext uri="{BB962C8B-B14F-4D97-AF65-F5344CB8AC3E}">
        <p14:creationId xmlns:p14="http://schemas.microsoft.com/office/powerpoint/2010/main" val="11471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100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0-#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0-#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25" grpId="0" animBg="1"/>
      <p:bldP spid="2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8462114"/>
          </a:xfrm>
          <a:prstGeom prst="rect">
            <a:avLst/>
          </a:prstGeom>
        </p:spPr>
      </p:pic>
      <p:sp>
        <p:nvSpPr>
          <p:cNvPr id="5" name="Rounded Rectangle 4"/>
          <p:cNvSpPr/>
          <p:nvPr/>
        </p:nvSpPr>
        <p:spPr bwMode="auto">
          <a:xfrm>
            <a:off x="3477125" y="1245496"/>
            <a:ext cx="4728411" cy="1882723"/>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2" name="Rounded Rectangle 1"/>
          <p:cNvSpPr/>
          <p:nvPr/>
        </p:nvSpPr>
        <p:spPr>
          <a:xfrm>
            <a:off x="7282553" y="5284780"/>
            <a:ext cx="4829299" cy="1525237"/>
          </a:xfrm>
          <a:prstGeom prst="roundRect">
            <a:avLst/>
          </a:prstGeom>
          <a:solidFill>
            <a:srgbClr val="042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lvl="1" algn="ctr"/>
            <a:r>
              <a:rPr lang="x-none" sz="1600" b="1" i="0" dirty="0" smtClean="0">
                <a:solidFill>
                  <a:srgbClr val="FFFFFF"/>
                </a:solidFill>
              </a:rPr>
              <a:t>Esto puede efectuarse en cualquier momento durante el trimestre; se enviará advertencia por correo electrónico 30 días antes de que termine el trimestre si no se ha cumplido.</a:t>
            </a:r>
          </a:p>
        </p:txBody>
      </p:sp>
      <p:sp>
        <p:nvSpPr>
          <p:cNvPr id="9" name="Rounded Rectangle 8"/>
          <p:cNvSpPr/>
          <p:nvPr/>
        </p:nvSpPr>
        <p:spPr bwMode="auto">
          <a:xfrm>
            <a:off x="5782773" y="4801456"/>
            <a:ext cx="1938863" cy="435631"/>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8246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13314" name="Picture 2" descr="T:\Field Training\Field Training\North America\NA_ENGLISH\NUOT update\images\F1000 emai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 y="0"/>
            <a:ext cx="8775616" cy="68624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775617" y="1952564"/>
            <a:ext cx="3127627" cy="3076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31775" lvl="1" algn="ctr">
              <a:lnSpc>
                <a:spcPct val="90000"/>
              </a:lnSpc>
            </a:pPr>
            <a:r>
              <a:rPr lang="x-none" sz="1800" b="1" i="0" dirty="0" smtClean="0">
                <a:solidFill>
                  <a:srgbClr val="FFFFFF"/>
                </a:solidFill>
              </a:rPr>
              <a:t>S</a:t>
            </a:r>
            <a:r>
              <a:rPr lang="en-US" sz="1800" b="1" i="0" dirty="0" err="1" smtClean="0">
                <a:solidFill>
                  <a:srgbClr val="FFFFFF"/>
                </a:solidFill>
              </a:rPr>
              <a:t>i</a:t>
            </a:r>
            <a:r>
              <a:rPr lang="x-none" sz="1800" b="1" i="0" dirty="0" smtClean="0">
                <a:solidFill>
                  <a:srgbClr val="FFFFFF"/>
                </a:solidFill>
              </a:rPr>
              <a:t> los clientes compran en sitios de </a:t>
            </a:r>
            <a:r>
              <a:rPr lang="en-US" sz="1800" b="1" i="0" dirty="0" smtClean="0">
                <a:solidFill>
                  <a:srgbClr val="FFFFFF"/>
                </a:solidFill>
              </a:rPr>
              <a:t>Market </a:t>
            </a:r>
            <a:r>
              <a:rPr lang="en-US" sz="1800" b="1" i="0" dirty="0" err="1" smtClean="0">
                <a:solidFill>
                  <a:srgbClr val="FFFFFF"/>
                </a:solidFill>
              </a:rPr>
              <a:t>España</a:t>
            </a:r>
            <a:r>
              <a:rPr lang="x-none" sz="1800" b="1" i="0" dirty="0" smtClean="0">
                <a:solidFill>
                  <a:srgbClr val="FFFFFF"/>
                </a:solidFill>
              </a:rPr>
              <a:t> o los recibos de venta se ingresan en línea manualmente, se enviará mensaje por correo electrónico para confirmar que ha quedado automáticamente completo el Formulario 1000 cuando el monto cumpla los requisitos.</a:t>
            </a:r>
          </a:p>
        </p:txBody>
      </p:sp>
      <p:pic>
        <p:nvPicPr>
          <p:cNvPr id="2" name="Picture 1"/>
          <p:cNvPicPr>
            <a:picLocks noChangeAspect="1"/>
          </p:cNvPicPr>
          <p:nvPr/>
        </p:nvPicPr>
        <p:blipFill>
          <a:blip r:embed="rId3"/>
          <a:stretch>
            <a:fillRect/>
          </a:stretch>
        </p:blipFill>
        <p:spPr>
          <a:xfrm>
            <a:off x="380997" y="4038600"/>
            <a:ext cx="7848603" cy="2209800"/>
          </a:xfrm>
          <a:prstGeom prst="rect">
            <a:avLst/>
          </a:prstGeom>
        </p:spPr>
      </p:pic>
    </p:spTree>
    <p:extLst>
      <p:ext uri="{BB962C8B-B14F-4D97-AF65-F5344CB8AC3E}">
        <p14:creationId xmlns:p14="http://schemas.microsoft.com/office/powerpoint/2010/main" val="317751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12192062" cy="6934200"/>
          </a:xfrm>
          <a:prstGeom prst="rect">
            <a:avLst/>
          </a:prstGeom>
        </p:spPr>
      </p:pic>
      <p:sp>
        <p:nvSpPr>
          <p:cNvPr id="8" name="Rounded Rectangle 7"/>
          <p:cNvSpPr/>
          <p:nvPr/>
        </p:nvSpPr>
        <p:spPr bwMode="auto">
          <a:xfrm>
            <a:off x="4728410" y="4652633"/>
            <a:ext cx="1792706" cy="435631"/>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6" name="Rounded Rectangle 5"/>
          <p:cNvSpPr/>
          <p:nvPr/>
        </p:nvSpPr>
        <p:spPr>
          <a:xfrm>
            <a:off x="7026442" y="3008167"/>
            <a:ext cx="4932947" cy="1525237"/>
          </a:xfrm>
          <a:prstGeom prst="roundRect">
            <a:avLst/>
          </a:prstGeom>
          <a:solidFill>
            <a:srgbClr val="042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3175" lvl="1" algn="ctr">
              <a:lnSpc>
                <a:spcPct val="90000"/>
              </a:lnSpc>
            </a:pPr>
            <a:r>
              <a:rPr lang="en-US" sz="1600" b="1" i="0" dirty="0" err="1" smtClean="0">
                <a:solidFill>
                  <a:srgbClr val="FFFFFF"/>
                </a:solidFill>
              </a:rPr>
              <a:t>Después</a:t>
            </a:r>
            <a:r>
              <a:rPr lang="en-US" sz="1600" b="1" i="0" dirty="0" smtClean="0">
                <a:solidFill>
                  <a:srgbClr val="FFFFFF"/>
                </a:solidFill>
              </a:rPr>
              <a:t> de </a:t>
            </a:r>
            <a:r>
              <a:rPr lang="en-US" sz="1600" b="1" i="0" dirty="0" err="1" smtClean="0">
                <a:solidFill>
                  <a:srgbClr val="FFFFFF"/>
                </a:solidFill>
              </a:rPr>
              <a:t>recibir</a:t>
            </a:r>
            <a:r>
              <a:rPr lang="en-US" sz="1600" b="1" i="0" dirty="0" smtClean="0">
                <a:solidFill>
                  <a:srgbClr val="FFFFFF"/>
                </a:solidFill>
              </a:rPr>
              <a:t> </a:t>
            </a:r>
            <a:r>
              <a:rPr lang="en-US" sz="1600" b="1" dirty="0" smtClean="0">
                <a:solidFill>
                  <a:srgbClr val="FFFFFF"/>
                </a:solidFill>
              </a:rPr>
              <a:t>un email </a:t>
            </a:r>
            <a:r>
              <a:rPr lang="x-none" sz="1600" b="1" i="0" dirty="0" smtClean="0">
                <a:solidFill>
                  <a:srgbClr val="FFFFFF"/>
                </a:solidFill>
              </a:rPr>
              <a:t>confirma</a:t>
            </a:r>
            <a:r>
              <a:rPr lang="en-US" sz="1600" b="1" i="0" dirty="0" err="1" smtClean="0">
                <a:solidFill>
                  <a:srgbClr val="FFFFFF"/>
                </a:solidFill>
              </a:rPr>
              <a:t>ndo</a:t>
            </a:r>
            <a:r>
              <a:rPr lang="en-US" sz="1600" b="1" i="0" dirty="0" smtClean="0">
                <a:solidFill>
                  <a:srgbClr val="FFFFFF"/>
                </a:solidFill>
              </a:rPr>
              <a:t> el </a:t>
            </a:r>
            <a:r>
              <a:rPr lang="en-US" sz="1600" b="1" i="0" dirty="0" err="1" smtClean="0">
                <a:solidFill>
                  <a:srgbClr val="FFFFFF"/>
                </a:solidFill>
              </a:rPr>
              <a:t>recibo</a:t>
            </a:r>
            <a:endParaRPr lang="en-US" sz="1600" b="1" dirty="0">
              <a:solidFill>
                <a:srgbClr val="FFFFFF"/>
              </a:solidFill>
            </a:endParaRPr>
          </a:p>
          <a:p>
            <a:pPr marL="3175" lvl="1" algn="ctr">
              <a:lnSpc>
                <a:spcPct val="90000"/>
              </a:lnSpc>
            </a:pPr>
            <a:r>
              <a:rPr lang="en-US" sz="1600" b="1" i="0" dirty="0" err="1" smtClean="0">
                <a:solidFill>
                  <a:srgbClr val="FFFFFF"/>
                </a:solidFill>
              </a:rPr>
              <a:t>automático</a:t>
            </a:r>
            <a:r>
              <a:rPr lang="en-US" sz="1600" b="1" i="0" dirty="0" smtClean="0">
                <a:solidFill>
                  <a:srgbClr val="FFFFFF"/>
                </a:solidFill>
              </a:rPr>
              <a:t> del </a:t>
            </a:r>
            <a:r>
              <a:rPr lang="en-US" sz="1600" b="1" i="0" dirty="0" err="1" smtClean="0">
                <a:solidFill>
                  <a:srgbClr val="FFFFFF"/>
                </a:solidFill>
              </a:rPr>
              <a:t>Formulario</a:t>
            </a:r>
            <a:r>
              <a:rPr lang="en-US" sz="1600" b="1" i="0" dirty="0" smtClean="0">
                <a:solidFill>
                  <a:srgbClr val="FFFFFF"/>
                </a:solidFill>
              </a:rPr>
              <a:t> 1000, se </a:t>
            </a:r>
            <a:r>
              <a:rPr lang="en-US" sz="1600" b="1" i="0" dirty="0" err="1" smtClean="0">
                <a:solidFill>
                  <a:srgbClr val="FFFFFF"/>
                </a:solidFill>
              </a:rPr>
              <a:t>han</a:t>
            </a:r>
            <a:r>
              <a:rPr lang="en-US" sz="1600" b="1" i="0" dirty="0" smtClean="0">
                <a:solidFill>
                  <a:srgbClr val="FFFFFF"/>
                </a:solidFill>
              </a:rPr>
              <a:t> </a:t>
            </a:r>
            <a:r>
              <a:rPr lang="x-none" sz="1600" b="1" i="0" dirty="0" smtClean="0">
                <a:solidFill>
                  <a:srgbClr val="FFFFFF"/>
                </a:solidFill>
              </a:rPr>
              <a:t>cumplido los requisitos del Formulario 1000</a:t>
            </a:r>
          </a:p>
        </p:txBody>
      </p:sp>
      <p:pic>
        <p:nvPicPr>
          <p:cNvPr id="5" name="Picture 4"/>
          <p:cNvPicPr>
            <a:picLocks noChangeAspect="1"/>
          </p:cNvPicPr>
          <p:nvPr/>
        </p:nvPicPr>
        <p:blipFill>
          <a:blip r:embed="rId4"/>
          <a:stretch>
            <a:fillRect/>
          </a:stretch>
        </p:blipFill>
        <p:spPr>
          <a:xfrm>
            <a:off x="3729789" y="321729"/>
            <a:ext cx="895350" cy="523875"/>
          </a:xfrm>
          <a:prstGeom prst="rect">
            <a:avLst/>
          </a:prstGeom>
        </p:spPr>
      </p:pic>
    </p:spTree>
    <p:extLst>
      <p:ext uri="{BB962C8B-B14F-4D97-AF65-F5344CB8AC3E}">
        <p14:creationId xmlns:p14="http://schemas.microsoft.com/office/powerpoint/2010/main" val="50755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2000" cy="6934201"/>
          </a:xfrm>
          <a:prstGeom prst="rect">
            <a:avLst/>
          </a:prstGeom>
        </p:spPr>
      </p:pic>
      <p:sp>
        <p:nvSpPr>
          <p:cNvPr id="4" name="Rounded Rectangle 3"/>
          <p:cNvSpPr/>
          <p:nvPr/>
        </p:nvSpPr>
        <p:spPr bwMode="auto">
          <a:xfrm>
            <a:off x="2957039" y="1113254"/>
            <a:ext cx="6307277" cy="3952041"/>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8" name="Rounded Rectangle 7"/>
          <p:cNvSpPr/>
          <p:nvPr/>
        </p:nvSpPr>
        <p:spPr bwMode="auto">
          <a:xfrm>
            <a:off x="1635971" y="5224660"/>
            <a:ext cx="2057723" cy="919318"/>
          </a:xfrm>
          <a:prstGeom prst="roundRect">
            <a:avLst>
              <a:gd name="adj" fmla="val 2465"/>
            </a:avLst>
          </a:prstGeom>
          <a:noFill/>
          <a:ln w="34925" cap="rnd" cmpd="sng" algn="ctr">
            <a:solidFill>
              <a:srgbClr val="FF0000"/>
            </a:solidFill>
            <a:prstDash val="solid"/>
            <a:round/>
            <a:headEnd type="none" w="med" len="med"/>
            <a:tailEnd type="none" w="med" len="med"/>
          </a:ln>
          <a:effectLst/>
        </p:spPr>
        <p:txBody>
          <a:bodyPr vert="horz" wrap="square" lIns="91400" tIns="45718" rIns="91400" bIns="45718" numCol="1" rtlCol="0" anchor="t" anchorCtr="0" compatLnSpc="1">
            <a:prstTxWarp prst="textNoShape">
              <a:avLst/>
            </a:prstTxWarp>
          </a:bodyPr>
          <a:lstStyle/>
          <a:p>
            <a:pPr defTabSz="914400"/>
            <a:endParaRPr lang="en-US" sz="1800" smtClean="0">
              <a:solidFill>
                <a:srgbClr val="FFFFFF"/>
              </a:solidFill>
              <a:effectLst>
                <a:outerShdw blurRad="38100" dist="38100" dir="2700000" algn="tl">
                  <a:srgbClr val="000000">
                    <a:alpha val="43137"/>
                  </a:srgbClr>
                </a:outerShdw>
              </a:effectLst>
            </a:endParaRPr>
          </a:p>
        </p:txBody>
      </p:sp>
      <p:sp>
        <p:nvSpPr>
          <p:cNvPr id="9" name="Rounded Rectangle 8"/>
          <p:cNvSpPr/>
          <p:nvPr/>
        </p:nvSpPr>
        <p:spPr>
          <a:xfrm>
            <a:off x="7896227" y="4643713"/>
            <a:ext cx="3531780" cy="1525237"/>
          </a:xfrm>
          <a:prstGeom prst="roundRect">
            <a:avLst/>
          </a:prstGeom>
          <a:solidFill>
            <a:srgbClr val="04255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31775" lvl="1" algn="ctr">
              <a:lnSpc>
                <a:spcPct val="90000"/>
              </a:lnSpc>
            </a:pPr>
            <a:r>
              <a:rPr lang="x-none" sz="1600" b="1" i="0" dirty="0" smtClean="0">
                <a:solidFill>
                  <a:srgbClr val="FFFFFF"/>
                </a:solidFill>
              </a:rPr>
              <a:t>Si no aceptó participar, envíe la Renovación Anual impresa durante el Mes de inicio.</a:t>
            </a:r>
          </a:p>
        </p:txBody>
      </p:sp>
      <p:pic>
        <p:nvPicPr>
          <p:cNvPr id="3" name="Picture 2"/>
          <p:cNvPicPr>
            <a:picLocks noChangeAspect="1"/>
          </p:cNvPicPr>
          <p:nvPr/>
        </p:nvPicPr>
        <p:blipFill>
          <a:blip r:embed="rId3"/>
          <a:stretch>
            <a:fillRect/>
          </a:stretch>
        </p:blipFill>
        <p:spPr>
          <a:xfrm>
            <a:off x="3693694" y="430014"/>
            <a:ext cx="895350" cy="523875"/>
          </a:xfrm>
          <a:prstGeom prst="rect">
            <a:avLst/>
          </a:prstGeom>
        </p:spPr>
      </p:pic>
    </p:spTree>
    <p:extLst>
      <p:ext uri="{BB962C8B-B14F-4D97-AF65-F5344CB8AC3E}">
        <p14:creationId xmlns:p14="http://schemas.microsoft.com/office/powerpoint/2010/main" val="177849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6668" y="213184"/>
            <a:ext cx="9407683" cy="6644816"/>
          </a:xfrm>
          <a:prstGeom prst="rect">
            <a:avLst/>
          </a:prstGeom>
        </p:spPr>
      </p:pic>
      <p:sp>
        <p:nvSpPr>
          <p:cNvPr id="13" name="TextBox 12"/>
          <p:cNvSpPr txBox="1">
            <a:spLocks noChangeArrowheads="1"/>
          </p:cNvSpPr>
          <p:nvPr/>
        </p:nvSpPr>
        <p:spPr bwMode="auto">
          <a:xfrm>
            <a:off x="595243" y="457485"/>
            <a:ext cx="5461525" cy="1698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lnSpc>
                <a:spcPct val="90000"/>
              </a:lnSpc>
              <a:spcBef>
                <a:spcPct val="0"/>
              </a:spcBef>
              <a:spcAft>
                <a:spcPct val="0"/>
              </a:spcAft>
              <a:buFontTx/>
              <a:buNone/>
            </a:pPr>
            <a:r>
              <a:rPr lang="x-none" sz="3600" b="1" i="0" dirty="0" smtClean="0">
                <a:solidFill>
                  <a:srgbClr val="042555"/>
                </a:solidFill>
              </a:rPr>
              <a:t>Liquidación</a:t>
            </a:r>
          </a:p>
          <a:p>
            <a:pPr fontAlgn="base">
              <a:lnSpc>
                <a:spcPct val="90000"/>
              </a:lnSpc>
              <a:spcBef>
                <a:spcPct val="0"/>
              </a:spcBef>
              <a:spcAft>
                <a:spcPct val="0"/>
              </a:spcAft>
              <a:buFontTx/>
              <a:buNone/>
            </a:pPr>
            <a:r>
              <a:rPr lang="x-none" sz="2000" b="1" i="0" dirty="0" smtClean="0">
                <a:solidFill>
                  <a:srgbClr val="042555"/>
                </a:solidFill>
              </a:rPr>
              <a:t>El total de BV e IBV a </a:t>
            </a:r>
            <a:r>
              <a:rPr lang="en-US" sz="2000" b="1" i="0" dirty="0" smtClean="0">
                <a:solidFill>
                  <a:srgbClr val="042555"/>
                </a:solidFill>
              </a:rPr>
              <a:t>la </a:t>
            </a:r>
            <a:r>
              <a:rPr lang="x-none" sz="2000" b="1" i="0" dirty="0" smtClean="0">
                <a:solidFill>
                  <a:srgbClr val="042555"/>
                </a:solidFill>
              </a:rPr>
              <a:t>izquierda y derecha </a:t>
            </a:r>
            <a:r>
              <a:rPr lang="x-none" sz="2000" b="1" i="0" u="sng" dirty="0" smtClean="0">
                <a:solidFill>
                  <a:srgbClr val="042555"/>
                </a:solidFill>
              </a:rPr>
              <a:t>se reajusta a cero (0)</a:t>
            </a:r>
            <a:r>
              <a:rPr lang="x-none" sz="2000" b="1" i="0" dirty="0" smtClean="0">
                <a:solidFill>
                  <a:srgbClr val="042555"/>
                </a:solidFill>
              </a:rPr>
              <a:t> en todo BDC personal</a:t>
            </a:r>
          </a:p>
          <a:p>
            <a:pPr fontAlgn="base">
              <a:lnSpc>
                <a:spcPct val="90000"/>
              </a:lnSpc>
              <a:spcBef>
                <a:spcPct val="0"/>
              </a:spcBef>
              <a:spcAft>
                <a:spcPct val="0"/>
              </a:spcAft>
              <a:buFontTx/>
              <a:buNone/>
            </a:pPr>
            <a:endParaRPr lang="en-US" altLang="en-US" sz="2000" b="1" dirty="0">
              <a:solidFill>
                <a:srgbClr val="042555"/>
              </a:solidFill>
              <a:latin typeface="Calibri"/>
              <a:ea typeface="ＭＳ Ｐゴシック" pitchFamily="34" charset="-128"/>
              <a:cs typeface="ＭＳ Ｐゴシック" pitchFamily="34" charset="-128"/>
            </a:endParaRPr>
          </a:p>
          <a:p>
            <a:pPr fontAlgn="base">
              <a:lnSpc>
                <a:spcPct val="90000"/>
              </a:lnSpc>
              <a:spcBef>
                <a:spcPct val="0"/>
              </a:spcBef>
              <a:spcAft>
                <a:spcPct val="0"/>
              </a:spcAft>
              <a:buFontTx/>
              <a:buNone/>
            </a:pPr>
            <a:endParaRPr lang="en-US" altLang="en-US" sz="2000" b="1" dirty="0">
              <a:solidFill>
                <a:srgbClr val="042555"/>
              </a:solidFill>
              <a:latin typeface="Calibri"/>
              <a:ea typeface="ＭＳ Ｐゴシック" pitchFamily="34" charset="-128"/>
              <a:cs typeface="ＭＳ Ｐゴシック" pitchFamily="34" charset="-128"/>
            </a:endParaRPr>
          </a:p>
        </p:txBody>
      </p:sp>
      <p:sp>
        <p:nvSpPr>
          <p:cNvPr id="2" name="TextBox 1"/>
          <p:cNvSpPr txBox="1"/>
          <p:nvPr/>
        </p:nvSpPr>
        <p:spPr>
          <a:xfrm>
            <a:off x="8623004" y="1821107"/>
            <a:ext cx="2320892" cy="384721"/>
          </a:xfrm>
          <a:prstGeom prst="rect">
            <a:avLst/>
          </a:prstGeom>
          <a:noFill/>
        </p:spPr>
        <p:txBody>
          <a:bodyPr wrap="none" rtlCol="0">
            <a:spAutoFit/>
          </a:bodyPr>
          <a:lstStyle/>
          <a:p>
            <a:r>
              <a:rPr lang="x-none" sz="1900" b="1" i="0" dirty="0" smtClean="0">
                <a:solidFill>
                  <a:srgbClr val="042555"/>
                </a:solidFill>
              </a:rPr>
              <a:t>N</a:t>
            </a:r>
            <a:r>
              <a:rPr lang="en-US" sz="1900" b="1" i="0" dirty="0" smtClean="0">
                <a:solidFill>
                  <a:srgbClr val="042555"/>
                </a:solidFill>
              </a:rPr>
              <a:t>o se </a:t>
            </a:r>
            <a:r>
              <a:rPr lang="en-US" sz="1900" b="1" i="0" dirty="0" err="1" smtClean="0">
                <a:solidFill>
                  <a:srgbClr val="042555"/>
                </a:solidFill>
              </a:rPr>
              <a:t>ganó</a:t>
            </a:r>
            <a:r>
              <a:rPr lang="x-none" sz="1900" b="1" i="0" dirty="0" smtClean="0">
                <a:solidFill>
                  <a:srgbClr val="042555"/>
                </a:solidFill>
              </a:rPr>
              <a:t> comisión</a:t>
            </a:r>
          </a:p>
        </p:txBody>
      </p:sp>
      <p:sp>
        <p:nvSpPr>
          <p:cNvPr id="635910" name="TextBox 9"/>
          <p:cNvSpPr txBox="1">
            <a:spLocks noChangeArrowheads="1"/>
          </p:cNvSpPr>
          <p:nvPr/>
        </p:nvSpPr>
        <p:spPr bwMode="auto">
          <a:xfrm>
            <a:off x="565485" y="4513213"/>
            <a:ext cx="11378866" cy="181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a:spcBef>
                <a:spcPct val="20000"/>
              </a:spcBef>
              <a:buFont typeface="Arial" pitchFamily="34" charset="0"/>
              <a:buChar char="•"/>
              <a:defRPr sz="3200">
                <a:solidFill>
                  <a:schemeClr val="tx1"/>
                </a:solidFill>
                <a:latin typeface="Calibri" pitchFamily="34" charset="0"/>
              </a:defRPr>
            </a:lvl1pPr>
            <a:lvl2pPr marL="742950" indent="-285750" algn="l">
              <a:spcBef>
                <a:spcPct val="20000"/>
              </a:spcBef>
              <a:buFont typeface="Arial" pitchFamily="34" charset="0"/>
              <a:buChar char="–"/>
              <a:defRPr sz="2800">
                <a:solidFill>
                  <a:schemeClr val="tx1"/>
                </a:solidFill>
                <a:latin typeface="Calibri" pitchFamily="34" charset="0"/>
              </a:defRPr>
            </a:lvl2pPr>
            <a:lvl3pPr marL="1143000" indent="-228600" algn="l">
              <a:spcBef>
                <a:spcPct val="20000"/>
              </a:spcBef>
              <a:buFont typeface="Arial" pitchFamily="34" charset="0"/>
              <a:buChar char="•"/>
              <a:defRPr sz="2400">
                <a:solidFill>
                  <a:schemeClr val="tx1"/>
                </a:solidFill>
                <a:latin typeface="Calibri" pitchFamily="34" charset="0"/>
              </a:defRPr>
            </a:lvl3pPr>
            <a:lvl4pPr marL="1600200" indent="-228600" algn="l">
              <a:spcBef>
                <a:spcPct val="20000"/>
              </a:spcBef>
              <a:buFont typeface="Arial" pitchFamily="34" charset="0"/>
              <a:buChar char="–"/>
              <a:defRPr sz="2000">
                <a:solidFill>
                  <a:schemeClr val="tx1"/>
                </a:solidFill>
                <a:latin typeface="Calibri" pitchFamily="34" charset="0"/>
              </a:defRPr>
            </a:lvl4pPr>
            <a:lvl5pPr marL="2057400" indent="-228600" algn="l">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fontAlgn="base">
              <a:spcBef>
                <a:spcPct val="0"/>
              </a:spcBef>
            </a:pPr>
            <a:r>
              <a:rPr lang="x-none" sz="1600" b="1" i="0" dirty="0" smtClean="0">
                <a:solidFill>
                  <a:srgbClr val="042555"/>
                </a:solidFill>
              </a:rPr>
              <a:t>Puede ser trimestral (viernes, último día del trimestre) y anual (fin del Mes de inicio)</a:t>
            </a:r>
          </a:p>
          <a:p>
            <a:pPr marL="285750" indent="-285750" fontAlgn="base">
              <a:spcBef>
                <a:spcPct val="0"/>
              </a:spcBef>
            </a:pPr>
            <a:r>
              <a:rPr lang="x-none" sz="1600" b="1" i="0" dirty="0" smtClean="0">
                <a:solidFill>
                  <a:srgbClr val="042555"/>
                </a:solidFill>
              </a:rPr>
              <a:t>El BV e IBV Grupal en todo BDC personal </a:t>
            </a:r>
            <a:r>
              <a:rPr lang="x-none" sz="1600" b="1" i="0" u="sng" dirty="0" smtClean="0">
                <a:solidFill>
                  <a:srgbClr val="042555"/>
                </a:solidFill>
              </a:rPr>
              <a:t>se reajusta a cero (0)</a:t>
            </a:r>
          </a:p>
          <a:p>
            <a:pPr marL="285750" indent="-285750" fontAlgn="base">
              <a:spcBef>
                <a:spcPct val="0"/>
              </a:spcBef>
            </a:pPr>
            <a:r>
              <a:rPr lang="x-none" sz="1600" b="1" i="0" dirty="0" smtClean="0">
                <a:solidFill>
                  <a:srgbClr val="042555"/>
                </a:solidFill>
              </a:rPr>
              <a:t>El BV e IBV personal en todo BDC personal </a:t>
            </a:r>
            <a:r>
              <a:rPr lang="x-none" sz="1600" b="1" i="0" u="sng" dirty="0" smtClean="0">
                <a:solidFill>
                  <a:srgbClr val="042555"/>
                </a:solidFill>
              </a:rPr>
              <a:t>se reajusta a cero (0)</a:t>
            </a:r>
          </a:p>
          <a:p>
            <a:pPr marL="285750" indent="-285750" fontAlgn="base">
              <a:spcBef>
                <a:spcPct val="0"/>
              </a:spcBef>
            </a:pPr>
            <a:r>
              <a:rPr lang="x-none" sz="1600" b="1" i="0" dirty="0" smtClean="0">
                <a:solidFill>
                  <a:srgbClr val="042555"/>
                </a:solidFill>
              </a:rPr>
              <a:t>Todo </a:t>
            </a:r>
            <a:r>
              <a:rPr lang="en-US" sz="1600" b="1" i="0" dirty="0" smtClean="0">
                <a:solidFill>
                  <a:srgbClr val="042555"/>
                </a:solidFill>
              </a:rPr>
              <a:t>el </a:t>
            </a:r>
            <a:r>
              <a:rPr lang="x-none" sz="1600" b="1" i="0" dirty="0" smtClean="0">
                <a:solidFill>
                  <a:srgbClr val="042555"/>
                </a:solidFill>
              </a:rPr>
              <a:t>volumen personal (BV e IBV colocado</a:t>
            </a:r>
            <a:r>
              <a:rPr lang="en-US" sz="1600" b="1" i="0" dirty="0" smtClean="0">
                <a:solidFill>
                  <a:srgbClr val="042555"/>
                </a:solidFill>
              </a:rPr>
              <a:t>s</a:t>
            </a:r>
            <a:r>
              <a:rPr lang="x-none" sz="1600" b="1" i="0" dirty="0" smtClean="0">
                <a:solidFill>
                  <a:srgbClr val="042555"/>
                </a:solidFill>
              </a:rPr>
              <a:t> en BDC personales) se elimina de los bancos de </a:t>
            </a:r>
            <a:r>
              <a:rPr lang="en-US" sz="1600" b="1" i="0" dirty="0" smtClean="0">
                <a:solidFill>
                  <a:srgbClr val="042555"/>
                </a:solidFill>
              </a:rPr>
              <a:t>los </a:t>
            </a:r>
            <a:r>
              <a:rPr lang="x-none" sz="1600" b="1" i="0" dirty="0" smtClean="0">
                <a:solidFill>
                  <a:srgbClr val="042555"/>
                </a:solidFill>
              </a:rPr>
              <a:t>UFO experimentados (donde se acumula como volumen grupal) a menos que haya sido reajustado</a:t>
            </a:r>
          </a:p>
          <a:p>
            <a:pPr marL="285750" indent="-285750" fontAlgn="base">
              <a:spcBef>
                <a:spcPct val="0"/>
              </a:spcBef>
            </a:pPr>
            <a:r>
              <a:rPr lang="x-none" sz="1600" b="1" i="0" dirty="0" smtClean="0">
                <a:solidFill>
                  <a:srgbClr val="042555"/>
                </a:solidFill>
              </a:rPr>
              <a:t>El Propietario de UnFranchise queda </a:t>
            </a:r>
            <a:r>
              <a:rPr lang="en-US" sz="1600" b="1" i="0" dirty="0" smtClean="0">
                <a:solidFill>
                  <a:srgbClr val="042555"/>
                </a:solidFill>
              </a:rPr>
              <a:t>des</a:t>
            </a:r>
            <a:r>
              <a:rPr lang="x-none" sz="1600" b="1" i="0" dirty="0" smtClean="0">
                <a:solidFill>
                  <a:srgbClr val="042555"/>
                </a:solidFill>
              </a:rPr>
              <a:t>calificado/inactivo (lo que puede afectar la activación del patrocinador)</a:t>
            </a:r>
          </a:p>
          <a:p>
            <a:pPr marL="285750" indent="-285750" fontAlgn="base">
              <a:spcBef>
                <a:spcPct val="0"/>
              </a:spcBef>
            </a:pPr>
            <a:r>
              <a:rPr lang="x-none" sz="1600" b="1" i="0" dirty="0" smtClean="0">
                <a:solidFill>
                  <a:srgbClr val="042555"/>
                </a:solidFill>
              </a:rPr>
              <a:t>Aparece en </a:t>
            </a:r>
            <a:r>
              <a:rPr lang="en-US" sz="1600" b="1" i="0" dirty="0" smtClean="0">
                <a:solidFill>
                  <a:srgbClr val="042555"/>
                </a:solidFill>
              </a:rPr>
              <a:t>los </a:t>
            </a:r>
            <a:r>
              <a:rPr lang="x-none" sz="1600" b="1" i="0" dirty="0" smtClean="0">
                <a:solidFill>
                  <a:srgbClr val="042555"/>
                </a:solidFill>
              </a:rPr>
              <a:t>informes doce días después de ocurrir</a:t>
            </a:r>
          </a:p>
        </p:txBody>
      </p:sp>
      <p:sp>
        <p:nvSpPr>
          <p:cNvPr id="4" name="TextBox 3"/>
          <p:cNvSpPr txBox="1"/>
          <p:nvPr/>
        </p:nvSpPr>
        <p:spPr>
          <a:xfrm>
            <a:off x="6654694" y="1443580"/>
            <a:ext cx="1399742" cy="1877437"/>
          </a:xfrm>
          <a:prstGeom prst="rect">
            <a:avLst/>
          </a:prstGeom>
          <a:noFill/>
        </p:spPr>
        <p:txBody>
          <a:bodyPr wrap="none" rtlCol="0">
            <a:spAutoFit/>
          </a:bodyPr>
          <a:lstStyle/>
          <a:p>
            <a:pPr algn="ctr"/>
            <a:r>
              <a:rPr lang="x-none" sz="9600" b="1" i="0" dirty="0" smtClean="0">
                <a:solidFill>
                  <a:srgbClr val="FF0000"/>
                </a:solidFill>
              </a:rPr>
              <a:t>/</a:t>
            </a:r>
            <a:r>
              <a:rPr lang="en" sz="9600" dirty="0" smtClean="0"/>
              <a:t/>
            </a:r>
            <a:br>
              <a:rPr lang="en" sz="9600" dirty="0" smtClean="0"/>
            </a:br>
            <a:r>
              <a:rPr lang="x-none" sz="2000" b="1" i="0" dirty="0" smtClean="0">
                <a:solidFill>
                  <a:srgbClr val="FF0000"/>
                </a:solidFill>
              </a:rPr>
              <a:t>no calificado</a:t>
            </a:r>
          </a:p>
        </p:txBody>
      </p:sp>
      <p:sp>
        <p:nvSpPr>
          <p:cNvPr id="12" name="TextBox 11"/>
          <p:cNvSpPr txBox="1"/>
          <p:nvPr/>
        </p:nvSpPr>
        <p:spPr>
          <a:xfrm>
            <a:off x="6911655" y="2707327"/>
            <a:ext cx="885820" cy="384721"/>
          </a:xfrm>
          <a:prstGeom prst="rect">
            <a:avLst/>
          </a:prstGeom>
          <a:noFill/>
        </p:spPr>
        <p:txBody>
          <a:bodyPr wrap="none" rtlCol="0">
            <a:spAutoFit/>
          </a:bodyPr>
          <a:lstStyle/>
          <a:p>
            <a:r>
              <a:rPr lang="x-none" sz="1900" b="1" i="0" dirty="0" smtClean="0">
                <a:solidFill>
                  <a:srgbClr val="042555"/>
                </a:solidFill>
              </a:rPr>
              <a:t>200 BV</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8515" y="398418"/>
            <a:ext cx="2001881" cy="184789"/>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b="60778"/>
          <a:stretch/>
        </p:blipFill>
        <p:spPr>
          <a:xfrm>
            <a:off x="2536667" y="213184"/>
            <a:ext cx="9407683" cy="2606216"/>
          </a:xfrm>
          <a:prstGeom prst="rect">
            <a:avLst/>
          </a:prstGeom>
        </p:spPr>
      </p:pic>
    </p:spTree>
    <p:extLst>
      <p:ext uri="{BB962C8B-B14F-4D97-AF65-F5344CB8AC3E}">
        <p14:creationId xmlns:p14="http://schemas.microsoft.com/office/powerpoint/2010/main" val="263977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xit" presetSubtype="1" fill="hold" nodeType="afterEffect">
                                  <p:stCondLst>
                                    <p:cond delay="0"/>
                                  </p:stCondLst>
                                  <p:childTnLst>
                                    <p:animEffect transition="out" filter="wipe(up)">
                                      <p:cBhvr>
                                        <p:cTn id="10" dur="3000"/>
                                        <p:tgtEl>
                                          <p:spTgt spid="5"/>
                                        </p:tgtEl>
                                      </p:cBhvr>
                                    </p:animEffect>
                                    <p:set>
                                      <p:cBhvr>
                                        <p:cTn id="11" dur="1" fill="hold">
                                          <p:stCondLst>
                                            <p:cond delay="2999"/>
                                          </p:stCondLst>
                                        </p:cTn>
                                        <p:tgtEl>
                                          <p:spTgt spid="5"/>
                                        </p:tgtEl>
                                        <p:attrNameLst>
                                          <p:attrName>style.visibility</p:attrName>
                                        </p:attrNameLst>
                                      </p:cBhvr>
                                      <p:to>
                                        <p:strVal val="hidden"/>
                                      </p:to>
                                    </p:set>
                                  </p:childTnLst>
                                </p:cTn>
                              </p:par>
                            </p:childTnLst>
                          </p:cTn>
                        </p:par>
                        <p:par>
                          <p:cTn id="12" fill="hold">
                            <p:stCondLst>
                              <p:cond delay="3500"/>
                            </p:stCondLst>
                            <p:childTnLst>
                              <p:par>
                                <p:cTn id="13" presetID="10" presetClass="exit" presetSubtype="0" fill="hold" grpId="1" nodeType="after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4500"/>
                            </p:stCondLst>
                            <p:childTnLst>
                              <p:par>
                                <p:cTn id="21" presetID="10" presetClass="entr" presetSubtype="0" fill="hold" grpId="0" nodeType="afterEffect">
                                  <p:stCondLst>
                                    <p:cond delay="0"/>
                                  </p:stCondLst>
                                  <p:childTnLst>
                                    <p:set>
                                      <p:cBhvr>
                                        <p:cTn id="22" dur="1" fill="hold">
                                          <p:stCondLst>
                                            <p:cond delay="0"/>
                                          </p:stCondLst>
                                        </p:cTn>
                                        <p:tgtEl>
                                          <p:spTgt spid="635910"/>
                                        </p:tgtEl>
                                        <p:attrNameLst>
                                          <p:attrName>style.visibility</p:attrName>
                                        </p:attrNameLst>
                                      </p:cBhvr>
                                      <p:to>
                                        <p:strVal val="visible"/>
                                      </p:to>
                                    </p:set>
                                    <p:animEffect transition="in" filter="fade">
                                      <p:cBhvr>
                                        <p:cTn id="23" dur="500"/>
                                        <p:tgtEl>
                                          <p:spTgt spid="635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35910" grpId="0"/>
      <p:bldP spid="4"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_Hqtrs_08_LR.jpg"/>
          <p:cNvPicPr>
            <a:picLocks noChangeAspect="1"/>
          </p:cNvPicPr>
          <p:nvPr/>
        </p:nvPicPr>
        <p:blipFill rotWithShape="1">
          <a:blip r:embed="rId3">
            <a:extLst>
              <a:ext uri="{28A0092B-C50C-407E-A947-70E740481C1C}">
                <a14:useLocalDpi xmlns:a14="http://schemas.microsoft.com/office/drawing/2010/main" val="0"/>
              </a:ext>
            </a:extLst>
          </a:blip>
          <a:srcRect t="7827" b="7827"/>
          <a:stretch/>
        </p:blipFill>
        <p:spPr>
          <a:xfrm>
            <a:off x="28810" y="3890"/>
            <a:ext cx="12188952" cy="6858000"/>
          </a:xfrm>
          <a:prstGeom prst="rect">
            <a:avLst/>
          </a:prstGeom>
        </p:spPr>
      </p:pic>
      <p:pic>
        <p:nvPicPr>
          <p:cNvPr id="23" name="Picture 22" descr="MA_Hqtrs_08_LR.jpg"/>
          <p:cNvPicPr>
            <a:picLocks noChangeAspect="1"/>
          </p:cNvPicPr>
          <p:nvPr/>
        </p:nvPicPr>
        <p:blipFill rotWithShape="1">
          <a:blip r:embed="rId3">
            <a:extLst>
              <a:ext uri="{28A0092B-C50C-407E-A947-70E740481C1C}">
                <a14:useLocalDpi xmlns:a14="http://schemas.microsoft.com/office/drawing/2010/main" val="0"/>
              </a:ext>
            </a:extLst>
          </a:blip>
          <a:srcRect t="7827" b="7827"/>
          <a:stretch/>
        </p:blipFill>
        <p:spPr>
          <a:xfrm>
            <a:off x="0" y="3890"/>
            <a:ext cx="12217762" cy="6858000"/>
          </a:xfrm>
          <a:prstGeom prst="rect">
            <a:avLst/>
          </a:prstGeom>
        </p:spPr>
      </p:pic>
      <p:sp>
        <p:nvSpPr>
          <p:cNvPr id="9" name="Rectangle 2"/>
          <p:cNvSpPr/>
          <p:nvPr/>
        </p:nvSpPr>
        <p:spPr>
          <a:xfrm>
            <a:off x="68" y="3039744"/>
            <a:ext cx="12190413" cy="3818256"/>
          </a:xfrm>
          <a:prstGeom prst="rect">
            <a:avLst/>
          </a:prstGeom>
          <a:gradFill flip="none" rotWithShape="1">
            <a:gsLst>
              <a:gs pos="0">
                <a:schemeClr val="tx1"/>
              </a:gs>
              <a:gs pos="48000">
                <a:schemeClr val="tx1">
                  <a:alpha val="50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19" tIns="34289" rIns="68519" bIns="34289" rtlCol="0" anchor="ctr"/>
          <a:lstStyle/>
          <a:p>
            <a:pPr algn="ctr" defTabSz="685103"/>
            <a:endParaRPr lang="en-US" sz="1400" dirty="0">
              <a:solidFill>
                <a:prstClr val="white"/>
              </a:solidFill>
            </a:endParaRPr>
          </a:p>
        </p:txBody>
      </p:sp>
      <p:sp>
        <p:nvSpPr>
          <p:cNvPr id="22" name="Rectangle 21"/>
          <p:cNvSpPr/>
          <p:nvPr/>
        </p:nvSpPr>
        <p:spPr>
          <a:xfrm>
            <a:off x="8734931" y="6387957"/>
            <a:ext cx="3355375" cy="338550"/>
          </a:xfrm>
          <a:prstGeom prst="rect">
            <a:avLst/>
          </a:prstGeom>
        </p:spPr>
        <p:txBody>
          <a:bodyPr wrap="square" lIns="91414" tIns="45718" rIns="91414" bIns="45718">
            <a:spAutoFit/>
          </a:bodyPr>
          <a:lstStyle/>
          <a:p>
            <a:pPr algn="ctr" defTabSz="914400">
              <a:defRPr/>
            </a:pPr>
            <a:r>
              <a:rPr lang="en-US" sz="1600" kern="0" dirty="0">
                <a:ln w="3175">
                  <a:noFill/>
                </a:ln>
                <a:solidFill>
                  <a:prstClr val="white"/>
                </a:solidFill>
                <a:latin typeface="Century Gothic" panose="020B0502020202020204" pitchFamily="34" charset="0"/>
              </a:rPr>
              <a:t>Greensboro, Carolina del Norte</a:t>
            </a:r>
          </a:p>
        </p:txBody>
      </p:sp>
      <p:grpSp>
        <p:nvGrpSpPr>
          <p:cNvPr id="6" name="Group 5"/>
          <p:cNvGrpSpPr/>
          <p:nvPr/>
        </p:nvGrpSpPr>
        <p:grpSpPr>
          <a:xfrm>
            <a:off x="3200400" y="5867400"/>
            <a:ext cx="5146901" cy="874498"/>
            <a:chOff x="3200400" y="5867400"/>
            <a:chExt cx="5146901" cy="874498"/>
          </a:xfrm>
        </p:grpSpPr>
        <p:pic>
          <p:nvPicPr>
            <p:cNvPr id="21" name="Picture 20"/>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24600" y="5903698"/>
              <a:ext cx="2022701" cy="768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3200400" y="5867400"/>
              <a:ext cx="3163772" cy="874498"/>
              <a:chOff x="3200400" y="5867400"/>
              <a:chExt cx="3163772" cy="874498"/>
            </a:xfrm>
          </p:grpSpPr>
          <p:pic>
            <p:nvPicPr>
              <p:cNvPr id="4" name="Picture 3" descr="Torch_White.png"/>
              <p:cNvPicPr>
                <a:picLocks noChangeAspect="1"/>
              </p:cNvPicPr>
              <p:nvPr/>
            </p:nvPicPr>
            <p:blipFill rotWithShape="1">
              <a:blip r:embed="rId5" cstate="screen">
                <a:extLst>
                  <a:ext uri="{28A0092B-C50C-407E-A947-70E740481C1C}">
                    <a14:useLocalDpi xmlns:a14="http://schemas.microsoft.com/office/drawing/2010/main"/>
                  </a:ext>
                </a:extLst>
              </a:blip>
              <a:srcRect r="78448"/>
              <a:stretch/>
            </p:blipFill>
            <p:spPr>
              <a:xfrm>
                <a:off x="3200400" y="5867400"/>
                <a:ext cx="589547" cy="874498"/>
              </a:xfrm>
              <a:prstGeom prst="rect">
                <a:avLst/>
              </a:prstGeom>
            </p:spPr>
          </p:pic>
          <p:sp>
            <p:nvSpPr>
              <p:cNvPr id="18" name="TextBox 17"/>
              <p:cNvSpPr txBox="1"/>
              <p:nvPr/>
            </p:nvSpPr>
            <p:spPr>
              <a:xfrm>
                <a:off x="3726826" y="5985115"/>
                <a:ext cx="2637346" cy="553998"/>
              </a:xfrm>
              <a:prstGeom prst="rect">
                <a:avLst/>
              </a:prstGeom>
              <a:noFill/>
              <a:ln>
                <a:noFill/>
              </a:ln>
            </p:spPr>
            <p:txBody>
              <a:bodyPr wrap="square" rtlCol="0">
                <a:spAutoFit/>
              </a:bodyPr>
              <a:lstStyle/>
              <a:p>
                <a:pPr defTabSz="457200"/>
                <a:r>
                  <a:rPr lang="x-none" sz="1000" b="1" i="0" dirty="0" smtClean="0">
                    <a:solidFill>
                      <a:schemeClr val="bg1"/>
                    </a:solidFill>
                    <a:latin typeface="Arial" pitchFamily="18" charset="0"/>
                  </a:rPr>
                  <a:t>Ganadora de la presea Torch 2013</a:t>
                </a:r>
              </a:p>
              <a:p>
                <a:pPr defTabSz="457200"/>
                <a:r>
                  <a:rPr lang="x-none" sz="1000" b="1" i="0" dirty="0" smtClean="0">
                    <a:solidFill>
                      <a:schemeClr val="bg1"/>
                    </a:solidFill>
                    <a:latin typeface="Arial" pitchFamily="18" charset="0"/>
                  </a:rPr>
                  <a:t>Trust • Performance • Integrity</a:t>
                </a:r>
              </a:p>
              <a:p>
                <a:pPr defTabSz="457200"/>
                <a:r>
                  <a:rPr lang="x-none" sz="1000" b="1" i="0" dirty="0" smtClean="0">
                    <a:solidFill>
                      <a:schemeClr val="bg1"/>
                    </a:solidFill>
                    <a:latin typeface="Arial" pitchFamily="18" charset="0"/>
                  </a:rPr>
                  <a:t>BBB of Central NC</a:t>
                </a:r>
              </a:p>
            </p:txBody>
          </p:sp>
        </p:grpSp>
      </p:grpSp>
      <p:sp>
        <p:nvSpPr>
          <p:cNvPr id="3" name="Rectangle 2"/>
          <p:cNvSpPr/>
          <p:nvPr/>
        </p:nvSpPr>
        <p:spPr>
          <a:xfrm>
            <a:off x="0" y="4271211"/>
            <a:ext cx="12217762" cy="1239252"/>
          </a:xfrm>
          <a:prstGeom prst="rect">
            <a:avLst/>
          </a:prstGeom>
          <a:solidFill>
            <a:schemeClr val="bg1">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Century Gothic" panose="020B0502020202020204" pitchFamily="34" charset="0"/>
              </a:rPr>
              <a:t>Una </a:t>
            </a:r>
            <a:r>
              <a:rPr lang="x-none" sz="2000" b="1" dirty="0">
                <a:solidFill>
                  <a:schemeClr val="bg1"/>
                </a:solidFill>
                <a:latin typeface="Century Gothic" panose="020B0502020202020204" pitchFamily="34" charset="0"/>
              </a:rPr>
              <a:t>Empresa de Representación e Intermediación Comercial de Productos a través de </a:t>
            </a:r>
            <a:r>
              <a:rPr lang="en-US" sz="2000" b="1" dirty="0">
                <a:solidFill>
                  <a:schemeClr val="bg1"/>
                </a:solidFill>
                <a:latin typeface="Century Gothic" panose="020B0502020202020204" pitchFamily="34" charset="0"/>
              </a:rPr>
              <a:t>la </a:t>
            </a:r>
            <a:r>
              <a:rPr lang="x-none" sz="2000" b="1" dirty="0">
                <a:solidFill>
                  <a:schemeClr val="bg1"/>
                </a:solidFill>
                <a:latin typeface="Century Gothic" panose="020B0502020202020204" pitchFamily="34" charset="0"/>
              </a:rPr>
              <a:t>Internet especializada en la Comercialización Uno a Uno, en las Compras Sociales y en la creación del </a:t>
            </a:r>
            <a:r>
              <a:rPr lang="en-US" sz="2000" b="1" dirty="0" err="1">
                <a:solidFill>
                  <a:schemeClr val="bg1"/>
                </a:solidFill>
                <a:latin typeface="Century Gothic" panose="020B0502020202020204" pitchFamily="34" charset="0"/>
              </a:rPr>
              <a:t>Programa</a:t>
            </a:r>
            <a:r>
              <a:rPr lang="en-US" sz="2000" b="1" dirty="0">
                <a:solidFill>
                  <a:schemeClr val="bg1"/>
                </a:solidFill>
                <a:latin typeface="Century Gothic" panose="020B0502020202020204" pitchFamily="34" charset="0"/>
              </a:rPr>
              <a:t> Shopping Annuity®</a:t>
            </a:r>
            <a:endParaRPr lang="x-none"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00439203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5" name="Rectangle 4"/>
          <p:cNvSpPr/>
          <p:nvPr/>
        </p:nvSpPr>
        <p:spPr>
          <a:xfrm>
            <a:off x="19049" y="284762"/>
            <a:ext cx="12192000" cy="646331"/>
          </a:xfrm>
          <a:prstGeom prst="rect">
            <a:avLst/>
          </a:prstGeom>
        </p:spPr>
        <p:txBody>
          <a:bodyPr wrap="square">
            <a:spAutoFit/>
          </a:bodyPr>
          <a:lstStyle/>
          <a:p>
            <a:pPr algn="ctr" defTabSz="914400"/>
            <a:r>
              <a:rPr lang="x-none" sz="3600" b="0" i="0" dirty="0" smtClean="0">
                <a:solidFill>
                  <a:srgbClr val="FFFFFF"/>
                </a:solidFill>
              </a:rPr>
              <a:t>Motivos para Liquidación </a:t>
            </a:r>
          </a:p>
        </p:txBody>
      </p:sp>
      <p:sp>
        <p:nvSpPr>
          <p:cNvPr id="6" name="Rounded Rectangle 5"/>
          <p:cNvSpPr/>
          <p:nvPr/>
        </p:nvSpPr>
        <p:spPr>
          <a:xfrm>
            <a:off x="1162049" y="1068300"/>
            <a:ext cx="9906003" cy="421446"/>
          </a:xfrm>
          <a:prstGeom prst="roundRect">
            <a:avLst>
              <a:gd name="adj" fmla="val 591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x-none" sz="1600" b="1" i="0" dirty="0" smtClean="0">
                <a:solidFill>
                  <a:srgbClr val="FFFFFF"/>
                </a:solidFill>
              </a:rPr>
              <a:t>No tener registrado </a:t>
            </a:r>
            <a:r>
              <a:rPr lang="x-none" sz="1600" b="1" i="0" u="sng" dirty="0" smtClean="0">
                <a:solidFill>
                  <a:srgbClr val="FFFFFF"/>
                </a:solidFill>
              </a:rPr>
              <a:t>un Informe de Ventas de Propietario de UnFranchise (Formulario 1000)</a:t>
            </a:r>
            <a:endParaRPr lang="x-none" sz="1600" b="1" i="0" dirty="0" smtClean="0">
              <a:solidFill>
                <a:srgbClr val="FFFFFF"/>
              </a:solidFill>
            </a:endParaRPr>
          </a:p>
        </p:txBody>
      </p:sp>
      <p:sp>
        <p:nvSpPr>
          <p:cNvPr id="11" name="Rectangle 10"/>
          <p:cNvSpPr/>
          <p:nvPr/>
        </p:nvSpPr>
        <p:spPr>
          <a:xfrm>
            <a:off x="-1" y="3096718"/>
            <a:ext cx="12192000" cy="646331"/>
          </a:xfrm>
          <a:prstGeom prst="rect">
            <a:avLst/>
          </a:prstGeom>
        </p:spPr>
        <p:txBody>
          <a:bodyPr wrap="square">
            <a:spAutoFit/>
          </a:bodyPr>
          <a:lstStyle/>
          <a:p>
            <a:pPr algn="ctr" defTabSz="914400"/>
            <a:r>
              <a:rPr lang="x-none" sz="3600" b="0" i="0" dirty="0" smtClean="0">
                <a:solidFill>
                  <a:srgbClr val="FFFFFF"/>
                </a:solidFill>
              </a:rPr>
              <a:t>Qué hacer en caso de Liquidación* </a:t>
            </a:r>
          </a:p>
        </p:txBody>
      </p:sp>
      <p:sp>
        <p:nvSpPr>
          <p:cNvPr id="12" name="Rounded Rectangle 11"/>
          <p:cNvSpPr/>
          <p:nvPr/>
        </p:nvSpPr>
        <p:spPr>
          <a:xfrm>
            <a:off x="1162049" y="1626957"/>
            <a:ext cx="9906003" cy="421446"/>
          </a:xfrm>
          <a:prstGeom prst="roundRect">
            <a:avLst>
              <a:gd name="adj" fmla="val 591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x-none" sz="1600" b="1" i="0" dirty="0" smtClean="0">
                <a:solidFill>
                  <a:srgbClr val="FFFFFF"/>
                </a:solidFill>
              </a:rPr>
              <a:t>No colocar </a:t>
            </a:r>
            <a:r>
              <a:rPr lang="x-none" sz="1600" b="1" i="0" u="sng" dirty="0" smtClean="0">
                <a:solidFill>
                  <a:srgbClr val="FFFFFF"/>
                </a:solidFill>
              </a:rPr>
              <a:t>150 BV trimestrales</a:t>
            </a:r>
            <a:r>
              <a:rPr lang="x-none" sz="1600" b="1" i="0" dirty="0" smtClean="0">
                <a:solidFill>
                  <a:srgbClr val="FFFFFF"/>
                </a:solidFill>
              </a:rPr>
              <a:t> en ninguno de sus BDC personales (001, 002, 003, etcétera)</a:t>
            </a:r>
          </a:p>
        </p:txBody>
      </p:sp>
      <p:sp>
        <p:nvSpPr>
          <p:cNvPr id="13" name="Rounded Rectangle 12"/>
          <p:cNvSpPr/>
          <p:nvPr/>
        </p:nvSpPr>
        <p:spPr>
          <a:xfrm>
            <a:off x="1162049" y="2185614"/>
            <a:ext cx="9906003" cy="421446"/>
          </a:xfrm>
          <a:prstGeom prst="roundRect">
            <a:avLst>
              <a:gd name="adj" fmla="val 591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x-none" sz="1600" b="1" i="0" dirty="0" smtClean="0">
                <a:solidFill>
                  <a:srgbClr val="FFFFFF"/>
                </a:solidFill>
              </a:rPr>
              <a:t>No tener </a:t>
            </a:r>
            <a:r>
              <a:rPr lang="x-none" sz="1600" b="1" i="0" u="sng" dirty="0" smtClean="0">
                <a:solidFill>
                  <a:srgbClr val="FFFFFF"/>
                </a:solidFill>
              </a:rPr>
              <a:t>una suscripción en vigor (Renovación Anual)</a:t>
            </a:r>
            <a:endParaRPr lang="x-none" sz="1600" b="1" i="0" dirty="0" smtClean="0">
              <a:solidFill>
                <a:srgbClr val="FFFFFF"/>
              </a:solidFill>
            </a:endParaRPr>
          </a:p>
        </p:txBody>
      </p:sp>
      <p:sp>
        <p:nvSpPr>
          <p:cNvPr id="14" name="Rounded Rectangle 13"/>
          <p:cNvSpPr/>
          <p:nvPr/>
        </p:nvSpPr>
        <p:spPr>
          <a:xfrm>
            <a:off x="1143001" y="3880240"/>
            <a:ext cx="9906003" cy="654063"/>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x-none" sz="1600" b="1" i="0" dirty="0" smtClean="0">
                <a:solidFill>
                  <a:srgbClr val="FFFFFF"/>
                </a:solidFill>
              </a:rPr>
              <a:t>Recalificar algún BDC personal </a:t>
            </a:r>
            <a:r>
              <a:rPr lang="x-none" sz="1600" b="1" dirty="0">
                <a:solidFill>
                  <a:srgbClr val="FFFFFF"/>
                </a:solidFill>
              </a:rPr>
              <a:t>(normalmente el 001 primero) </a:t>
            </a:r>
            <a:r>
              <a:rPr lang="x-none" sz="1600" b="1" i="0" dirty="0" smtClean="0">
                <a:solidFill>
                  <a:srgbClr val="FFFFFF"/>
                </a:solidFill>
              </a:rPr>
              <a:t>con 200 BV para </a:t>
            </a:r>
            <a:r>
              <a:rPr lang="en" sz="1600" dirty="0" smtClean="0"/>
              <a:t/>
            </a:r>
            <a:br>
              <a:rPr lang="en" sz="1600" dirty="0" smtClean="0"/>
            </a:br>
            <a:r>
              <a:rPr lang="x-none" sz="1600" b="1" i="0" dirty="0" smtClean="0">
                <a:solidFill>
                  <a:srgbClr val="FFFFFF"/>
                </a:solidFill>
              </a:rPr>
              <a:t>acumular volumen y contar hacia la activación</a:t>
            </a:r>
          </a:p>
        </p:txBody>
      </p:sp>
      <p:sp>
        <p:nvSpPr>
          <p:cNvPr id="15" name="Rounded Rectangle 14"/>
          <p:cNvSpPr/>
          <p:nvPr/>
        </p:nvSpPr>
        <p:spPr>
          <a:xfrm>
            <a:off x="1143001" y="4671512"/>
            <a:ext cx="9906003" cy="421446"/>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x-none" sz="1600" b="1" i="0" dirty="0" smtClean="0">
                <a:solidFill>
                  <a:srgbClr val="FFFFFF"/>
                </a:solidFill>
              </a:rPr>
              <a:t>Enviar un nuevo Formulario 1000 para cualquiera BDC para tener derecho a</a:t>
            </a:r>
            <a:r>
              <a:rPr lang="en-US" sz="1600" b="1" i="0" dirty="0" smtClean="0">
                <a:solidFill>
                  <a:srgbClr val="FFFFFF"/>
                </a:solidFill>
              </a:rPr>
              <a:t> </a:t>
            </a:r>
            <a:r>
              <a:rPr lang="en-US" sz="1600" b="1" i="0" dirty="0" err="1" smtClean="0">
                <a:solidFill>
                  <a:srgbClr val="FFFFFF"/>
                </a:solidFill>
              </a:rPr>
              <a:t>ganar</a:t>
            </a:r>
            <a:r>
              <a:rPr lang="en-US" sz="1600" b="1" i="0" dirty="0" smtClean="0">
                <a:solidFill>
                  <a:srgbClr val="FFFFFF"/>
                </a:solidFill>
              </a:rPr>
              <a:t> </a:t>
            </a:r>
            <a:r>
              <a:rPr lang="x-none" sz="1600" b="1" i="0" dirty="0" smtClean="0">
                <a:solidFill>
                  <a:srgbClr val="FFFFFF"/>
                </a:solidFill>
              </a:rPr>
              <a:t>comisiones</a:t>
            </a:r>
          </a:p>
        </p:txBody>
      </p:sp>
      <p:sp>
        <p:nvSpPr>
          <p:cNvPr id="16" name="Rounded Rectangle 15"/>
          <p:cNvSpPr/>
          <p:nvPr/>
        </p:nvSpPr>
        <p:spPr>
          <a:xfrm>
            <a:off x="1143001" y="5230191"/>
            <a:ext cx="9906003" cy="654063"/>
          </a:xfrm>
          <a:prstGeom prst="roundRect">
            <a:avLst>
              <a:gd name="adj" fmla="val 5914"/>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en-US" sz="1600" b="1" dirty="0" smtClean="0">
                <a:solidFill>
                  <a:srgbClr val="FFFFFF"/>
                </a:solidFill>
              </a:rPr>
              <a:t>Si</a:t>
            </a:r>
            <a:r>
              <a:rPr lang="x-none" sz="1600" b="1" dirty="0">
                <a:solidFill>
                  <a:srgbClr val="FFFFFF"/>
                </a:solidFill>
              </a:rPr>
              <a:t> la liquidación se debió a falta de </a:t>
            </a:r>
            <a:r>
              <a:rPr lang="x-none" sz="1600" b="1" dirty="0" smtClean="0">
                <a:solidFill>
                  <a:srgbClr val="FFFFFF"/>
                </a:solidFill>
              </a:rPr>
              <a:t>renovación</a:t>
            </a:r>
            <a:r>
              <a:rPr lang="en-US" sz="1600" b="1" dirty="0" smtClean="0">
                <a:solidFill>
                  <a:srgbClr val="FFFFFF"/>
                </a:solidFill>
              </a:rPr>
              <a:t>, </a:t>
            </a:r>
            <a:r>
              <a:rPr lang="en-US" sz="1600" b="1" dirty="0" err="1" smtClean="0">
                <a:solidFill>
                  <a:srgbClr val="FFFFFF"/>
                </a:solidFill>
              </a:rPr>
              <a:t>entónces</a:t>
            </a:r>
            <a:r>
              <a:rPr lang="en-US" sz="1600" b="1" dirty="0" smtClean="0">
                <a:solidFill>
                  <a:srgbClr val="FFFFFF"/>
                </a:solidFill>
              </a:rPr>
              <a:t> </a:t>
            </a:r>
            <a:r>
              <a:rPr lang="en-US" sz="1600" b="1" dirty="0" err="1" smtClean="0">
                <a:solidFill>
                  <a:srgbClr val="FFFFFF"/>
                </a:solidFill>
              </a:rPr>
              <a:t>envíe</a:t>
            </a:r>
            <a:r>
              <a:rPr lang="x-none" sz="1600" b="1" i="0" dirty="0" smtClean="0">
                <a:solidFill>
                  <a:srgbClr val="FFFFFF"/>
                </a:solidFill>
              </a:rPr>
              <a:t> </a:t>
            </a:r>
            <a:r>
              <a:rPr lang="en-US" sz="1600" b="1" i="0" dirty="0" smtClean="0">
                <a:solidFill>
                  <a:srgbClr val="FFFFFF"/>
                </a:solidFill>
              </a:rPr>
              <a:t>la </a:t>
            </a:r>
            <a:r>
              <a:rPr lang="x-none" sz="1600" b="1" i="0" dirty="0" smtClean="0">
                <a:solidFill>
                  <a:srgbClr val="FFFFFF"/>
                </a:solidFill>
              </a:rPr>
              <a:t>solicitud impresa con </a:t>
            </a:r>
            <a:r>
              <a:rPr lang="en-US" sz="1600" b="1" i="0" dirty="0" smtClean="0">
                <a:solidFill>
                  <a:srgbClr val="FFFFFF"/>
                </a:solidFill>
              </a:rPr>
              <a:t>la </a:t>
            </a:r>
            <a:r>
              <a:rPr lang="en-US" sz="1600" b="1" i="0" dirty="0" err="1" smtClean="0">
                <a:solidFill>
                  <a:srgbClr val="FFFFFF"/>
                </a:solidFill>
              </a:rPr>
              <a:t>casilla</a:t>
            </a:r>
            <a:r>
              <a:rPr lang="en-US" sz="1600" b="1" dirty="0">
                <a:solidFill>
                  <a:srgbClr val="FFFFFF"/>
                </a:solidFill>
              </a:rPr>
              <a:t> </a:t>
            </a:r>
            <a:r>
              <a:rPr lang="en-US" sz="1600" b="1" dirty="0" smtClean="0">
                <a:solidFill>
                  <a:srgbClr val="FFFFFF"/>
                </a:solidFill>
              </a:rPr>
              <a:t>de </a:t>
            </a:r>
            <a:r>
              <a:rPr lang="x-none" sz="1600" b="1" dirty="0" smtClean="0">
                <a:solidFill>
                  <a:srgbClr val="FFFFFF"/>
                </a:solidFill>
              </a:rPr>
              <a:t>Renovación</a:t>
            </a:r>
            <a:r>
              <a:rPr lang="x-none" sz="1600" b="1" dirty="0">
                <a:solidFill>
                  <a:srgbClr val="FFFFFF"/>
                </a:solidFill>
              </a:rPr>
              <a:t> </a:t>
            </a:r>
            <a:r>
              <a:rPr lang="en-US" sz="1600" b="1" dirty="0" err="1" smtClean="0">
                <a:solidFill>
                  <a:srgbClr val="FFFFFF"/>
                </a:solidFill>
              </a:rPr>
              <a:t>Tardía</a:t>
            </a:r>
            <a:r>
              <a:rPr lang="en-US" sz="1600" b="1" dirty="0" smtClean="0">
                <a:solidFill>
                  <a:srgbClr val="FFFFFF"/>
                </a:solidFill>
              </a:rPr>
              <a:t> </a:t>
            </a:r>
            <a:r>
              <a:rPr lang="en-US" sz="1600" b="1" dirty="0" err="1" smtClean="0">
                <a:solidFill>
                  <a:srgbClr val="FFFFFF"/>
                </a:solidFill>
              </a:rPr>
              <a:t>seleccionada</a:t>
            </a:r>
            <a:r>
              <a:rPr lang="en-US" sz="1600" b="1" dirty="0" smtClean="0">
                <a:solidFill>
                  <a:srgbClr val="FFFFFF"/>
                </a:solidFill>
              </a:rPr>
              <a:t> </a:t>
            </a:r>
            <a:r>
              <a:rPr lang="x-none" sz="1600" b="1" i="0" dirty="0" smtClean="0">
                <a:solidFill>
                  <a:srgbClr val="FFFFFF"/>
                </a:solidFill>
              </a:rPr>
              <a:t> y proceda en</a:t>
            </a:r>
            <a:r>
              <a:rPr lang="en-US" sz="1600" b="1" i="0" dirty="0" err="1" smtClean="0">
                <a:solidFill>
                  <a:srgbClr val="FFFFFF"/>
                </a:solidFill>
              </a:rPr>
              <a:t>tónces</a:t>
            </a:r>
            <a:r>
              <a:rPr lang="en-US" sz="1600" b="1" i="0" dirty="0" smtClean="0">
                <a:solidFill>
                  <a:srgbClr val="FFFFFF"/>
                </a:solidFill>
              </a:rPr>
              <a:t> </a:t>
            </a:r>
            <a:r>
              <a:rPr lang="x-none" sz="1600" b="1" i="0" dirty="0" smtClean="0">
                <a:solidFill>
                  <a:srgbClr val="FFFFFF"/>
                </a:solidFill>
              </a:rPr>
              <a:t>a recalificar y a enviar un nuevo Formulario 1000</a:t>
            </a:r>
          </a:p>
        </p:txBody>
      </p:sp>
      <p:sp>
        <p:nvSpPr>
          <p:cNvPr id="17" name="Rounded Rectangle 16"/>
          <p:cNvSpPr/>
          <p:nvPr/>
        </p:nvSpPr>
        <p:spPr>
          <a:xfrm>
            <a:off x="1676400" y="6035600"/>
            <a:ext cx="8553450" cy="479500"/>
          </a:xfrm>
          <a:prstGeom prst="roundRect">
            <a:avLst>
              <a:gd name="adj" fmla="val 591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x-none" sz="1400" b="1" i="0" dirty="0" smtClean="0">
                <a:solidFill>
                  <a:srgbClr val="FFFFFF"/>
                </a:solidFill>
              </a:rPr>
              <a:t>*Recalificar en un plazo máximo de 270 días </a:t>
            </a:r>
            <a:r>
              <a:rPr lang="en-US" sz="1400" b="1" i="0" dirty="0" smtClean="0">
                <a:solidFill>
                  <a:srgbClr val="FFFFFF"/>
                </a:solidFill>
              </a:rPr>
              <a:t>para </a:t>
            </a:r>
            <a:r>
              <a:rPr lang="en-US" sz="1400" b="1" i="0" dirty="0" err="1" smtClean="0">
                <a:solidFill>
                  <a:srgbClr val="FFFFFF"/>
                </a:solidFill>
              </a:rPr>
              <a:t>mantener</a:t>
            </a:r>
            <a:r>
              <a:rPr lang="en-US" sz="1400" b="1" i="0" dirty="0" smtClean="0">
                <a:solidFill>
                  <a:srgbClr val="FFFFFF"/>
                </a:solidFill>
              </a:rPr>
              <a:t> </a:t>
            </a:r>
            <a:r>
              <a:rPr lang="x-none" sz="1400" b="1" i="0" dirty="0" smtClean="0">
                <a:solidFill>
                  <a:srgbClr val="FFFFFF"/>
                </a:solidFill>
              </a:rPr>
              <a:t>su colocación actual en la genealogía del BDC</a:t>
            </a:r>
          </a:p>
        </p:txBody>
      </p:sp>
    </p:spTree>
    <p:extLst>
      <p:ext uri="{BB962C8B-B14F-4D97-AF65-F5344CB8AC3E}">
        <p14:creationId xmlns:p14="http://schemas.microsoft.com/office/powerpoint/2010/main" val="277008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4"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par>
                          <p:cTn id="43" fill="hold">
                            <p:stCondLst>
                              <p:cond delay="2000"/>
                            </p:stCondLst>
                            <p:childTnLst>
                              <p:par>
                                <p:cTn id="44" presetID="2" presetClass="entr" presetSubtype="4"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ppt_x"/>
                                          </p:val>
                                        </p:tav>
                                        <p:tav tm="100000">
                                          <p:val>
                                            <p:strVal val="#ppt_x"/>
                                          </p:val>
                                        </p:tav>
                                      </p:tavLst>
                                    </p:anim>
                                    <p:anim calcmode="lin" valueType="num">
                                      <p:cBhvr additive="base">
                                        <p:cTn id="47"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p:bldP spid="12" grpId="0" animBg="1"/>
      <p:bldP spid="13" grpId="0" animBg="1"/>
      <p:bldP spid="14" grpId="0" animBg="1"/>
      <p:bldP spid="15" grpId="0" animBg="1"/>
      <p:bldP spid="16" grpId="0" animBg="1"/>
      <p:bldP spid="1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838200"/>
            <a:ext cx="15468601" cy="1013698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449" y="236331"/>
            <a:ext cx="11096315" cy="1086083"/>
          </a:xfrm>
          <a:prstGeom prst="rect">
            <a:avLst/>
          </a:prstGeom>
        </p:spPr>
      </p:pic>
      <p:sp>
        <p:nvSpPr>
          <p:cNvPr id="7" name="TextBox 6"/>
          <p:cNvSpPr txBox="1"/>
          <p:nvPr/>
        </p:nvSpPr>
        <p:spPr>
          <a:xfrm>
            <a:off x="510701" y="1273945"/>
            <a:ext cx="10987035" cy="707886"/>
          </a:xfrm>
          <a:prstGeom prst="rect">
            <a:avLst/>
          </a:prstGeom>
          <a:noFill/>
        </p:spPr>
        <p:txBody>
          <a:bodyPr wrap="square" rtlCol="0">
            <a:spAutoFit/>
          </a:bodyPr>
          <a:lstStyle/>
          <a:p>
            <a:pPr defTabSz="457200"/>
            <a:r>
              <a:rPr lang="x-none" sz="2000" b="1" i="0" dirty="0" smtClean="0">
                <a:solidFill>
                  <a:srgbClr val="042555"/>
                </a:solidFill>
                <a:latin typeface="Arial" pitchFamily="18" charset="0"/>
              </a:rPr>
              <a:t>Patrocine personalmente y coloque</a:t>
            </a:r>
            <a:r>
              <a:rPr lang="en-US" sz="2000" b="1" i="0" dirty="0" smtClean="0">
                <a:solidFill>
                  <a:srgbClr val="042555"/>
                </a:solidFill>
                <a:latin typeface="Arial" pitchFamily="18" charset="0"/>
              </a:rPr>
              <a:t> a </a:t>
            </a:r>
            <a:r>
              <a:rPr lang="x-none" sz="2000" b="1" i="0" dirty="0" smtClean="0">
                <a:solidFill>
                  <a:srgbClr val="042555"/>
                </a:solidFill>
                <a:latin typeface="Arial" pitchFamily="18" charset="0"/>
              </a:rPr>
              <a:t>un Propietario de </a:t>
            </a:r>
            <a:r>
              <a:rPr lang="en-US" sz="2000" b="1" dirty="0">
                <a:solidFill>
                  <a:srgbClr val="042555"/>
                </a:solidFill>
                <a:latin typeface="Arial"/>
                <a:cs typeface="Arial"/>
              </a:rPr>
              <a:t> </a:t>
            </a:r>
            <a:r>
              <a:rPr lang="en-US" sz="2000" b="1" dirty="0" err="1">
                <a:solidFill>
                  <a:srgbClr val="042555"/>
                </a:solidFill>
                <a:latin typeface="Arial"/>
                <a:cs typeface="Arial"/>
              </a:rPr>
              <a:t>UnFranchise</a:t>
            </a:r>
            <a:r>
              <a:rPr lang="en-US" sz="2000" b="1" baseline="30000" dirty="0">
                <a:solidFill>
                  <a:srgbClr val="042555"/>
                </a:solidFill>
                <a:latin typeface="Arial"/>
                <a:cs typeface="Arial"/>
              </a:rPr>
              <a:t>®</a:t>
            </a:r>
            <a:r>
              <a:rPr lang="x-none" sz="2000" b="1" i="0" dirty="0" smtClean="0">
                <a:solidFill>
                  <a:srgbClr val="042555"/>
                </a:solidFill>
                <a:latin typeface="Arial" pitchFamily="18" charset="0"/>
              </a:rPr>
              <a:t> calificado en </a:t>
            </a:r>
            <a:r>
              <a:rPr lang="en-US" sz="2000" b="1" i="0" dirty="0" smtClean="0">
                <a:solidFill>
                  <a:srgbClr val="042555"/>
                </a:solidFill>
                <a:latin typeface="Arial" pitchFamily="18" charset="0"/>
              </a:rPr>
              <a:t>el </a:t>
            </a:r>
            <a:r>
              <a:rPr lang="en-US" sz="2000" b="1" i="0" dirty="0" err="1" smtClean="0">
                <a:solidFill>
                  <a:srgbClr val="042555"/>
                </a:solidFill>
                <a:latin typeface="Arial" pitchFamily="18" charset="0"/>
              </a:rPr>
              <a:t>lado</a:t>
            </a:r>
            <a:r>
              <a:rPr lang="en-US" sz="2000" b="1" i="0" dirty="0" smtClean="0">
                <a:solidFill>
                  <a:srgbClr val="042555"/>
                </a:solidFill>
                <a:latin typeface="Arial" pitchFamily="18" charset="0"/>
              </a:rPr>
              <a:t> </a:t>
            </a:r>
            <a:r>
              <a:rPr lang="en-US" sz="2000" b="1" i="0" dirty="0" err="1" smtClean="0">
                <a:solidFill>
                  <a:srgbClr val="042555"/>
                </a:solidFill>
                <a:latin typeface="Arial" pitchFamily="18" charset="0"/>
              </a:rPr>
              <a:t>izquierdo</a:t>
            </a:r>
            <a:r>
              <a:rPr lang="en-US" sz="2000" b="1" i="0" dirty="0" smtClean="0">
                <a:solidFill>
                  <a:srgbClr val="042555"/>
                </a:solidFill>
                <a:latin typeface="Arial" pitchFamily="18" charset="0"/>
              </a:rPr>
              <a:t> y </a:t>
            </a:r>
            <a:r>
              <a:rPr lang="en-US" sz="2000" b="1" i="0" dirty="0" err="1" smtClean="0">
                <a:solidFill>
                  <a:srgbClr val="042555"/>
                </a:solidFill>
                <a:latin typeface="Arial" pitchFamily="18" charset="0"/>
              </a:rPr>
              <a:t>otro</a:t>
            </a:r>
            <a:r>
              <a:rPr lang="en-US" sz="2000" b="1" i="0" dirty="0" smtClean="0">
                <a:solidFill>
                  <a:srgbClr val="042555"/>
                </a:solidFill>
                <a:latin typeface="Arial" pitchFamily="18" charset="0"/>
              </a:rPr>
              <a:t> </a:t>
            </a:r>
            <a:r>
              <a:rPr lang="en-US" sz="2000" b="1" i="0" dirty="0" err="1" smtClean="0">
                <a:solidFill>
                  <a:srgbClr val="042555"/>
                </a:solidFill>
                <a:latin typeface="Arial" pitchFamily="18" charset="0"/>
              </a:rPr>
              <a:t>en</a:t>
            </a:r>
            <a:r>
              <a:rPr lang="en-US" sz="2000" b="1" i="0" dirty="0" smtClean="0">
                <a:solidFill>
                  <a:srgbClr val="042555"/>
                </a:solidFill>
                <a:latin typeface="Arial" pitchFamily="18" charset="0"/>
              </a:rPr>
              <a:t> el </a:t>
            </a:r>
            <a:r>
              <a:rPr lang="en-US" sz="2000" b="1" i="0" dirty="0" err="1" smtClean="0">
                <a:solidFill>
                  <a:srgbClr val="042555"/>
                </a:solidFill>
                <a:latin typeface="Arial" pitchFamily="18" charset="0"/>
              </a:rPr>
              <a:t>lado</a:t>
            </a:r>
            <a:r>
              <a:rPr lang="en-US" sz="2000" b="1" i="0" dirty="0" smtClean="0">
                <a:solidFill>
                  <a:srgbClr val="042555"/>
                </a:solidFill>
                <a:latin typeface="Arial" pitchFamily="18" charset="0"/>
              </a:rPr>
              <a:t> </a:t>
            </a:r>
            <a:r>
              <a:rPr lang="x-none" sz="2000" b="1" i="0" dirty="0" smtClean="0">
                <a:solidFill>
                  <a:srgbClr val="042555"/>
                </a:solidFill>
                <a:latin typeface="Arial" pitchFamily="18" charset="0"/>
              </a:rPr>
              <a:t>derech</a:t>
            </a:r>
            <a:r>
              <a:rPr lang="en-US" sz="2000" b="1" dirty="0">
                <a:solidFill>
                  <a:srgbClr val="042555"/>
                </a:solidFill>
                <a:latin typeface="Arial" pitchFamily="18" charset="0"/>
              </a:rPr>
              <a:t>o de </a:t>
            </a:r>
            <a:r>
              <a:rPr lang="en-US" sz="2000" b="1" dirty="0" err="1">
                <a:solidFill>
                  <a:srgbClr val="042555"/>
                </a:solidFill>
                <a:latin typeface="Arial" pitchFamily="18" charset="0"/>
              </a:rPr>
              <a:t>su</a:t>
            </a:r>
            <a:r>
              <a:rPr lang="en-US" sz="2000" b="1" dirty="0">
                <a:solidFill>
                  <a:srgbClr val="042555"/>
                </a:solidFill>
                <a:latin typeface="Arial" pitchFamily="18" charset="0"/>
              </a:rPr>
              <a:t> </a:t>
            </a:r>
            <a:r>
              <a:rPr lang="x-none" sz="2000" b="1" dirty="0">
                <a:solidFill>
                  <a:srgbClr val="042555"/>
                </a:solidFill>
                <a:latin typeface="Arial" pitchFamily="18" charset="0"/>
              </a:rPr>
              <a:t>organizaci</a:t>
            </a:r>
            <a:r>
              <a:rPr lang="en-US" sz="2000" b="1" dirty="0">
                <a:solidFill>
                  <a:srgbClr val="042555"/>
                </a:solidFill>
                <a:latin typeface="Arial" pitchFamily="18" charset="0"/>
              </a:rPr>
              <a:t>ó</a:t>
            </a:r>
            <a:r>
              <a:rPr lang="x-none" sz="2000" b="1" dirty="0">
                <a:solidFill>
                  <a:srgbClr val="042555"/>
                </a:solidFill>
                <a:latin typeface="Arial" pitchFamily="18" charset="0"/>
              </a:rPr>
              <a:t>n</a:t>
            </a:r>
            <a:r>
              <a:rPr lang="en-US" sz="2000" b="1" dirty="0">
                <a:solidFill>
                  <a:srgbClr val="042555"/>
                </a:solidFill>
                <a:latin typeface="Arial" pitchFamily="18" charset="0"/>
              </a:rPr>
              <a:t> </a:t>
            </a:r>
            <a:endParaRPr lang="x-none" sz="2000" b="1" i="0" dirty="0" smtClean="0">
              <a:solidFill>
                <a:srgbClr val="042555"/>
              </a:solidFill>
              <a:latin typeface="Arial" pitchFamily="18" charset="0"/>
            </a:endParaRPr>
          </a:p>
        </p:txBody>
      </p:sp>
      <p:sp>
        <p:nvSpPr>
          <p:cNvPr id="9" name="TextBox 8"/>
          <p:cNvSpPr txBox="1"/>
          <p:nvPr/>
        </p:nvSpPr>
        <p:spPr>
          <a:xfrm>
            <a:off x="8401050" y="1981920"/>
            <a:ext cx="3533907" cy="919229"/>
          </a:xfrm>
          <a:prstGeom prst="roundRect">
            <a:avLst/>
          </a:prstGeom>
          <a:solidFill>
            <a:schemeClr val="tx2">
              <a:lumMod val="75000"/>
            </a:schemeClr>
          </a:solidFill>
          <a:ln>
            <a:noFill/>
          </a:ln>
        </p:spPr>
        <p:txBody>
          <a:bodyPr wrap="square" lIns="91284" tIns="45643" rIns="91284" bIns="45643" rtlCol="0">
            <a:spAutoFit/>
          </a:bodyPr>
          <a:lstStyle/>
          <a:p>
            <a:pPr algn="ctr" defTabSz="912838">
              <a:spcAft>
                <a:spcPts val="1200"/>
              </a:spcAft>
            </a:pPr>
            <a:r>
              <a:rPr lang="x-none" sz="1600" b="1" i="0" dirty="0" smtClean="0">
                <a:solidFill>
                  <a:srgbClr val="FFFFFF"/>
                </a:solidFill>
              </a:rPr>
              <a:t>Todo UFO comienza con tres BDC (aunque no se muestra en todos los diagramas)</a:t>
            </a:r>
          </a:p>
        </p:txBody>
      </p:sp>
      <p:sp>
        <p:nvSpPr>
          <p:cNvPr id="15" name="TextBox 14"/>
          <p:cNvSpPr txBox="1">
            <a:spLocks noChangeArrowheads="1"/>
          </p:cNvSpPr>
          <p:nvPr/>
        </p:nvSpPr>
        <p:spPr bwMode="auto">
          <a:xfrm>
            <a:off x="419232" y="6263867"/>
            <a:ext cx="11334751" cy="36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ts val="1200"/>
              </a:spcAft>
              <a:buNone/>
            </a:pPr>
            <a:r>
              <a:rPr lang="en-US" sz="1800" b="1" i="0" dirty="0" err="1" smtClean="0">
                <a:solidFill>
                  <a:srgbClr val="139FC9"/>
                </a:solidFill>
                <a:latin typeface="Arial" pitchFamily="18" charset="0"/>
              </a:rPr>
              <a:t>Una</a:t>
            </a:r>
            <a:r>
              <a:rPr lang="en-US" sz="1800" b="1" i="0" dirty="0" smtClean="0">
                <a:solidFill>
                  <a:srgbClr val="139FC9"/>
                </a:solidFill>
                <a:latin typeface="Arial" pitchFamily="18" charset="0"/>
              </a:rPr>
              <a:t> </a:t>
            </a:r>
            <a:r>
              <a:rPr lang="en-US" sz="1800" b="1" i="0" dirty="0" err="1" smtClean="0">
                <a:solidFill>
                  <a:srgbClr val="139FC9"/>
                </a:solidFill>
                <a:latin typeface="Arial" pitchFamily="18" charset="0"/>
              </a:rPr>
              <a:t>vez</a:t>
            </a:r>
            <a:r>
              <a:rPr lang="en-US" sz="1800" b="1" i="0" dirty="0" smtClean="0">
                <a:solidFill>
                  <a:srgbClr val="139FC9"/>
                </a:solidFill>
                <a:latin typeface="Arial" pitchFamily="18" charset="0"/>
              </a:rPr>
              <a:t> </a:t>
            </a:r>
            <a:r>
              <a:rPr lang="en-US" sz="1800" b="1" i="0" dirty="0" err="1" smtClean="0">
                <a:solidFill>
                  <a:srgbClr val="139FC9"/>
                </a:solidFill>
                <a:latin typeface="Arial" pitchFamily="18" charset="0"/>
              </a:rPr>
              <a:t>que</a:t>
            </a:r>
            <a:r>
              <a:rPr lang="en-US" sz="1800" b="1" i="0" dirty="0" smtClean="0">
                <a:solidFill>
                  <a:srgbClr val="139FC9"/>
                </a:solidFill>
                <a:latin typeface="Arial" pitchFamily="18" charset="0"/>
              </a:rPr>
              <a:t> el BDC </a:t>
            </a:r>
            <a:r>
              <a:rPr lang="en-US" sz="1800" b="1" i="0" dirty="0" err="1" smtClean="0">
                <a:solidFill>
                  <a:srgbClr val="139FC9"/>
                </a:solidFill>
                <a:latin typeface="Arial" pitchFamily="18" charset="0"/>
              </a:rPr>
              <a:t>esté</a:t>
            </a:r>
            <a:r>
              <a:rPr lang="en-US" sz="1800" b="1" i="0" dirty="0" smtClean="0">
                <a:solidFill>
                  <a:srgbClr val="139FC9"/>
                </a:solidFill>
                <a:latin typeface="Arial" pitchFamily="18" charset="0"/>
              </a:rPr>
              <a:t> </a:t>
            </a:r>
            <a:r>
              <a:rPr lang="x-none" sz="1800" b="1" i="0" dirty="0" smtClean="0">
                <a:solidFill>
                  <a:srgbClr val="139FC9"/>
                </a:solidFill>
                <a:latin typeface="Arial" pitchFamily="18" charset="0"/>
              </a:rPr>
              <a:t>activado</a:t>
            </a:r>
            <a:r>
              <a:rPr lang="en-US" sz="1800" b="1" i="0" dirty="0" smtClean="0">
                <a:solidFill>
                  <a:srgbClr val="139FC9"/>
                </a:solidFill>
                <a:latin typeface="Arial" pitchFamily="18" charset="0"/>
              </a:rPr>
              <a:t>, </a:t>
            </a:r>
            <a:r>
              <a:rPr lang="x-none" sz="1800" b="1" i="0" dirty="0" smtClean="0">
                <a:solidFill>
                  <a:srgbClr val="139FC9"/>
                </a:solidFill>
                <a:latin typeface="Arial" pitchFamily="18" charset="0"/>
              </a:rPr>
              <a:t>se</a:t>
            </a:r>
            <a:r>
              <a:rPr lang="en-US" sz="1800" b="1" i="0" dirty="0" err="1" smtClean="0">
                <a:solidFill>
                  <a:srgbClr val="139FC9"/>
                </a:solidFill>
                <a:latin typeface="Arial" pitchFamily="18" charset="0"/>
              </a:rPr>
              <a:t>rá</a:t>
            </a:r>
            <a:r>
              <a:rPr lang="en-US" sz="1800" b="1" i="0" dirty="0" smtClean="0">
                <a:solidFill>
                  <a:srgbClr val="139FC9"/>
                </a:solidFill>
                <a:latin typeface="Arial" pitchFamily="18" charset="0"/>
              </a:rPr>
              <a:t> </a:t>
            </a:r>
            <a:r>
              <a:rPr lang="en-US" sz="1800" b="1" i="0" dirty="0" err="1" smtClean="0">
                <a:solidFill>
                  <a:srgbClr val="139FC9"/>
                </a:solidFill>
                <a:latin typeface="Arial" pitchFamily="18" charset="0"/>
              </a:rPr>
              <a:t>elegible</a:t>
            </a:r>
            <a:r>
              <a:rPr lang="en-US" sz="1800" b="1" i="0" dirty="0" smtClean="0">
                <a:solidFill>
                  <a:srgbClr val="139FC9"/>
                </a:solidFill>
                <a:latin typeface="Arial" pitchFamily="18" charset="0"/>
              </a:rPr>
              <a:t> para </a:t>
            </a:r>
            <a:r>
              <a:rPr lang="x-none" sz="1800" b="1" i="0" dirty="0" smtClean="0">
                <a:solidFill>
                  <a:srgbClr val="139FC9"/>
                </a:solidFill>
                <a:latin typeface="Arial" pitchFamily="18" charset="0"/>
              </a:rPr>
              <a:t>ganar comisiones.</a:t>
            </a:r>
          </a:p>
        </p:txBody>
      </p:sp>
    </p:spTree>
    <p:extLst>
      <p:ext uri="{BB962C8B-B14F-4D97-AF65-F5344CB8AC3E}">
        <p14:creationId xmlns:p14="http://schemas.microsoft.com/office/powerpoint/2010/main" val="19461277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5897" y="297336"/>
            <a:ext cx="9508057" cy="677236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1162" y="253180"/>
            <a:ext cx="9144000" cy="6858000"/>
          </a:xfrm>
          <a:prstGeom prst="rect">
            <a:avLst/>
          </a:prstGeom>
        </p:spPr>
      </p:pic>
      <p:sp>
        <p:nvSpPr>
          <p:cNvPr id="7" name="TextBox 6"/>
          <p:cNvSpPr txBox="1">
            <a:spLocks noChangeArrowheads="1"/>
          </p:cNvSpPr>
          <p:nvPr/>
        </p:nvSpPr>
        <p:spPr bwMode="auto">
          <a:xfrm>
            <a:off x="510119" y="297336"/>
            <a:ext cx="6832241" cy="178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x-none" sz="3600" b="1" i="0" dirty="0" smtClean="0">
                <a:solidFill>
                  <a:srgbClr val="042555"/>
                </a:solidFill>
              </a:rPr>
              <a:t>Estrategia de Patrocinio</a:t>
            </a:r>
          </a:p>
          <a:p>
            <a:pPr fontAlgn="base">
              <a:spcBef>
                <a:spcPct val="0"/>
              </a:spcBef>
              <a:spcAft>
                <a:spcPct val="0"/>
              </a:spcAft>
              <a:buFontTx/>
              <a:buNone/>
            </a:pPr>
            <a:endParaRPr lang="en-US" altLang="en-US" sz="2000" b="1" dirty="0">
              <a:solidFill>
                <a:srgbClr val="042555"/>
              </a:solidFill>
              <a:latin typeface="+mj-lt"/>
              <a:ea typeface="ＭＳ Ｐゴシック" pitchFamily="34" charset="-128"/>
              <a:cs typeface="ＭＳ Ｐゴシック" pitchFamily="34" charset="-128"/>
            </a:endParaRPr>
          </a:p>
          <a:p>
            <a:pPr fontAlgn="base">
              <a:spcBef>
                <a:spcPct val="0"/>
              </a:spcBef>
              <a:spcAft>
                <a:spcPct val="0"/>
              </a:spcAft>
              <a:buFontTx/>
              <a:buNone/>
            </a:pPr>
            <a:r>
              <a:rPr lang="x-none" sz="1800" b="1" i="0" dirty="0" smtClean="0">
                <a:solidFill>
                  <a:srgbClr val="042555"/>
                </a:solidFill>
              </a:rPr>
              <a:t>Primer UFO personalmente patrocinado colocado en la Rama en Común</a:t>
            </a:r>
          </a:p>
          <a:p>
            <a:pPr fontAlgn="base">
              <a:spcBef>
                <a:spcPct val="0"/>
              </a:spcBef>
              <a:spcAft>
                <a:spcPct val="0"/>
              </a:spcAft>
              <a:buFontTx/>
              <a:buNone/>
            </a:pPr>
            <a:endParaRPr lang="en-US" altLang="en-US" sz="1800" b="1" dirty="0" smtClean="0">
              <a:solidFill>
                <a:srgbClr val="042555"/>
              </a:solidFill>
              <a:latin typeface="+mj-lt"/>
              <a:ea typeface="ＭＳ Ｐゴシック" pitchFamily="34" charset="-128"/>
              <a:cs typeface="ＭＳ Ｐゴシック" pitchFamily="34" charset="-128"/>
            </a:endParaRPr>
          </a:p>
          <a:p>
            <a:pPr fontAlgn="base">
              <a:spcBef>
                <a:spcPct val="0"/>
              </a:spcBef>
              <a:spcAft>
                <a:spcPct val="0"/>
              </a:spcAft>
              <a:buFontTx/>
              <a:buNone/>
            </a:pPr>
            <a:r>
              <a:rPr lang="x-none" sz="1800" b="1" i="0" dirty="0" smtClean="0">
                <a:solidFill>
                  <a:srgbClr val="042555"/>
                </a:solidFill>
              </a:rPr>
              <a:t>Activar colocando otro en la rama opuesta</a:t>
            </a:r>
          </a:p>
        </p:txBody>
      </p:sp>
      <p:sp>
        <p:nvSpPr>
          <p:cNvPr id="14" name="TextBox 13"/>
          <p:cNvSpPr txBox="1">
            <a:spLocks noChangeArrowheads="1"/>
          </p:cNvSpPr>
          <p:nvPr/>
        </p:nvSpPr>
        <p:spPr bwMode="auto">
          <a:xfrm>
            <a:off x="419232" y="5121059"/>
            <a:ext cx="11334751" cy="13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fontAlgn="base">
              <a:spcBef>
                <a:spcPct val="0"/>
              </a:spcBef>
              <a:spcAft>
                <a:spcPts val="600"/>
              </a:spcAft>
            </a:pPr>
            <a:r>
              <a:rPr lang="x-none" sz="1800" b="1" i="0" dirty="0" smtClean="0">
                <a:solidFill>
                  <a:srgbClr val="042555"/>
                </a:solidFill>
              </a:rPr>
              <a:t>Recomendamos que los grupos (</a:t>
            </a:r>
            <a:r>
              <a:rPr lang="en-US" sz="1800" b="1" dirty="0">
                <a:solidFill>
                  <a:srgbClr val="042555"/>
                </a:solidFill>
              </a:rPr>
              <a:t>de </a:t>
            </a:r>
            <a:r>
              <a:rPr lang="en-US" sz="1800" b="1" dirty="0" err="1" smtClean="0">
                <a:solidFill>
                  <a:srgbClr val="042555"/>
                </a:solidFill>
              </a:rPr>
              <a:t>familias</a:t>
            </a:r>
            <a:r>
              <a:rPr lang="x-none" sz="1800" b="1" i="0" dirty="0" smtClean="0">
                <a:solidFill>
                  <a:srgbClr val="042555"/>
                </a:solidFill>
              </a:rPr>
              <a:t>, colegas, amigos cercanos</a:t>
            </a:r>
            <a:r>
              <a:rPr lang="en-US" sz="1800" b="1" i="0" dirty="0" smtClean="0">
                <a:solidFill>
                  <a:srgbClr val="042555"/>
                </a:solidFill>
              </a:rPr>
              <a:t>, etc.</a:t>
            </a:r>
            <a:r>
              <a:rPr lang="x-none" sz="1800" b="1" i="0" dirty="0" smtClean="0">
                <a:solidFill>
                  <a:srgbClr val="042555"/>
                </a:solidFill>
              </a:rPr>
              <a:t>) queden en la misma rama para fomentar </a:t>
            </a:r>
            <a:r>
              <a:rPr lang="en-US" sz="1800" b="1" i="0" dirty="0" smtClean="0">
                <a:solidFill>
                  <a:srgbClr val="042555"/>
                </a:solidFill>
              </a:rPr>
              <a:t>el </a:t>
            </a:r>
            <a:r>
              <a:rPr lang="x-none" sz="1800" b="1" i="0" dirty="0" smtClean="0">
                <a:solidFill>
                  <a:srgbClr val="042555"/>
                </a:solidFill>
              </a:rPr>
              <a:t>trabajo en equipo y minimizar la competencia</a:t>
            </a:r>
          </a:p>
          <a:p>
            <a:pPr marL="342900" indent="-342900" fontAlgn="base">
              <a:spcBef>
                <a:spcPct val="0"/>
              </a:spcBef>
              <a:spcAft>
                <a:spcPts val="600"/>
              </a:spcAft>
            </a:pPr>
            <a:r>
              <a:rPr lang="x-none" sz="1800" b="1" i="0" dirty="0" smtClean="0">
                <a:solidFill>
                  <a:srgbClr val="042555"/>
                </a:solidFill>
              </a:rPr>
              <a:t>No ceda su patrocinio personal</a:t>
            </a:r>
          </a:p>
          <a:p>
            <a:pPr marL="342900" indent="-342900" fontAlgn="base">
              <a:spcBef>
                <a:spcPct val="0"/>
              </a:spcBef>
              <a:spcAft>
                <a:spcPts val="600"/>
              </a:spcAft>
            </a:pPr>
            <a:r>
              <a:rPr lang="en-US" sz="1800" b="1" dirty="0">
                <a:solidFill>
                  <a:srgbClr val="042555"/>
                </a:solidFill>
              </a:rPr>
              <a:t>E</a:t>
            </a:r>
            <a:r>
              <a:rPr lang="x-none" sz="1800" b="1" i="0" dirty="0" smtClean="0">
                <a:solidFill>
                  <a:srgbClr val="042555"/>
                </a:solidFill>
              </a:rPr>
              <a:t>l UFO personalmente patrocinado deberá estar calificado</a:t>
            </a:r>
            <a:r>
              <a:rPr lang="en-US" sz="1800" b="1" i="0" dirty="0" smtClean="0">
                <a:solidFill>
                  <a:srgbClr val="042555"/>
                </a:solidFill>
              </a:rPr>
              <a:t> p</a:t>
            </a:r>
            <a:r>
              <a:rPr lang="x-none" sz="1800" b="1" dirty="0" smtClean="0">
                <a:solidFill>
                  <a:srgbClr val="042555"/>
                </a:solidFill>
              </a:rPr>
              <a:t>ara </a:t>
            </a:r>
            <a:r>
              <a:rPr lang="x-none" sz="1800" b="1" dirty="0">
                <a:solidFill>
                  <a:srgbClr val="042555"/>
                </a:solidFill>
              </a:rPr>
              <a:t>que </a:t>
            </a:r>
            <a:r>
              <a:rPr lang="en-US" sz="1800" b="1" dirty="0" err="1" smtClean="0">
                <a:solidFill>
                  <a:srgbClr val="042555"/>
                </a:solidFill>
              </a:rPr>
              <a:t>pueda</a:t>
            </a:r>
            <a:r>
              <a:rPr lang="en-US" sz="1800" b="1" dirty="0" smtClean="0">
                <a:solidFill>
                  <a:srgbClr val="042555"/>
                </a:solidFill>
              </a:rPr>
              <a:t> </a:t>
            </a:r>
            <a:r>
              <a:rPr lang="x-none" sz="1800" b="1" dirty="0" smtClean="0">
                <a:solidFill>
                  <a:srgbClr val="042555"/>
                </a:solidFill>
              </a:rPr>
              <a:t>c</a:t>
            </a:r>
            <a:r>
              <a:rPr lang="en-US" sz="1800" b="1" dirty="0" err="1" smtClean="0">
                <a:solidFill>
                  <a:srgbClr val="042555"/>
                </a:solidFill>
              </a:rPr>
              <a:t>ontar</a:t>
            </a:r>
            <a:r>
              <a:rPr lang="en-US" sz="1800" b="1" dirty="0" smtClean="0">
                <a:solidFill>
                  <a:srgbClr val="042555"/>
                </a:solidFill>
              </a:rPr>
              <a:t> </a:t>
            </a:r>
            <a:r>
              <a:rPr lang="x-none" sz="1800" b="1" dirty="0" smtClean="0">
                <a:solidFill>
                  <a:srgbClr val="042555"/>
                </a:solidFill>
              </a:rPr>
              <a:t>para </a:t>
            </a:r>
            <a:r>
              <a:rPr lang="en-US" sz="1800" b="1" dirty="0" smtClean="0">
                <a:solidFill>
                  <a:srgbClr val="042555"/>
                </a:solidFill>
              </a:rPr>
              <a:t>la </a:t>
            </a:r>
            <a:r>
              <a:rPr lang="x-none" sz="1800" b="1" dirty="0" smtClean="0">
                <a:solidFill>
                  <a:srgbClr val="042555"/>
                </a:solidFill>
              </a:rPr>
              <a:t>activación</a:t>
            </a:r>
            <a:endParaRPr lang="x-none" sz="1800" b="1" i="0" dirty="0" smtClean="0">
              <a:solidFill>
                <a:srgbClr val="042555"/>
              </a:solidFill>
            </a:endParaRPr>
          </a:p>
        </p:txBody>
      </p:sp>
      <p:sp>
        <p:nvSpPr>
          <p:cNvPr id="16" name="TextBox 15"/>
          <p:cNvSpPr txBox="1">
            <a:spLocks noChangeArrowheads="1"/>
          </p:cNvSpPr>
          <p:nvPr/>
        </p:nvSpPr>
        <p:spPr bwMode="auto">
          <a:xfrm>
            <a:off x="0" y="4325569"/>
            <a:ext cx="2809563"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Bef>
                <a:spcPct val="0"/>
              </a:spcBef>
              <a:spcAft>
                <a:spcPct val="0"/>
              </a:spcAft>
              <a:buFontTx/>
              <a:buNone/>
            </a:pPr>
            <a:r>
              <a:rPr lang="x-none" sz="1600" b="1" i="0" dirty="0" smtClean="0">
                <a:solidFill>
                  <a:srgbClr val="042555"/>
                </a:solidFill>
              </a:rPr>
              <a:t>Primer UFO personalmente patrocinado</a:t>
            </a:r>
          </a:p>
        </p:txBody>
      </p:sp>
      <p:sp>
        <p:nvSpPr>
          <p:cNvPr id="27" name="TextBox 26"/>
          <p:cNvSpPr txBox="1">
            <a:spLocks noChangeArrowheads="1"/>
          </p:cNvSpPr>
          <p:nvPr/>
        </p:nvSpPr>
        <p:spPr bwMode="auto">
          <a:xfrm>
            <a:off x="9434324" y="4325568"/>
            <a:ext cx="2622528"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x-none" sz="1600" b="1" i="0" dirty="0" smtClean="0">
                <a:solidFill>
                  <a:srgbClr val="042555"/>
                </a:solidFill>
              </a:rPr>
              <a:t>Activación con UFO personalmente patrocinado</a:t>
            </a:r>
          </a:p>
        </p:txBody>
      </p:sp>
    </p:spTree>
    <p:extLst>
      <p:ext uri="{BB962C8B-B14F-4D97-AF65-F5344CB8AC3E}">
        <p14:creationId xmlns:p14="http://schemas.microsoft.com/office/powerpoint/2010/main" val="235917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Field Training\Field Training\North America\NA_ENGLISH\NUOT update\images\you-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8653" y="947781"/>
            <a:ext cx="4277955" cy="1864996"/>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p:cNvSpPr/>
          <p:nvPr/>
        </p:nvSpPr>
        <p:spPr>
          <a:xfrm>
            <a:off x="69908" y="5109882"/>
            <a:ext cx="1190625" cy="537427"/>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9" name="Rounded Rectangle 18"/>
          <p:cNvSpPr/>
          <p:nvPr/>
        </p:nvSpPr>
        <p:spPr>
          <a:xfrm>
            <a:off x="7844635" y="2970715"/>
            <a:ext cx="2171700" cy="782325"/>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ounded Rectangle 4"/>
          <p:cNvSpPr/>
          <p:nvPr/>
        </p:nvSpPr>
        <p:spPr>
          <a:xfrm>
            <a:off x="2266951" y="2970716"/>
            <a:ext cx="2171700" cy="782325"/>
          </a:xfrm>
          <a:prstGeom prst="roundRect">
            <a:avLst/>
          </a:prstGeom>
          <a:solidFill>
            <a:schemeClr val="bg1"/>
          </a:solidFill>
          <a:ln>
            <a:solidFill>
              <a:srgbClr val="443988"/>
            </a:solidFill>
          </a:ln>
          <a:effectLst>
            <a:glow rad="139700">
              <a:srgbClr val="FF0000">
                <a:alpha val="63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8794" name="TextBox 15"/>
          <p:cNvSpPr txBox="1">
            <a:spLocks noChangeArrowheads="1"/>
          </p:cNvSpPr>
          <p:nvPr>
            <p:custDataLst>
              <p:tags r:id="rId1"/>
            </p:custDataLst>
          </p:nvPr>
        </p:nvSpPr>
        <p:spPr bwMode="auto">
          <a:xfrm>
            <a:off x="594847" y="229228"/>
            <a:ext cx="10987616"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fontAlgn="base">
              <a:spcBef>
                <a:spcPct val="0"/>
              </a:spcBef>
              <a:spcAft>
                <a:spcPct val="0"/>
              </a:spcAft>
              <a:buFontTx/>
              <a:buNone/>
            </a:pPr>
            <a:r>
              <a:rPr lang="x-none" sz="4000" b="1" dirty="0" smtClean="0">
                <a:solidFill>
                  <a:srgbClr val="042555"/>
                </a:solidFill>
                <a:latin typeface="Arial" pitchFamily="18" charset="0"/>
              </a:rPr>
              <a:t>Patrocinio y Colocación</a:t>
            </a:r>
          </a:p>
        </p:txBody>
      </p:sp>
      <p:sp>
        <p:nvSpPr>
          <p:cNvPr id="118795" name="TextBox 16"/>
          <p:cNvSpPr txBox="1">
            <a:spLocks noChangeArrowheads="1"/>
          </p:cNvSpPr>
          <p:nvPr>
            <p:custDataLst>
              <p:tags r:id="rId2"/>
            </p:custDataLst>
          </p:nvPr>
        </p:nvSpPr>
        <p:spPr bwMode="auto">
          <a:xfrm>
            <a:off x="344032" y="5815596"/>
            <a:ext cx="11470739" cy="677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x-none" sz="1900" b="1" dirty="0" smtClean="0">
                <a:solidFill>
                  <a:srgbClr val="042555"/>
                </a:solidFill>
                <a:latin typeface="Arial" pitchFamily="18" charset="0"/>
              </a:rPr>
              <a:t>Ejemplo: Usted </a:t>
            </a:r>
            <a:r>
              <a:rPr lang="x-none" sz="1900" b="1" dirty="0" smtClean="0">
                <a:solidFill>
                  <a:srgbClr val="139FC9"/>
                </a:solidFill>
                <a:latin typeface="Arial" pitchFamily="18" charset="0"/>
              </a:rPr>
              <a:t>patrocinó</a:t>
            </a:r>
            <a:r>
              <a:rPr lang="x-none" sz="1900" b="1" dirty="0" smtClean="0">
                <a:solidFill>
                  <a:srgbClr val="042555"/>
                </a:solidFill>
                <a:latin typeface="Arial" pitchFamily="18" charset="0"/>
              </a:rPr>
              <a:t> personalmente a </a:t>
            </a:r>
            <a:r>
              <a:rPr lang="en-US" sz="1900" b="1" dirty="0" err="1" smtClean="0">
                <a:solidFill>
                  <a:srgbClr val="042555"/>
                </a:solidFill>
                <a:latin typeface="Arial" pitchFamily="18" charset="0"/>
              </a:rPr>
              <a:t>Tomás</a:t>
            </a:r>
            <a:r>
              <a:rPr lang="x-none" sz="1900" b="1" dirty="0" smtClean="0">
                <a:solidFill>
                  <a:srgbClr val="042555"/>
                </a:solidFill>
                <a:latin typeface="Arial" pitchFamily="18" charset="0"/>
              </a:rPr>
              <a:t>, </a:t>
            </a:r>
            <a:r>
              <a:rPr lang="en-US" sz="1900" b="1" dirty="0" smtClean="0">
                <a:solidFill>
                  <a:srgbClr val="042555"/>
                </a:solidFill>
                <a:latin typeface="Arial" pitchFamily="18" charset="0"/>
              </a:rPr>
              <a:t>Susana </a:t>
            </a:r>
            <a:r>
              <a:rPr lang="x-none" sz="1900" b="1" dirty="0" smtClean="0">
                <a:solidFill>
                  <a:srgbClr val="042555"/>
                </a:solidFill>
                <a:latin typeface="Arial" pitchFamily="18" charset="0"/>
              </a:rPr>
              <a:t>y Mat</a:t>
            </a:r>
            <a:r>
              <a:rPr lang="en-US" sz="1900" b="1" dirty="0" err="1" smtClean="0">
                <a:solidFill>
                  <a:srgbClr val="042555"/>
                </a:solidFill>
                <a:latin typeface="Arial" pitchFamily="18" charset="0"/>
              </a:rPr>
              <a:t>eo</a:t>
            </a:r>
            <a:r>
              <a:rPr lang="x-none" sz="1900" b="1" dirty="0" smtClean="0">
                <a:solidFill>
                  <a:srgbClr val="042555"/>
                </a:solidFill>
                <a:latin typeface="Arial" pitchFamily="18" charset="0"/>
              </a:rPr>
              <a:t>. A pesar de eso, Mat</a:t>
            </a:r>
            <a:r>
              <a:rPr lang="en-US" sz="1900" b="1" dirty="0" err="1" smtClean="0">
                <a:solidFill>
                  <a:srgbClr val="042555"/>
                </a:solidFill>
                <a:latin typeface="Arial" pitchFamily="18" charset="0"/>
              </a:rPr>
              <a:t>eo</a:t>
            </a:r>
            <a:r>
              <a:rPr lang="en-US" sz="1900" b="1" dirty="0" smtClean="0">
                <a:solidFill>
                  <a:srgbClr val="042555"/>
                </a:solidFill>
                <a:latin typeface="Arial" pitchFamily="18" charset="0"/>
              </a:rPr>
              <a:t> </a:t>
            </a:r>
            <a:r>
              <a:rPr lang="x-none" sz="1900" b="1" dirty="0" smtClean="0">
                <a:solidFill>
                  <a:srgbClr val="042555"/>
                </a:solidFill>
                <a:latin typeface="Arial" pitchFamily="18" charset="0"/>
              </a:rPr>
              <a:t>está </a:t>
            </a:r>
            <a:r>
              <a:rPr lang="x-none" sz="1900" b="1" dirty="0" smtClean="0">
                <a:solidFill>
                  <a:srgbClr val="139FC9"/>
                </a:solidFill>
                <a:latin typeface="Arial" pitchFamily="18" charset="0"/>
              </a:rPr>
              <a:t>colocado</a:t>
            </a:r>
            <a:r>
              <a:rPr lang="x-none" sz="1900" b="1" dirty="0" smtClean="0">
                <a:solidFill>
                  <a:srgbClr val="042555"/>
                </a:solidFill>
                <a:latin typeface="Arial" pitchFamily="18" charset="0"/>
              </a:rPr>
              <a:t> en la rama BDC 002 izquierda del Dr. </a:t>
            </a:r>
            <a:r>
              <a:rPr lang="en-US" sz="1900" b="1" dirty="0" smtClean="0">
                <a:solidFill>
                  <a:srgbClr val="042555"/>
                </a:solidFill>
                <a:latin typeface="Arial" pitchFamily="18" charset="0"/>
              </a:rPr>
              <a:t>Sánchez</a:t>
            </a:r>
            <a:endParaRPr lang="x-none" sz="1900" b="1" dirty="0" smtClean="0">
              <a:solidFill>
                <a:srgbClr val="042555"/>
              </a:solidFill>
              <a:latin typeface="Arial" pitchFamily="18" charset="0"/>
            </a:endParaRPr>
          </a:p>
        </p:txBody>
      </p:sp>
      <p:sp>
        <p:nvSpPr>
          <p:cNvPr id="17" name="TextBox 16"/>
          <p:cNvSpPr txBox="1"/>
          <p:nvPr/>
        </p:nvSpPr>
        <p:spPr>
          <a:xfrm>
            <a:off x="7924800" y="1220931"/>
            <a:ext cx="4010158" cy="1072462"/>
          </a:xfrm>
          <a:prstGeom prst="roundRect">
            <a:avLst/>
          </a:prstGeom>
          <a:solidFill>
            <a:schemeClr val="tx2">
              <a:lumMod val="75000"/>
            </a:schemeClr>
          </a:solidFill>
          <a:ln>
            <a:noFill/>
          </a:ln>
        </p:spPr>
        <p:txBody>
          <a:bodyPr wrap="square" lIns="91284" tIns="45643" rIns="91284" bIns="45643" rtlCol="0">
            <a:spAutoFit/>
          </a:bodyPr>
          <a:lstStyle/>
          <a:p>
            <a:pPr algn="ctr" defTabSz="912838">
              <a:spcAft>
                <a:spcPts val="1200"/>
              </a:spcAft>
            </a:pPr>
            <a:r>
              <a:rPr lang="x-none" dirty="0" smtClean="0">
                <a:solidFill>
                  <a:srgbClr val="FFFFFF"/>
                </a:solidFill>
              </a:rPr>
              <a:t>Todo UFO comienza con tres BDC (aunque no se muestra en todos los diagramas)</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5558" y="913070"/>
            <a:ext cx="994842" cy="19255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5345" y="2161165"/>
            <a:ext cx="642237" cy="124304"/>
          </a:xfrm>
          <a:prstGeom prst="rect">
            <a:avLst/>
          </a:prstGeom>
        </p:spPr>
      </p:pic>
      <p:pic>
        <p:nvPicPr>
          <p:cNvPr id="6" name="Picture 5"/>
          <p:cNvPicPr>
            <a:picLocks noChangeAspect="1"/>
          </p:cNvPicPr>
          <p:nvPr/>
        </p:nvPicPr>
        <p:blipFill>
          <a:blip r:embed="rId6"/>
          <a:stretch>
            <a:fillRect/>
          </a:stretch>
        </p:blipFill>
        <p:spPr>
          <a:xfrm>
            <a:off x="6810441" y="2158357"/>
            <a:ext cx="640135" cy="128027"/>
          </a:xfrm>
          <a:prstGeom prst="rect">
            <a:avLst/>
          </a:prstGeom>
        </p:spPr>
      </p:pic>
      <p:pic>
        <p:nvPicPr>
          <p:cNvPr id="23" name="Picture 22"/>
          <p:cNvPicPr>
            <a:picLocks noChangeAspect="1"/>
          </p:cNvPicPr>
          <p:nvPr/>
        </p:nvPicPr>
        <p:blipFill rotWithShape="1">
          <a:blip r:embed="rId7">
            <a:extLst>
              <a:ext uri="{28A0092B-C50C-407E-A947-70E740481C1C}">
                <a14:useLocalDpi xmlns:a14="http://schemas.microsoft.com/office/drawing/2010/main" val="0"/>
              </a:ext>
            </a:extLst>
          </a:blip>
          <a:srcRect t="28365"/>
          <a:stretch/>
        </p:blipFill>
        <p:spPr>
          <a:xfrm>
            <a:off x="169730" y="2819399"/>
            <a:ext cx="11869869" cy="2827909"/>
          </a:xfrm>
          <a:prstGeom prst="rect">
            <a:avLst/>
          </a:prstGeom>
        </p:spPr>
      </p:pic>
    </p:spTree>
    <p:extLst>
      <p:ext uri="{BB962C8B-B14F-4D97-AF65-F5344CB8AC3E}">
        <p14:creationId xmlns:p14="http://schemas.microsoft.com/office/powerpoint/2010/main" val="1845687393"/>
      </p:ext>
    </p:extLst>
  </p:cSld>
  <p:clrMapOvr>
    <a:masterClrMapping/>
  </p:clrMapOvr>
  <p:transition spd="slow">
    <p:push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180" y="542809"/>
            <a:ext cx="9593179" cy="6182829"/>
          </a:xfrm>
          <a:prstGeom prst="rect">
            <a:avLst/>
          </a:prstGeom>
        </p:spPr>
      </p:pic>
      <p:pic>
        <p:nvPicPr>
          <p:cNvPr id="22530" name="Picture 2" descr="T:\Field Training\Field Training\North America\NA_ENGLISH\NUOT update\images\Volume-limiting-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2181" y="542809"/>
            <a:ext cx="9593179" cy="6182829"/>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3" descr="T:\Field Training\Field Training\North America\NA_ENGLISH\NUOT update\images\Volume-limitin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2181" y="542809"/>
            <a:ext cx="9593179" cy="61828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510119" y="409582"/>
            <a:ext cx="7628946" cy="12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x-none" sz="3600" b="1" i="0" dirty="0" smtClean="0">
                <a:solidFill>
                  <a:srgbClr val="042555"/>
                </a:solidFill>
              </a:rPr>
              <a:t>Estrategia de Colocación de Volumen antes de la Activación</a:t>
            </a:r>
          </a:p>
        </p:txBody>
      </p:sp>
      <p:sp>
        <p:nvSpPr>
          <p:cNvPr id="14" name="TextBox 13"/>
          <p:cNvSpPr txBox="1">
            <a:spLocks noChangeArrowheads="1"/>
          </p:cNvSpPr>
          <p:nvPr/>
        </p:nvSpPr>
        <p:spPr bwMode="auto">
          <a:xfrm>
            <a:off x="419232" y="5294296"/>
            <a:ext cx="11334751"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2900" indent="-342900" fontAlgn="base">
              <a:spcBef>
                <a:spcPct val="0"/>
              </a:spcBef>
              <a:spcAft>
                <a:spcPts val="1200"/>
              </a:spcAft>
            </a:pPr>
            <a:r>
              <a:rPr lang="x-none" sz="1600" b="1" i="0" dirty="0" smtClean="0">
                <a:solidFill>
                  <a:srgbClr val="042555"/>
                </a:solidFill>
              </a:rPr>
              <a:t>Si usted alcanza 1200/1200 BV o IBV antes de la activación, perderá el derecho a la comisión</a:t>
            </a:r>
          </a:p>
          <a:p>
            <a:pPr marL="342900" indent="-342900" fontAlgn="base">
              <a:spcBef>
                <a:spcPct val="0"/>
              </a:spcBef>
              <a:spcAft>
                <a:spcPts val="1200"/>
              </a:spcAft>
            </a:pPr>
            <a:r>
              <a:rPr lang="x-none" sz="1600" b="1" i="0" dirty="0" smtClean="0">
                <a:solidFill>
                  <a:srgbClr val="042555"/>
                </a:solidFill>
              </a:rPr>
              <a:t>Se recomienda acumular solo entre 800 y 1000 BV o IBV en la rama que no haya patrocinado personalmente</a:t>
            </a:r>
          </a:p>
        </p:txBody>
      </p:sp>
      <p:sp>
        <p:nvSpPr>
          <p:cNvPr id="16" name="TextBox 15"/>
          <p:cNvSpPr txBox="1">
            <a:spLocks noChangeArrowheads="1"/>
          </p:cNvSpPr>
          <p:nvPr/>
        </p:nvSpPr>
        <p:spPr bwMode="auto">
          <a:xfrm>
            <a:off x="510119" y="3981193"/>
            <a:ext cx="2570962" cy="8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x-none" sz="1600" b="1" i="0" dirty="0" smtClean="0">
                <a:solidFill>
                  <a:srgbClr val="042555"/>
                </a:solidFill>
              </a:rPr>
              <a:t>Primer UFO personalmente patrocinado en la Rama en Común</a:t>
            </a:r>
          </a:p>
        </p:txBody>
      </p:sp>
      <p:sp>
        <p:nvSpPr>
          <p:cNvPr id="27" name="TextBox 26"/>
          <p:cNvSpPr txBox="1">
            <a:spLocks noChangeArrowheads="1"/>
          </p:cNvSpPr>
          <p:nvPr/>
        </p:nvSpPr>
        <p:spPr bwMode="auto">
          <a:xfrm>
            <a:off x="7848298" y="2688507"/>
            <a:ext cx="3296518" cy="3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x-none" sz="1600" b="1" i="0" dirty="0" smtClean="0">
                <a:solidFill>
                  <a:srgbClr val="042555"/>
                </a:solidFill>
              </a:rPr>
              <a:t>Entre 800 y 1000 BV o IBV antes de la activación</a:t>
            </a:r>
          </a:p>
        </p:txBody>
      </p:sp>
      <p:sp>
        <p:nvSpPr>
          <p:cNvPr id="28" name="TextBox 27"/>
          <p:cNvSpPr txBox="1">
            <a:spLocks noChangeArrowheads="1"/>
          </p:cNvSpPr>
          <p:nvPr/>
        </p:nvSpPr>
        <p:spPr bwMode="auto">
          <a:xfrm>
            <a:off x="1694329" y="2638793"/>
            <a:ext cx="3418150" cy="58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x-none" sz="1600" b="1" i="0" dirty="0" smtClean="0">
                <a:solidFill>
                  <a:srgbClr val="042555"/>
                </a:solidFill>
              </a:rPr>
              <a:t>No hay límite de acumulación de BV o IBV en la Rama en Común</a:t>
            </a:r>
          </a:p>
        </p:txBody>
      </p:sp>
    </p:spTree>
    <p:extLst>
      <p:ext uri="{BB962C8B-B14F-4D97-AF65-F5344CB8AC3E}">
        <p14:creationId xmlns:p14="http://schemas.microsoft.com/office/powerpoint/2010/main" val="14041941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fade">
                                      <p:cBhvr>
                                        <p:cTn id="7" dur="500"/>
                                        <p:tgtEl>
                                          <p:spTgt spid="14">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530"/>
                                        </p:tgtEl>
                                        <p:attrNameLst>
                                          <p:attrName>style.visibility</p:attrName>
                                        </p:attrNameLst>
                                      </p:cBhvr>
                                      <p:to>
                                        <p:strVal val="visible"/>
                                      </p:to>
                                    </p:set>
                                    <p:animEffect transition="in" filter="fade">
                                      <p:cBhvr>
                                        <p:cTn id="11" dur="500"/>
                                        <p:tgtEl>
                                          <p:spTgt spid="225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348" y="5856678"/>
            <a:ext cx="2262652" cy="544123"/>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9307" y="5856678"/>
            <a:ext cx="2721586" cy="544123"/>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3200" y="5856678"/>
            <a:ext cx="1990494" cy="544123"/>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0" y="5856678"/>
            <a:ext cx="1910447" cy="544123"/>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81957" y="4065937"/>
            <a:ext cx="1447064" cy="887971"/>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5262" y="4012733"/>
            <a:ext cx="1611980" cy="989169"/>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0373" y="3023844"/>
            <a:ext cx="2295937" cy="1050500"/>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9421" y="3963528"/>
            <a:ext cx="1556140" cy="954904"/>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3265" y="3918380"/>
            <a:ext cx="1629715" cy="1000052"/>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49184" y="2951807"/>
            <a:ext cx="2269000" cy="1004991"/>
          </a:xfrm>
          <a:prstGeom prst="rect">
            <a:avLst/>
          </a:prstGeom>
        </p:spPr>
      </p:pic>
      <p:pic>
        <p:nvPicPr>
          <p:cNvPr id="6" name="Picture 5" descr="PeopleLeadToPeople2.pn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12935" y="2164656"/>
            <a:ext cx="249948" cy="3378894"/>
          </a:xfrm>
          <a:prstGeom prst="rect">
            <a:avLst/>
          </a:prstGeom>
        </p:spPr>
      </p:pic>
      <p:sp>
        <p:nvSpPr>
          <p:cNvPr id="7" name="TextBox 6"/>
          <p:cNvSpPr txBox="1"/>
          <p:nvPr/>
        </p:nvSpPr>
        <p:spPr>
          <a:xfrm>
            <a:off x="896853" y="1273945"/>
            <a:ext cx="10987035" cy="369332"/>
          </a:xfrm>
          <a:prstGeom prst="rect">
            <a:avLst/>
          </a:prstGeom>
          <a:noFill/>
        </p:spPr>
        <p:txBody>
          <a:bodyPr wrap="square" rtlCol="0">
            <a:spAutoFit/>
          </a:bodyPr>
          <a:lstStyle/>
          <a:p>
            <a:pPr algn="ctr" defTabSz="457200"/>
            <a:r>
              <a:rPr lang="x-none" sz="1800" b="1" i="0" dirty="0" smtClean="0">
                <a:solidFill>
                  <a:srgbClr val="042555"/>
                </a:solidFill>
                <a:latin typeface="Arial" pitchFamily="18" charset="0"/>
              </a:rPr>
              <a:t>Al reproducir estos cinco pasos en su organización la gente lleva a más gente</a:t>
            </a:r>
          </a:p>
        </p:txBody>
      </p:sp>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1696" y="341322"/>
            <a:ext cx="10755267" cy="1043428"/>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48200" y="1951756"/>
            <a:ext cx="2803052" cy="1270298"/>
          </a:xfrm>
          <a:prstGeom prst="rect">
            <a:avLst/>
          </a:prstGeom>
        </p:spPr>
      </p:pic>
      <p:pic>
        <p:nvPicPr>
          <p:cNvPr id="2" name="Picture 1"/>
          <p:cNvPicPr>
            <a:picLocks noChangeAspect="1"/>
          </p:cNvPicPr>
          <p:nvPr/>
        </p:nvPicPr>
        <p:blipFill>
          <a:blip r:embed="rId15"/>
          <a:stretch>
            <a:fillRect/>
          </a:stretch>
        </p:blipFill>
        <p:spPr>
          <a:xfrm>
            <a:off x="1750790" y="6451224"/>
            <a:ext cx="8254699" cy="377985"/>
          </a:xfrm>
          <a:prstGeom prst="rect">
            <a:avLst/>
          </a:prstGeom>
        </p:spPr>
      </p:pic>
    </p:spTree>
    <p:extLst>
      <p:ext uri="{BB962C8B-B14F-4D97-AF65-F5344CB8AC3E}">
        <p14:creationId xmlns:p14="http://schemas.microsoft.com/office/powerpoint/2010/main" val="253756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500"/>
                                        <p:tgtEl>
                                          <p:spTgt spid="27"/>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par>
                          <p:cTn id="36" fill="hold">
                            <p:stCondLst>
                              <p:cond delay="2500"/>
                            </p:stCondLst>
                            <p:childTnLst>
                              <p:par>
                                <p:cTn id="37" presetID="10"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childTnLst>
                          </p:cTn>
                        </p:par>
                        <p:par>
                          <p:cTn id="44" fill="hold">
                            <p:stCondLst>
                              <p:cond delay="3500"/>
                            </p:stCondLst>
                            <p:childTnLst>
                              <p:par>
                                <p:cTn id="45" presetID="10" presetClass="entr" presetSubtype="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extLst>
              <a:ext uri="{BEBA8EAE-BF5A-486C-A8C5-ECC9F3942E4B}">
                <a14:imgProps xmlns:a14="http://schemas.microsoft.com/office/drawing/2010/main">
                  <a14:imgLayer r:embed="rId4">
                    <a14:imgEffect>
                      <a14:sharpenSoften amount="-100000"/>
                    </a14:imgEffect>
                    <a14:imgEffect>
                      <a14:brightnessContrast bright="-80000"/>
                    </a14:imgEffect>
                  </a14:imgLayer>
                </a14:imgProps>
              </a:ext>
            </a:extLst>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525775" y="731200"/>
            <a:ext cx="10483240" cy="1446550"/>
          </a:xfrm>
          <a:prstGeom prst="rect">
            <a:avLst/>
          </a:prstGeom>
        </p:spPr>
        <p:txBody>
          <a:bodyPr wrap="square">
            <a:spAutoFit/>
          </a:bodyPr>
          <a:lstStyle/>
          <a:p>
            <a:pPr algn="ctr" defTabSz="914400" fontAlgn="base">
              <a:spcBef>
                <a:spcPct val="0"/>
              </a:spcBef>
              <a:spcAft>
                <a:spcPct val="0"/>
              </a:spcAft>
              <a:defRPr/>
            </a:pPr>
            <a:r>
              <a:rPr lang="x-none" sz="4400" b="1" i="0" cap="all" dirty="0" smtClean="0">
                <a:solidFill>
                  <a:srgbClr val="FFFFFF"/>
                </a:solidFill>
              </a:rPr>
              <a:t>Objetivos para </a:t>
            </a:r>
            <a:r>
              <a:rPr lang="es-ES" sz="4400" b="1" i="0" cap="all" dirty="0" smtClean="0">
                <a:solidFill>
                  <a:srgbClr val="FFFFFF"/>
                </a:solidFill>
              </a:rPr>
              <a:t>los Nuevos Propietarios </a:t>
            </a:r>
            <a:r>
              <a:rPr lang="es-ES" sz="4400" b="1" cap="all" dirty="0">
                <a:solidFill>
                  <a:srgbClr val="FFFFFF"/>
                </a:solidFill>
              </a:rPr>
              <a:t>de </a:t>
            </a:r>
            <a:r>
              <a:rPr lang="es-ES" sz="4400" b="1" cap="all" dirty="0" err="1">
                <a:solidFill>
                  <a:srgbClr val="FFFFFF"/>
                </a:solidFill>
              </a:rPr>
              <a:t>UnFranchise</a:t>
            </a:r>
            <a:r>
              <a:rPr lang="es-ES" sz="4400" b="1" cap="all" dirty="0">
                <a:solidFill>
                  <a:srgbClr val="FFFFFF"/>
                </a:solidFill>
              </a:rPr>
              <a:t>®</a:t>
            </a:r>
            <a:endParaRPr lang="x-none" sz="4400" b="1" i="0" cap="all" dirty="0" smtClean="0">
              <a:solidFill>
                <a:srgbClr val="FFFFFF"/>
              </a:solidFill>
            </a:endParaRPr>
          </a:p>
        </p:txBody>
      </p:sp>
      <p:sp>
        <p:nvSpPr>
          <p:cNvPr id="3" name="Rectangle 2"/>
          <p:cNvSpPr/>
          <p:nvPr/>
        </p:nvSpPr>
        <p:spPr>
          <a:xfrm>
            <a:off x="2127741" y="2532401"/>
            <a:ext cx="3829739" cy="1113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1200"/>
              </a:spcAft>
            </a:pPr>
            <a:r>
              <a:rPr lang="x-none" sz="1600" b="0" i="0" dirty="0" smtClean="0">
                <a:solidFill>
                  <a:srgbClr val="FFFFFF"/>
                </a:solidFill>
              </a:rPr>
              <a:t>Usar y vender los productos </a:t>
            </a:r>
          </a:p>
          <a:p>
            <a:pPr algn="ctr" defTabSz="914400">
              <a:spcAft>
                <a:spcPts val="1200"/>
              </a:spcAft>
            </a:pPr>
            <a:r>
              <a:rPr lang="x-none" sz="1600" b="0" i="0" dirty="0" smtClean="0">
                <a:solidFill>
                  <a:srgbClr val="FFFFFF"/>
                </a:solidFill>
              </a:rPr>
              <a:t>Crear una base de clientes y</a:t>
            </a:r>
            <a:r>
              <a:rPr lang="en-US" sz="1600" b="0" i="0" dirty="0" smtClean="0">
                <a:solidFill>
                  <a:srgbClr val="FFFFFF"/>
                </a:solidFill>
              </a:rPr>
              <a:t> un </a:t>
            </a:r>
            <a:r>
              <a:rPr lang="x-none" sz="1600" b="0" i="0" dirty="0" smtClean="0">
                <a:solidFill>
                  <a:srgbClr val="FFFFFF"/>
                </a:solidFill>
              </a:rPr>
              <a:t>flujo de efectivo</a:t>
            </a:r>
          </a:p>
        </p:txBody>
      </p:sp>
      <p:sp>
        <p:nvSpPr>
          <p:cNvPr id="4" name="Rectangle 3"/>
          <p:cNvSpPr/>
          <p:nvPr/>
        </p:nvSpPr>
        <p:spPr>
          <a:xfrm>
            <a:off x="6234601" y="2532401"/>
            <a:ext cx="3829739" cy="1113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0" i="0" dirty="0" smtClean="0">
                <a:solidFill>
                  <a:srgbClr val="FFFFFF"/>
                </a:solidFill>
              </a:rPr>
              <a:t>Usar y promover el </a:t>
            </a:r>
            <a:r>
              <a:rPr lang="en-US" sz="1600" b="0" i="0" dirty="0" err="1" smtClean="0">
                <a:solidFill>
                  <a:srgbClr val="FFFFFF"/>
                </a:solidFill>
              </a:rPr>
              <a:t>Programa</a:t>
            </a:r>
            <a:r>
              <a:rPr lang="en-US" sz="1600" b="0" i="0" dirty="0" smtClean="0">
                <a:solidFill>
                  <a:srgbClr val="FFFFFF"/>
                </a:solidFill>
              </a:rPr>
              <a:t> Shopping Annuity®</a:t>
            </a:r>
            <a:endParaRPr lang="x-none" sz="1600" b="0" i="0" dirty="0" smtClean="0">
              <a:solidFill>
                <a:srgbClr val="FFFFFF"/>
              </a:solidFill>
            </a:endParaRPr>
          </a:p>
        </p:txBody>
      </p:sp>
      <p:sp>
        <p:nvSpPr>
          <p:cNvPr id="5" name="Rectangle 4"/>
          <p:cNvSpPr/>
          <p:nvPr/>
        </p:nvSpPr>
        <p:spPr>
          <a:xfrm>
            <a:off x="2127741" y="3875355"/>
            <a:ext cx="3829739" cy="11136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600" b="0" i="0" dirty="0" smtClean="0">
                <a:solidFill>
                  <a:srgbClr val="FFFFFF"/>
                </a:solidFill>
              </a:rPr>
              <a:t>Asistir a cursos de capacitación y vender boletos (educación)</a:t>
            </a:r>
          </a:p>
        </p:txBody>
      </p:sp>
      <p:sp>
        <p:nvSpPr>
          <p:cNvPr id="6" name="Rectangle 5"/>
          <p:cNvSpPr/>
          <p:nvPr/>
        </p:nvSpPr>
        <p:spPr>
          <a:xfrm>
            <a:off x="6234601" y="3875355"/>
            <a:ext cx="3829739" cy="1113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spcAft>
                <a:spcPts val="1200"/>
              </a:spcAft>
            </a:pPr>
            <a:r>
              <a:rPr lang="x-none" sz="1600" b="0" i="0" dirty="0" smtClean="0">
                <a:solidFill>
                  <a:srgbClr val="FFFFFF"/>
                </a:solidFill>
              </a:rPr>
              <a:t>Compartir el negocio</a:t>
            </a:r>
          </a:p>
          <a:p>
            <a:pPr algn="ctr" defTabSz="914400">
              <a:spcAft>
                <a:spcPts val="1200"/>
              </a:spcAft>
            </a:pPr>
            <a:r>
              <a:rPr lang="x-none" sz="1600" b="0" i="0" dirty="0" smtClean="0">
                <a:solidFill>
                  <a:srgbClr val="FFFFFF"/>
                </a:solidFill>
              </a:rPr>
              <a:t>Patrocinar personalmente a dos UFO y ayudar</a:t>
            </a:r>
            <a:r>
              <a:rPr lang="en-US" sz="1600" b="0" i="0" dirty="0" smtClean="0">
                <a:solidFill>
                  <a:srgbClr val="FFFFFF"/>
                </a:solidFill>
              </a:rPr>
              <a:t>los</a:t>
            </a:r>
            <a:r>
              <a:rPr lang="x-none" sz="1600" b="0" i="0" dirty="0" smtClean="0">
                <a:solidFill>
                  <a:srgbClr val="FFFFFF"/>
                </a:solidFill>
              </a:rPr>
              <a:t> en la activación</a:t>
            </a:r>
          </a:p>
        </p:txBody>
      </p:sp>
      <p:sp>
        <p:nvSpPr>
          <p:cNvPr id="8" name="Rectangle 7"/>
          <p:cNvSpPr/>
          <p:nvPr/>
        </p:nvSpPr>
        <p:spPr>
          <a:xfrm>
            <a:off x="2127772" y="5218451"/>
            <a:ext cx="7936535" cy="11136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600" b="0" i="0" dirty="0" err="1" smtClean="0">
                <a:solidFill>
                  <a:srgbClr val="FFFFFF"/>
                </a:solidFill>
              </a:rPr>
              <a:t>Crear</a:t>
            </a:r>
            <a:r>
              <a:rPr lang="x-none" sz="1600" b="0" i="0" dirty="0" smtClean="0">
                <a:solidFill>
                  <a:srgbClr val="FFFFFF"/>
                </a:solidFill>
              </a:rPr>
              <a:t> una organización y </a:t>
            </a:r>
            <a:r>
              <a:rPr lang="en-US" sz="1600" dirty="0" err="1" smtClean="0">
                <a:solidFill>
                  <a:srgbClr val="FFFFFF"/>
                </a:solidFill>
              </a:rPr>
              <a:t>generar</a:t>
            </a:r>
            <a:r>
              <a:rPr lang="x-none" sz="1600" b="0" i="0" dirty="0" smtClean="0">
                <a:solidFill>
                  <a:srgbClr val="FFFFFF"/>
                </a:solidFill>
              </a:rPr>
              <a:t> volumen con otros UFO para ganar</a:t>
            </a:r>
            <a:r>
              <a:rPr lang="en-US" sz="1600" b="0" i="0" dirty="0" smtClean="0">
                <a:solidFill>
                  <a:srgbClr val="FFFFFF"/>
                </a:solidFill>
              </a:rPr>
              <a:t> 210 €</a:t>
            </a:r>
            <a:r>
              <a:rPr lang="x-none" sz="1600" b="0" i="0" dirty="0" smtClean="0">
                <a:solidFill>
                  <a:srgbClr val="FFFFFF"/>
                </a:solidFill>
              </a:rPr>
              <a:t> o más en comisiones mensuales</a:t>
            </a:r>
          </a:p>
        </p:txBody>
      </p:sp>
    </p:spTree>
    <p:extLst>
      <p:ext uri="{BB962C8B-B14F-4D97-AF65-F5344CB8AC3E}">
        <p14:creationId xmlns:p14="http://schemas.microsoft.com/office/powerpoint/2010/main" val="240890689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42555"/>
        </a:solidFill>
        <a:effectLst/>
      </p:bgPr>
    </p:bg>
    <p:spTree>
      <p:nvGrpSpPr>
        <p:cNvPr id="1" name=""/>
        <p:cNvGrpSpPr/>
        <p:nvPr/>
      </p:nvGrpSpPr>
      <p:grpSpPr>
        <a:xfrm>
          <a:off x="0" y="0"/>
          <a:ext cx="0" cy="0"/>
          <a:chOff x="0" y="0"/>
          <a:chExt cx="0" cy="0"/>
        </a:xfrm>
      </p:grpSpPr>
      <p:sp>
        <p:nvSpPr>
          <p:cNvPr id="9" name="Rounded Rectangle 8"/>
          <p:cNvSpPr/>
          <p:nvPr/>
        </p:nvSpPr>
        <p:spPr>
          <a:xfrm>
            <a:off x="5829364" y="4832595"/>
            <a:ext cx="5876925" cy="1330080"/>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x-none" sz="1600" b="1" i="0" dirty="0" smtClean="0">
                <a:solidFill>
                  <a:srgbClr val="FFFFFF"/>
                </a:solidFill>
              </a:rPr>
              <a:t>Los UFO reciben comisiones </a:t>
            </a:r>
            <a:r>
              <a:rPr lang="en-US" sz="1600" b="1" i="0" dirty="0" err="1" smtClean="0">
                <a:solidFill>
                  <a:srgbClr val="FFFFFF"/>
                </a:solidFill>
              </a:rPr>
              <a:t>como</a:t>
            </a:r>
            <a:r>
              <a:rPr lang="en-US" sz="1600" b="1" i="0" dirty="0" smtClean="0">
                <a:solidFill>
                  <a:srgbClr val="FFFFFF"/>
                </a:solidFill>
              </a:rPr>
              <a:t> </a:t>
            </a:r>
            <a:r>
              <a:rPr lang="en-US" sz="1600" b="1" i="0" dirty="0" err="1" smtClean="0">
                <a:solidFill>
                  <a:srgbClr val="FFFFFF"/>
                </a:solidFill>
              </a:rPr>
              <a:t>resultado</a:t>
            </a:r>
            <a:r>
              <a:rPr lang="en-US" sz="1600" b="1" i="0" dirty="0" smtClean="0">
                <a:solidFill>
                  <a:srgbClr val="FFFFFF"/>
                </a:solidFill>
              </a:rPr>
              <a:t> de </a:t>
            </a:r>
            <a:r>
              <a:rPr lang="en-US" sz="1600" b="1" i="0" dirty="0" err="1" smtClean="0">
                <a:solidFill>
                  <a:srgbClr val="FFFFFF"/>
                </a:solidFill>
              </a:rPr>
              <a:t>las</a:t>
            </a:r>
            <a:r>
              <a:rPr lang="en-US" sz="1600" b="1" i="0" dirty="0" smtClean="0">
                <a:solidFill>
                  <a:srgbClr val="FFFFFF"/>
                </a:solidFill>
              </a:rPr>
              <a:t> </a:t>
            </a:r>
            <a:r>
              <a:rPr lang="x-none" sz="1600" b="1" i="0" dirty="0" smtClean="0">
                <a:solidFill>
                  <a:srgbClr val="FFFFFF"/>
                </a:solidFill>
              </a:rPr>
              <a:t>venta de productos al consumidor. Todos los UFO de una organización usan y venden al por menor dichos productos</a:t>
            </a:r>
          </a:p>
        </p:txBody>
      </p:sp>
      <p:pic>
        <p:nvPicPr>
          <p:cNvPr id="4098" name="Picture 2" descr="T:\Field Training\Field Training\North America\NA_ENGLISH\NUOT update\images\shutterstock_110730518.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18619"/>
          <a:stretch/>
        </p:blipFill>
        <p:spPr bwMode="auto">
          <a:xfrm>
            <a:off x="28" y="0"/>
            <a:ext cx="5467351" cy="5467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4" y="5467350"/>
            <a:ext cx="5467321" cy="13906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28" y="317126"/>
            <a:ext cx="5467351" cy="5150224"/>
          </a:xfrm>
          <a:prstGeom prst="rect">
            <a:avLst/>
          </a:prstGeom>
          <a:gradFill flip="none" rotWithShape="1">
            <a:gsLst>
              <a:gs pos="0">
                <a:schemeClr val="tx1">
                  <a:alpha val="0"/>
                </a:schemeClr>
              </a:gs>
              <a:gs pos="55000">
                <a:schemeClr val="tx1">
                  <a:alpha val="50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
        <p:nvSpPr>
          <p:cNvPr id="5" name="Rectangle 4"/>
          <p:cNvSpPr/>
          <p:nvPr/>
        </p:nvSpPr>
        <p:spPr>
          <a:xfrm>
            <a:off x="1407044" y="5598180"/>
            <a:ext cx="2653290" cy="646331"/>
          </a:xfrm>
          <a:prstGeom prst="rect">
            <a:avLst/>
          </a:prstGeom>
        </p:spPr>
        <p:txBody>
          <a:bodyPr wrap="none">
            <a:spAutoFit/>
          </a:bodyPr>
          <a:lstStyle/>
          <a:p>
            <a:pPr algn="ctr" defTabSz="914400"/>
            <a:r>
              <a:rPr lang="x-none" sz="3600" b="0" i="0" dirty="0" smtClean="0">
                <a:solidFill>
                  <a:srgbClr val="FFFFFF"/>
                </a:solidFill>
              </a:rPr>
              <a:t>Comisiones</a:t>
            </a:r>
          </a:p>
        </p:txBody>
      </p:sp>
      <p:sp>
        <p:nvSpPr>
          <p:cNvPr id="6" name="Rounded Rectangle 5"/>
          <p:cNvSpPr/>
          <p:nvPr/>
        </p:nvSpPr>
        <p:spPr>
          <a:xfrm>
            <a:off x="5829364" y="714634"/>
            <a:ext cx="5876925" cy="974893"/>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x-none" sz="1600" b="1" i="0" dirty="0" smtClean="0">
                <a:solidFill>
                  <a:srgbClr val="FFFFFF"/>
                </a:solidFill>
              </a:rPr>
              <a:t>Remuneración por</a:t>
            </a:r>
            <a:r>
              <a:rPr lang="en-US" sz="1600" b="1" i="0" dirty="0" smtClean="0">
                <a:solidFill>
                  <a:srgbClr val="FFFFFF"/>
                </a:solidFill>
              </a:rPr>
              <a:t> </a:t>
            </a:r>
            <a:r>
              <a:rPr lang="en-US" sz="1600" b="1" i="0" dirty="0" err="1" smtClean="0">
                <a:solidFill>
                  <a:srgbClr val="FFFFFF"/>
                </a:solidFill>
              </a:rPr>
              <a:t>ganar</a:t>
            </a:r>
            <a:r>
              <a:rPr lang="en-US" sz="1600" b="1" i="0" dirty="0" smtClean="0">
                <a:solidFill>
                  <a:srgbClr val="FFFFFF"/>
                </a:solidFill>
              </a:rPr>
              <a:t> y </a:t>
            </a:r>
            <a:r>
              <a:rPr lang="en-US" sz="1600" b="1" i="0" dirty="0" err="1" smtClean="0">
                <a:solidFill>
                  <a:srgbClr val="FFFFFF"/>
                </a:solidFill>
              </a:rPr>
              <a:t>acumular</a:t>
            </a:r>
            <a:r>
              <a:rPr lang="en-US" sz="1600" b="1" i="0" dirty="0" smtClean="0">
                <a:solidFill>
                  <a:srgbClr val="FFFFFF"/>
                </a:solidFill>
              </a:rPr>
              <a:t> </a:t>
            </a:r>
            <a:r>
              <a:rPr lang="x-none" sz="1600" b="1" i="0" dirty="0" smtClean="0">
                <a:solidFill>
                  <a:srgbClr val="FFFFFF"/>
                </a:solidFill>
              </a:rPr>
              <a:t>BV e IBV </a:t>
            </a:r>
            <a:r>
              <a:rPr lang="en-US" sz="1600" b="1" i="0" dirty="0" smtClean="0">
                <a:solidFill>
                  <a:srgbClr val="FFFFFF"/>
                </a:solidFill>
              </a:rPr>
              <a:t>g</a:t>
            </a:r>
            <a:r>
              <a:rPr lang="x-none" sz="1600" b="1" i="0" dirty="0" smtClean="0">
                <a:solidFill>
                  <a:srgbClr val="FFFFFF"/>
                </a:solidFill>
              </a:rPr>
              <a:t>rupal total en </a:t>
            </a:r>
            <a:r>
              <a:rPr lang="en-US" sz="1600" b="1" i="0" dirty="0" smtClean="0">
                <a:solidFill>
                  <a:srgbClr val="FFFFFF"/>
                </a:solidFill>
              </a:rPr>
              <a:t>los </a:t>
            </a:r>
            <a:r>
              <a:rPr lang="x-none" sz="1600" b="1" i="0" dirty="0" smtClean="0">
                <a:solidFill>
                  <a:srgbClr val="FFFFFF"/>
                </a:solidFill>
              </a:rPr>
              <a:t>BDC activados</a:t>
            </a:r>
          </a:p>
        </p:txBody>
      </p:sp>
      <p:sp>
        <p:nvSpPr>
          <p:cNvPr id="12" name="Rounded Rectangle 11"/>
          <p:cNvSpPr/>
          <p:nvPr/>
        </p:nvSpPr>
        <p:spPr>
          <a:xfrm>
            <a:off x="5829364" y="3459927"/>
            <a:ext cx="5876925" cy="974893"/>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x-none" sz="1600" b="1" i="0" dirty="0" smtClean="0">
                <a:solidFill>
                  <a:srgbClr val="FFFFFF"/>
                </a:solidFill>
              </a:rPr>
              <a:t>Las comisiones se depositan directamente dos semanas después del viernes en que se </a:t>
            </a:r>
            <a:r>
              <a:rPr lang="en-US" sz="1600" b="1" i="0" dirty="0" err="1" smtClean="0">
                <a:solidFill>
                  <a:srgbClr val="FFFFFF"/>
                </a:solidFill>
              </a:rPr>
              <a:t>ganaron</a:t>
            </a:r>
            <a:endParaRPr lang="x-none" sz="1600" b="1" i="0" dirty="0" smtClean="0">
              <a:solidFill>
                <a:srgbClr val="FFFFFF"/>
              </a:solidFill>
            </a:endParaRPr>
          </a:p>
        </p:txBody>
      </p:sp>
      <p:sp>
        <p:nvSpPr>
          <p:cNvPr id="13" name="Rounded Rectangle 12"/>
          <p:cNvSpPr/>
          <p:nvPr/>
        </p:nvSpPr>
        <p:spPr>
          <a:xfrm>
            <a:off x="5829364" y="2087306"/>
            <a:ext cx="5876925" cy="974893"/>
          </a:xfrm>
          <a:prstGeom prst="roundRect">
            <a:avLst>
              <a:gd name="adj" fmla="val 591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x-none" sz="1600" b="1" i="0" dirty="0" smtClean="0">
                <a:solidFill>
                  <a:srgbClr val="FFFFFF"/>
                </a:solidFill>
              </a:rPr>
              <a:t>El UFO deberá estar calificado, activo y activado para tener derecho a ganar comisiones</a:t>
            </a:r>
          </a:p>
        </p:txBody>
      </p:sp>
    </p:spTree>
    <p:extLst>
      <p:ext uri="{BB962C8B-B14F-4D97-AF65-F5344CB8AC3E}">
        <p14:creationId xmlns:p14="http://schemas.microsoft.com/office/powerpoint/2010/main" val="34580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12" grpId="0" animBg="1"/>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0434" y="1464773"/>
            <a:ext cx="8021854" cy="486880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0562" y="1171075"/>
            <a:ext cx="8935351" cy="479998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8098" y="1325160"/>
            <a:ext cx="6148715" cy="328171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9398" y="1667238"/>
            <a:ext cx="6840396" cy="429811"/>
          </a:xfrm>
          <a:prstGeom prst="rect">
            <a:avLst/>
          </a:prstGeom>
        </p:spPr>
      </p:pic>
      <p:sp>
        <p:nvSpPr>
          <p:cNvPr id="7" name="TextBox 6"/>
          <p:cNvSpPr txBox="1"/>
          <p:nvPr/>
        </p:nvSpPr>
        <p:spPr>
          <a:xfrm>
            <a:off x="317046" y="1868907"/>
            <a:ext cx="3001952" cy="3693319"/>
          </a:xfrm>
          <a:prstGeom prst="rect">
            <a:avLst/>
          </a:prstGeom>
          <a:noFill/>
        </p:spPr>
        <p:txBody>
          <a:bodyPr wrap="square" rtlCol="0">
            <a:spAutoFit/>
          </a:bodyPr>
          <a:lstStyle/>
          <a:p>
            <a:pPr defTabSz="457200">
              <a:lnSpc>
                <a:spcPct val="90000"/>
              </a:lnSpc>
            </a:pPr>
            <a:r>
              <a:rPr lang="x-none" sz="2000" b="1" dirty="0">
                <a:solidFill>
                  <a:schemeClr val="tx1">
                    <a:lumMod val="50000"/>
                  </a:schemeClr>
                </a:solidFill>
                <a:latin typeface="Arial" pitchFamily="18" charset="0"/>
              </a:rPr>
              <a:t>Ventas al por menor, uso personal, </a:t>
            </a:r>
            <a:r>
              <a:rPr lang="en-US" sz="2000" b="1" dirty="0" err="1">
                <a:solidFill>
                  <a:schemeClr val="tx1">
                    <a:lumMod val="50000"/>
                  </a:schemeClr>
                </a:solidFill>
                <a:latin typeface="Arial" pitchFamily="18" charset="0"/>
              </a:rPr>
              <a:t>Programa</a:t>
            </a:r>
            <a:r>
              <a:rPr lang="en-US" sz="2000" b="1" dirty="0">
                <a:solidFill>
                  <a:schemeClr val="tx1">
                    <a:lumMod val="50000"/>
                  </a:schemeClr>
                </a:solidFill>
                <a:latin typeface="Arial" pitchFamily="18" charset="0"/>
              </a:rPr>
              <a:t> Shopping Annuity®</a:t>
            </a:r>
            <a:r>
              <a:rPr lang="x-none" sz="2000" b="1" dirty="0">
                <a:solidFill>
                  <a:schemeClr val="tx1">
                    <a:lumMod val="50000"/>
                  </a:schemeClr>
                </a:solidFill>
                <a:latin typeface="Arial" pitchFamily="18" charset="0"/>
              </a:rPr>
              <a:t> y UFO </a:t>
            </a:r>
            <a:r>
              <a:rPr lang="x-none" sz="2000" b="1" dirty="0" smtClean="0">
                <a:solidFill>
                  <a:schemeClr val="tx1">
                    <a:lumMod val="50000"/>
                  </a:schemeClr>
                </a:solidFill>
                <a:latin typeface="Arial" pitchFamily="18" charset="0"/>
              </a:rPr>
              <a:t>nuevos</a:t>
            </a:r>
            <a:endParaRPr lang="en-US" sz="2000" b="1" dirty="0" smtClean="0">
              <a:solidFill>
                <a:schemeClr val="tx1">
                  <a:lumMod val="50000"/>
                </a:schemeClr>
              </a:solidFill>
              <a:latin typeface="Arial" pitchFamily="18" charset="0"/>
            </a:endParaRPr>
          </a:p>
          <a:p>
            <a:pPr defTabSz="457200">
              <a:lnSpc>
                <a:spcPct val="90000"/>
              </a:lnSpc>
            </a:pPr>
            <a:endParaRPr lang="en-US" sz="2000" b="1" dirty="0" smtClean="0">
              <a:solidFill>
                <a:schemeClr val="tx1">
                  <a:lumMod val="50000"/>
                </a:schemeClr>
              </a:solidFill>
              <a:latin typeface="Arial" pitchFamily="18" charset="0"/>
            </a:endParaRPr>
          </a:p>
          <a:p>
            <a:pPr defTabSz="457200">
              <a:lnSpc>
                <a:spcPct val="90000"/>
              </a:lnSpc>
            </a:pPr>
            <a:r>
              <a:rPr lang="es-ES" sz="2000" b="1" dirty="0">
                <a:solidFill>
                  <a:schemeClr val="tx1">
                    <a:lumMod val="50000"/>
                  </a:schemeClr>
                </a:solidFill>
                <a:latin typeface="Arial" pitchFamily="18" charset="0"/>
              </a:rPr>
              <a:t>El volumen fluye hacia arriba; a los BDC calificados conectados se les acredita el 100%.</a:t>
            </a:r>
          </a:p>
          <a:p>
            <a:pPr defTabSz="457200">
              <a:lnSpc>
                <a:spcPct val="90000"/>
              </a:lnSpc>
            </a:pPr>
            <a:r>
              <a:rPr lang="es-ES" sz="2000" b="1" dirty="0">
                <a:solidFill>
                  <a:schemeClr val="tx1">
                    <a:lumMod val="50000"/>
                  </a:schemeClr>
                </a:solidFill>
                <a:latin typeface="Arial" pitchFamily="18" charset="0"/>
              </a:rPr>
              <a:t>La actualización se efectúa a diario.</a:t>
            </a:r>
          </a:p>
          <a:p>
            <a:pPr defTabSz="457200">
              <a:lnSpc>
                <a:spcPct val="90000"/>
              </a:lnSpc>
            </a:pPr>
            <a:endParaRPr lang="x-none" sz="2000" b="1" dirty="0">
              <a:solidFill>
                <a:schemeClr val="tx1">
                  <a:lumMod val="50000"/>
                </a:schemeClr>
              </a:solidFill>
              <a:latin typeface="Arial" pitchFamily="18" charset="0"/>
            </a:endParaRPr>
          </a:p>
        </p:txBody>
      </p:sp>
      <p:sp>
        <p:nvSpPr>
          <p:cNvPr id="11" name="Rectangle 10"/>
          <p:cNvSpPr/>
          <p:nvPr/>
        </p:nvSpPr>
        <p:spPr>
          <a:xfrm>
            <a:off x="317046" y="112367"/>
            <a:ext cx="11874954" cy="707882"/>
          </a:xfrm>
          <a:prstGeom prst="rect">
            <a:avLst/>
          </a:prstGeom>
        </p:spPr>
        <p:txBody>
          <a:bodyPr wrap="square" lIns="91414" tIns="45718" rIns="91414" bIns="45718">
            <a:spAutoFit/>
          </a:bodyPr>
          <a:lstStyle/>
          <a:p>
            <a:pPr defTabSz="914105">
              <a:tabLst>
                <a:tab pos="114265" algn="l"/>
              </a:tabLst>
            </a:pPr>
            <a:r>
              <a:rPr lang="en-US" sz="4000" b="1" dirty="0" err="1" smtClean="0">
                <a:solidFill>
                  <a:srgbClr val="01A8CA"/>
                </a:solidFill>
                <a:cs typeface="Arial"/>
              </a:rPr>
              <a:t>Nuestro</a:t>
            </a:r>
            <a:r>
              <a:rPr lang="en-US" sz="4000" b="1" dirty="0" smtClean="0">
                <a:solidFill>
                  <a:srgbClr val="01A8CA"/>
                </a:solidFill>
                <a:cs typeface="Arial"/>
              </a:rPr>
              <a:t> Sistema </a:t>
            </a:r>
            <a:r>
              <a:rPr lang="en-US" sz="4000" b="1" dirty="0" err="1">
                <a:solidFill>
                  <a:srgbClr val="01A8CA"/>
                </a:solidFill>
                <a:cs typeface="Arial"/>
              </a:rPr>
              <a:t>B</a:t>
            </a:r>
            <a:r>
              <a:rPr lang="en-US" sz="4000" b="1" dirty="0" err="1" smtClean="0">
                <a:solidFill>
                  <a:srgbClr val="01A8CA"/>
                </a:solidFill>
                <a:cs typeface="Arial"/>
              </a:rPr>
              <a:t>usca</a:t>
            </a:r>
            <a:r>
              <a:rPr lang="en-US" sz="4000" b="1" dirty="0" smtClean="0">
                <a:solidFill>
                  <a:srgbClr val="01A8CA"/>
                </a:solidFill>
                <a:cs typeface="Arial"/>
              </a:rPr>
              <a:t> </a:t>
            </a:r>
            <a:r>
              <a:rPr lang="en-US" sz="4000" b="1" dirty="0" err="1" smtClean="0">
                <a:solidFill>
                  <a:srgbClr val="01A8CA"/>
                </a:solidFill>
                <a:cs typeface="Arial"/>
              </a:rPr>
              <a:t>Diariamente</a:t>
            </a:r>
            <a:r>
              <a:rPr lang="en-US" sz="4000" b="1" dirty="0" smtClean="0">
                <a:solidFill>
                  <a:srgbClr val="01A8CA"/>
                </a:solidFill>
                <a:cs typeface="Arial"/>
              </a:rPr>
              <a:t> </a:t>
            </a:r>
            <a:r>
              <a:rPr lang="en-US" sz="4000" b="1" dirty="0" err="1" smtClean="0">
                <a:solidFill>
                  <a:srgbClr val="01A8CA"/>
                </a:solidFill>
                <a:cs typeface="Arial"/>
              </a:rPr>
              <a:t>en</a:t>
            </a:r>
            <a:r>
              <a:rPr lang="en-US" sz="4000" b="1" dirty="0" smtClean="0">
                <a:solidFill>
                  <a:srgbClr val="01A8CA"/>
                </a:solidFill>
                <a:cs typeface="Arial"/>
              </a:rPr>
              <a:t> </a:t>
            </a:r>
            <a:r>
              <a:rPr lang="en-US" sz="4000" b="1" dirty="0" err="1" smtClean="0">
                <a:solidFill>
                  <a:srgbClr val="01A8CA"/>
                </a:solidFill>
                <a:cs typeface="Arial"/>
              </a:rPr>
              <a:t>Profundidad</a:t>
            </a:r>
            <a:endParaRPr lang="en-US" sz="4000" b="1" dirty="0">
              <a:solidFill>
                <a:srgbClr val="01A8CA"/>
              </a:solidFill>
              <a:cs typeface="Arial"/>
            </a:endParaRPr>
          </a:p>
        </p:txBody>
      </p:sp>
    </p:spTree>
    <p:extLst>
      <p:ext uri="{BB962C8B-B14F-4D97-AF65-F5344CB8AC3E}">
        <p14:creationId xmlns:p14="http://schemas.microsoft.com/office/powerpoint/2010/main" val="1102870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22"/>
          <p:cNvSpPr>
            <a:spLocks noChangeArrowheads="1"/>
          </p:cNvSpPr>
          <p:nvPr/>
        </p:nvSpPr>
        <p:spPr bwMode="auto">
          <a:xfrm>
            <a:off x="9192963" y="2867471"/>
            <a:ext cx="1884063" cy="53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defTabSz="574675">
              <a:lnSpc>
                <a:spcPct val="90000"/>
              </a:lnSpc>
              <a:tabLst>
                <a:tab pos="574675" algn="l"/>
              </a:tabLst>
            </a:pPr>
            <a:endParaRPr lang="en-US" sz="1600" b="1" u="sng" dirty="0" smtClean="0">
              <a:ln w="3175">
                <a:noFill/>
              </a:ln>
              <a:solidFill>
                <a:srgbClr val="93BF3E"/>
              </a:solidFill>
              <a:cs typeface="Arial"/>
            </a:endParaRPr>
          </a:p>
          <a:p>
            <a:pPr defTabSz="914105">
              <a:lnSpc>
                <a:spcPct val="90000"/>
              </a:lnSpc>
            </a:pPr>
            <a:r>
              <a:rPr lang="en-US" sz="1600" b="1" dirty="0" smtClean="0">
                <a:ln w="3175">
                  <a:noFill/>
                </a:ln>
                <a:solidFill>
                  <a:srgbClr val="93BF3E"/>
                </a:solidFill>
                <a:cs typeface="Arial"/>
              </a:rPr>
              <a:t>1050 €</a:t>
            </a:r>
            <a:endParaRPr lang="en-US" sz="1600" b="1" dirty="0">
              <a:ln w="3175">
                <a:noFill/>
              </a:ln>
              <a:solidFill>
                <a:srgbClr val="93BF3E"/>
              </a:solidFill>
              <a:cs typeface="Arial"/>
            </a:endParaRPr>
          </a:p>
        </p:txBody>
      </p:sp>
      <p:sp>
        <p:nvSpPr>
          <p:cNvPr id="69" name="Rectangle 22"/>
          <p:cNvSpPr>
            <a:spLocks noChangeArrowheads="1"/>
          </p:cNvSpPr>
          <p:nvPr/>
        </p:nvSpPr>
        <p:spPr bwMode="auto">
          <a:xfrm>
            <a:off x="7838671" y="2860430"/>
            <a:ext cx="1416564" cy="535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574675">
              <a:lnSpc>
                <a:spcPct val="90000"/>
              </a:lnSpc>
              <a:tabLst>
                <a:tab pos="574675" algn="l"/>
              </a:tabLst>
            </a:pPr>
            <a:endParaRPr lang="en-US" sz="1600" b="1" u="sng" dirty="0" smtClean="0">
              <a:ln w="3175">
                <a:noFill/>
              </a:ln>
              <a:solidFill>
                <a:srgbClr val="DC4E22"/>
              </a:solidFill>
              <a:cs typeface="Arial"/>
            </a:endParaRPr>
          </a:p>
          <a:p>
            <a:pPr algn="r" defTabSz="914105">
              <a:lnSpc>
                <a:spcPct val="90000"/>
              </a:lnSpc>
            </a:pPr>
            <a:r>
              <a:rPr lang="en-US" sz="1600" b="1" dirty="0" smtClean="0">
                <a:ln w="3175">
                  <a:noFill/>
                </a:ln>
                <a:solidFill>
                  <a:srgbClr val="DC4E22"/>
                </a:solidFill>
                <a:cs typeface="Arial"/>
              </a:rPr>
              <a:t>Total 1,050</a:t>
            </a:r>
            <a:r>
              <a:rPr lang="en-US" sz="1600" b="1" dirty="0">
                <a:ln w="3175">
                  <a:noFill/>
                </a:ln>
                <a:solidFill>
                  <a:srgbClr val="DC4E22"/>
                </a:solidFill>
                <a:cs typeface="Arial"/>
              </a:rPr>
              <a:t> €</a:t>
            </a:r>
          </a:p>
        </p:txBody>
      </p:sp>
      <p:pic>
        <p:nvPicPr>
          <p:cNvPr id="39" name="Picture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4259" y="2016325"/>
            <a:ext cx="8314649" cy="3269396"/>
          </a:xfrm>
          <a:prstGeom prst="rect">
            <a:avLst/>
          </a:prstGeom>
        </p:spPr>
      </p:pic>
      <p:pic>
        <p:nvPicPr>
          <p:cNvPr id="31" name="Picture 30" descr="20120709_HowCommissionsAreEarned_2.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30027" y="3120419"/>
            <a:ext cx="192043" cy="3127561"/>
          </a:xfrm>
          <a:prstGeom prst="rect">
            <a:avLst/>
          </a:prstGeom>
        </p:spPr>
      </p:pic>
      <p:pic>
        <p:nvPicPr>
          <p:cNvPr id="32" name="Picture 3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01618" y="2418658"/>
            <a:ext cx="5651557" cy="429811"/>
          </a:xfrm>
          <a:prstGeom prst="rect">
            <a:avLst/>
          </a:prstGeom>
        </p:spPr>
      </p:pic>
      <p:pic>
        <p:nvPicPr>
          <p:cNvPr id="33" name="Picture 32" descr="20120709_HowCommissionsAreEarned_5.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28365" y="3479263"/>
            <a:ext cx="8020091" cy="1810693"/>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34695" y="3603057"/>
            <a:ext cx="8202988" cy="1682664"/>
          </a:xfrm>
          <a:prstGeom prst="rect">
            <a:avLst/>
          </a:prstGeom>
        </p:spPr>
      </p:pic>
      <p:sp>
        <p:nvSpPr>
          <p:cNvPr id="35" name="TextBox 34"/>
          <p:cNvSpPr txBox="1"/>
          <p:nvPr/>
        </p:nvSpPr>
        <p:spPr>
          <a:xfrm>
            <a:off x="4059869" y="2858855"/>
            <a:ext cx="987544" cy="261611"/>
          </a:xfrm>
          <a:prstGeom prst="rect">
            <a:avLst/>
          </a:prstGeom>
          <a:noFill/>
        </p:spPr>
        <p:txBody>
          <a:bodyPr wrap="square" lIns="91414" tIns="45718" rIns="91414" bIns="45718" rtlCol="0">
            <a:spAutoFit/>
          </a:bodyPr>
          <a:lstStyle/>
          <a:p>
            <a:pPr algn="r" defTabSz="914105">
              <a:lnSpc>
                <a:spcPct val="90000"/>
              </a:lnSpc>
            </a:pPr>
            <a:r>
              <a:rPr lang="en-US" sz="1200" b="1" dirty="0">
                <a:solidFill>
                  <a:srgbClr val="443988">
                    <a:lumMod val="50000"/>
                  </a:srgbClr>
                </a:solidFill>
                <a:cs typeface="Arial"/>
              </a:rPr>
              <a:t>1,200</a:t>
            </a:r>
          </a:p>
        </p:txBody>
      </p:sp>
      <p:sp>
        <p:nvSpPr>
          <p:cNvPr id="36" name="TextBox 35"/>
          <p:cNvSpPr txBox="1"/>
          <p:nvPr/>
        </p:nvSpPr>
        <p:spPr>
          <a:xfrm>
            <a:off x="7344899" y="2858855"/>
            <a:ext cx="987544" cy="261611"/>
          </a:xfrm>
          <a:prstGeom prst="rect">
            <a:avLst/>
          </a:prstGeom>
          <a:noFill/>
        </p:spPr>
        <p:txBody>
          <a:bodyPr wrap="square" lIns="91414" tIns="45718" rIns="91414" bIns="45718" rtlCol="0">
            <a:spAutoFit/>
          </a:bodyPr>
          <a:lstStyle/>
          <a:p>
            <a:pPr defTabSz="914105">
              <a:lnSpc>
                <a:spcPct val="90000"/>
              </a:lnSpc>
            </a:pPr>
            <a:r>
              <a:rPr lang="en-US" sz="1200" b="1" dirty="0">
                <a:ln w="3175">
                  <a:noFill/>
                </a:ln>
                <a:solidFill>
                  <a:srgbClr val="443988">
                    <a:lumMod val="50000"/>
                  </a:srgbClr>
                </a:solidFill>
                <a:cs typeface="Arial"/>
              </a:rPr>
              <a:t>1,200 </a:t>
            </a:r>
          </a:p>
        </p:txBody>
      </p:sp>
      <p:pic>
        <p:nvPicPr>
          <p:cNvPr id="37" name="Picture 36" descr="20120709_HowCommissionsAreEarned_8.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7847" y="2902703"/>
            <a:ext cx="2359388" cy="192043"/>
          </a:xfrm>
          <a:prstGeom prst="rect">
            <a:avLst/>
          </a:prstGeom>
        </p:spPr>
      </p:pic>
      <p:sp>
        <p:nvSpPr>
          <p:cNvPr id="38" name="Rectangle 22"/>
          <p:cNvSpPr>
            <a:spLocks noChangeArrowheads="1"/>
          </p:cNvSpPr>
          <p:nvPr/>
        </p:nvSpPr>
        <p:spPr bwMode="auto">
          <a:xfrm>
            <a:off x="8348625" y="2834915"/>
            <a:ext cx="913240"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DC4E22"/>
                </a:solidFill>
                <a:cs typeface="Arial"/>
              </a:rPr>
              <a:t>= </a:t>
            </a:r>
            <a:r>
              <a:rPr lang="en-US" sz="1600" b="1" dirty="0">
                <a:ln w="3175">
                  <a:noFill/>
                </a:ln>
                <a:solidFill>
                  <a:srgbClr val="DC4E22"/>
                </a:solidFill>
                <a:cs typeface="Arial"/>
              </a:rPr>
              <a:t>210 </a:t>
            </a:r>
            <a:r>
              <a:rPr lang="en-US" sz="1600" b="1" dirty="0" smtClean="0">
                <a:ln w="3175">
                  <a:noFill/>
                </a:ln>
                <a:solidFill>
                  <a:srgbClr val="DC4E22"/>
                </a:solidFill>
                <a:cs typeface="Arial"/>
              </a:rPr>
              <a:t>€</a:t>
            </a:r>
            <a:endParaRPr lang="en-US" sz="1600" b="1" dirty="0">
              <a:ln w="3175">
                <a:noFill/>
              </a:ln>
              <a:solidFill>
                <a:srgbClr val="DC4E22"/>
              </a:solidFill>
              <a:cs typeface="Arial"/>
            </a:endParaRPr>
          </a:p>
        </p:txBody>
      </p:sp>
      <p:sp>
        <p:nvSpPr>
          <p:cNvPr id="41" name="TextBox 40"/>
          <p:cNvSpPr txBox="1"/>
          <p:nvPr/>
        </p:nvSpPr>
        <p:spPr>
          <a:xfrm>
            <a:off x="4059869" y="2650219"/>
            <a:ext cx="987544" cy="261611"/>
          </a:xfrm>
          <a:prstGeom prst="rect">
            <a:avLst/>
          </a:prstGeom>
          <a:noFill/>
        </p:spPr>
        <p:txBody>
          <a:bodyPr wrap="square" lIns="91414" tIns="45718" rIns="91414" bIns="45718" rtlCol="0">
            <a:spAutoFit/>
          </a:bodyPr>
          <a:lstStyle/>
          <a:p>
            <a:pPr algn="r" defTabSz="914105">
              <a:lnSpc>
                <a:spcPct val="90000"/>
              </a:lnSpc>
            </a:pPr>
            <a:r>
              <a:rPr lang="en-US" sz="1200" b="1" dirty="0">
                <a:solidFill>
                  <a:srgbClr val="443988">
                    <a:lumMod val="50000"/>
                  </a:srgbClr>
                </a:solidFill>
                <a:cs typeface="Arial"/>
              </a:rPr>
              <a:t>2,400</a:t>
            </a:r>
          </a:p>
        </p:txBody>
      </p:sp>
      <p:sp>
        <p:nvSpPr>
          <p:cNvPr id="42" name="TextBox 41"/>
          <p:cNvSpPr txBox="1"/>
          <p:nvPr/>
        </p:nvSpPr>
        <p:spPr>
          <a:xfrm>
            <a:off x="7344899" y="2650219"/>
            <a:ext cx="987544" cy="261611"/>
          </a:xfrm>
          <a:prstGeom prst="rect">
            <a:avLst/>
          </a:prstGeom>
          <a:noFill/>
        </p:spPr>
        <p:txBody>
          <a:bodyPr wrap="square" lIns="91414" tIns="45718" rIns="91414" bIns="45718" rtlCol="0">
            <a:spAutoFit/>
          </a:bodyPr>
          <a:lstStyle/>
          <a:p>
            <a:pPr defTabSz="914105">
              <a:lnSpc>
                <a:spcPct val="90000"/>
              </a:lnSpc>
            </a:pPr>
            <a:r>
              <a:rPr lang="en-US" sz="1200" b="1" dirty="0">
                <a:ln w="3175">
                  <a:noFill/>
                </a:ln>
                <a:solidFill>
                  <a:srgbClr val="443988">
                    <a:lumMod val="50000"/>
                  </a:srgbClr>
                </a:solidFill>
                <a:cs typeface="Arial"/>
              </a:rPr>
              <a:t>2,400 </a:t>
            </a:r>
          </a:p>
        </p:txBody>
      </p:sp>
      <p:sp>
        <p:nvSpPr>
          <p:cNvPr id="44" name="TextBox 43"/>
          <p:cNvSpPr txBox="1"/>
          <p:nvPr/>
        </p:nvSpPr>
        <p:spPr>
          <a:xfrm>
            <a:off x="4059869" y="2451595"/>
            <a:ext cx="987544" cy="261611"/>
          </a:xfrm>
          <a:prstGeom prst="rect">
            <a:avLst/>
          </a:prstGeom>
          <a:noFill/>
        </p:spPr>
        <p:txBody>
          <a:bodyPr wrap="square" lIns="91414" tIns="45718" rIns="91414" bIns="45718" rtlCol="0">
            <a:spAutoFit/>
          </a:bodyPr>
          <a:lstStyle/>
          <a:p>
            <a:pPr algn="r" defTabSz="914105">
              <a:lnSpc>
                <a:spcPct val="90000"/>
              </a:lnSpc>
            </a:pPr>
            <a:r>
              <a:rPr lang="en-US" sz="1200" b="1" dirty="0">
                <a:solidFill>
                  <a:srgbClr val="443988">
                    <a:lumMod val="50000"/>
                  </a:srgbClr>
                </a:solidFill>
                <a:cs typeface="Arial"/>
              </a:rPr>
              <a:t>3,600</a:t>
            </a:r>
          </a:p>
        </p:txBody>
      </p:sp>
      <p:sp>
        <p:nvSpPr>
          <p:cNvPr id="45" name="TextBox 44"/>
          <p:cNvSpPr txBox="1"/>
          <p:nvPr/>
        </p:nvSpPr>
        <p:spPr>
          <a:xfrm>
            <a:off x="7344899" y="2451595"/>
            <a:ext cx="987544" cy="261611"/>
          </a:xfrm>
          <a:prstGeom prst="rect">
            <a:avLst/>
          </a:prstGeom>
          <a:noFill/>
        </p:spPr>
        <p:txBody>
          <a:bodyPr wrap="square" lIns="91414" tIns="45718" rIns="91414" bIns="45718" rtlCol="0">
            <a:spAutoFit/>
          </a:bodyPr>
          <a:lstStyle/>
          <a:p>
            <a:pPr defTabSz="914105">
              <a:lnSpc>
                <a:spcPct val="90000"/>
              </a:lnSpc>
            </a:pPr>
            <a:r>
              <a:rPr lang="en-US" sz="1200" b="1" dirty="0">
                <a:ln w="3175">
                  <a:noFill/>
                </a:ln>
                <a:solidFill>
                  <a:srgbClr val="443988">
                    <a:lumMod val="50000"/>
                  </a:srgbClr>
                </a:solidFill>
                <a:cs typeface="Arial"/>
              </a:rPr>
              <a:t>3,600 </a:t>
            </a:r>
          </a:p>
        </p:txBody>
      </p:sp>
      <p:sp>
        <p:nvSpPr>
          <p:cNvPr id="47" name="TextBox 46"/>
          <p:cNvSpPr txBox="1"/>
          <p:nvPr/>
        </p:nvSpPr>
        <p:spPr>
          <a:xfrm>
            <a:off x="4059869" y="2268884"/>
            <a:ext cx="987544" cy="261611"/>
          </a:xfrm>
          <a:prstGeom prst="rect">
            <a:avLst/>
          </a:prstGeom>
          <a:noFill/>
        </p:spPr>
        <p:txBody>
          <a:bodyPr wrap="square" lIns="91414" tIns="45718" rIns="91414" bIns="45718" rtlCol="0">
            <a:spAutoFit/>
          </a:bodyPr>
          <a:lstStyle/>
          <a:p>
            <a:pPr algn="r" defTabSz="914105">
              <a:lnSpc>
                <a:spcPct val="90000"/>
              </a:lnSpc>
            </a:pPr>
            <a:r>
              <a:rPr lang="en-US" sz="1200" b="1" dirty="0">
                <a:solidFill>
                  <a:srgbClr val="443988">
                    <a:lumMod val="50000"/>
                  </a:srgbClr>
                </a:solidFill>
                <a:cs typeface="Arial"/>
              </a:rPr>
              <a:t>5,000</a:t>
            </a:r>
          </a:p>
        </p:txBody>
      </p:sp>
      <p:sp>
        <p:nvSpPr>
          <p:cNvPr id="48" name="TextBox 47"/>
          <p:cNvSpPr txBox="1"/>
          <p:nvPr/>
        </p:nvSpPr>
        <p:spPr>
          <a:xfrm>
            <a:off x="7344899" y="2268884"/>
            <a:ext cx="987544" cy="261611"/>
          </a:xfrm>
          <a:prstGeom prst="rect">
            <a:avLst/>
          </a:prstGeom>
          <a:noFill/>
        </p:spPr>
        <p:txBody>
          <a:bodyPr wrap="square" lIns="91414" tIns="45718" rIns="91414" bIns="45718" rtlCol="0">
            <a:spAutoFit/>
          </a:bodyPr>
          <a:lstStyle/>
          <a:p>
            <a:pPr defTabSz="914105">
              <a:lnSpc>
                <a:spcPct val="90000"/>
              </a:lnSpc>
            </a:pPr>
            <a:r>
              <a:rPr lang="en-US" sz="1200" b="1" dirty="0">
                <a:ln w="3175">
                  <a:noFill/>
                </a:ln>
                <a:solidFill>
                  <a:srgbClr val="443988">
                    <a:lumMod val="50000"/>
                  </a:srgbClr>
                </a:solidFill>
                <a:cs typeface="Arial"/>
              </a:rPr>
              <a:t>5,000 </a:t>
            </a:r>
          </a:p>
        </p:txBody>
      </p:sp>
      <p:sp>
        <p:nvSpPr>
          <p:cNvPr id="49" name="Rectangle 22"/>
          <p:cNvSpPr>
            <a:spLocks noChangeArrowheads="1"/>
          </p:cNvSpPr>
          <p:nvPr/>
        </p:nvSpPr>
        <p:spPr bwMode="auto">
          <a:xfrm>
            <a:off x="8254839" y="2630404"/>
            <a:ext cx="1007026"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a:ln w="3175">
                  <a:noFill/>
                </a:ln>
                <a:solidFill>
                  <a:srgbClr val="DC4E22"/>
                </a:solidFill>
                <a:cs typeface="Arial"/>
              </a:rPr>
              <a:t>= 210 </a:t>
            </a:r>
            <a:r>
              <a:rPr lang="en-US" sz="1600" b="1" dirty="0" smtClean="0">
                <a:ln w="3175">
                  <a:noFill/>
                </a:ln>
                <a:solidFill>
                  <a:srgbClr val="DC4E22"/>
                </a:solidFill>
                <a:cs typeface="Arial"/>
              </a:rPr>
              <a:t>€</a:t>
            </a:r>
            <a:endParaRPr lang="en-US" sz="1600" b="1" dirty="0">
              <a:ln w="3175">
                <a:noFill/>
              </a:ln>
              <a:solidFill>
                <a:srgbClr val="DC4E22"/>
              </a:solidFill>
              <a:cs typeface="Arial"/>
            </a:endParaRPr>
          </a:p>
        </p:txBody>
      </p:sp>
      <p:sp>
        <p:nvSpPr>
          <p:cNvPr id="51" name="Rectangle 22"/>
          <p:cNvSpPr>
            <a:spLocks noChangeArrowheads="1"/>
          </p:cNvSpPr>
          <p:nvPr/>
        </p:nvSpPr>
        <p:spPr bwMode="auto">
          <a:xfrm>
            <a:off x="8254839" y="2425893"/>
            <a:ext cx="1007026"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DC4E22"/>
                </a:solidFill>
                <a:cs typeface="Arial"/>
              </a:rPr>
              <a:t>= 210</a:t>
            </a:r>
            <a:r>
              <a:rPr lang="en-US" sz="1600" b="1" dirty="0">
                <a:ln w="3175">
                  <a:noFill/>
                </a:ln>
                <a:solidFill>
                  <a:srgbClr val="DC4E22"/>
                </a:solidFill>
                <a:cs typeface="Arial"/>
              </a:rPr>
              <a:t> €</a:t>
            </a:r>
          </a:p>
        </p:txBody>
      </p:sp>
      <p:sp>
        <p:nvSpPr>
          <p:cNvPr id="53" name="Rectangle 22"/>
          <p:cNvSpPr>
            <a:spLocks noChangeArrowheads="1"/>
          </p:cNvSpPr>
          <p:nvPr/>
        </p:nvSpPr>
        <p:spPr bwMode="auto">
          <a:xfrm>
            <a:off x="8254839" y="2221382"/>
            <a:ext cx="1007025"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DC4E22"/>
                </a:solidFill>
                <a:cs typeface="Arial"/>
              </a:rPr>
              <a:t>= 420</a:t>
            </a:r>
            <a:r>
              <a:rPr lang="en-US" sz="1600" b="1" dirty="0">
                <a:ln w="3175">
                  <a:noFill/>
                </a:ln>
                <a:solidFill>
                  <a:srgbClr val="DC4E22"/>
                </a:solidFill>
                <a:cs typeface="Arial"/>
              </a:rPr>
              <a:t> €</a:t>
            </a:r>
          </a:p>
        </p:txBody>
      </p:sp>
      <p:pic>
        <p:nvPicPr>
          <p:cNvPr id="56" name="Picture 55" descr="20120709_HowCommissionsAreEarned_7.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28882" y="2900795"/>
            <a:ext cx="1763969" cy="193944"/>
          </a:xfrm>
          <a:prstGeom prst="rect">
            <a:avLst/>
          </a:prstGeom>
        </p:spPr>
      </p:pic>
      <p:sp>
        <p:nvSpPr>
          <p:cNvPr id="57" name="Rectangle 56"/>
          <p:cNvSpPr/>
          <p:nvPr/>
        </p:nvSpPr>
        <p:spPr>
          <a:xfrm>
            <a:off x="823415" y="227304"/>
            <a:ext cx="10545172" cy="830993"/>
          </a:xfrm>
          <a:prstGeom prst="rect">
            <a:avLst/>
          </a:prstGeom>
        </p:spPr>
        <p:txBody>
          <a:bodyPr wrap="square" lIns="91414" tIns="45718" rIns="91414" bIns="45718">
            <a:spAutoFit/>
          </a:bodyPr>
          <a:lstStyle/>
          <a:p>
            <a:pPr algn="ctr" defTabSz="914105">
              <a:tabLst>
                <a:tab pos="114265" algn="l"/>
              </a:tabLst>
            </a:pPr>
            <a:r>
              <a:rPr lang="en-US" sz="4800" b="1" dirty="0" err="1" smtClean="0">
                <a:solidFill>
                  <a:srgbClr val="01A8CA"/>
                </a:solidFill>
                <a:latin typeface="Calibri" panose="020F0502020204030204" pitchFamily="34" charset="0"/>
                <a:cs typeface="Arial"/>
              </a:rPr>
              <a:t>Cómo</a:t>
            </a:r>
            <a:r>
              <a:rPr lang="en-US" sz="4800" b="1" dirty="0" smtClean="0">
                <a:solidFill>
                  <a:srgbClr val="01A8CA"/>
                </a:solidFill>
                <a:latin typeface="Calibri" panose="020F0502020204030204" pitchFamily="34" charset="0"/>
                <a:cs typeface="Arial"/>
              </a:rPr>
              <a:t> se </a:t>
            </a:r>
            <a:r>
              <a:rPr lang="en-US" sz="4800" b="1" dirty="0" err="1" smtClean="0">
                <a:solidFill>
                  <a:srgbClr val="01A8CA"/>
                </a:solidFill>
                <a:latin typeface="Calibri" panose="020F0502020204030204" pitchFamily="34" charset="0"/>
                <a:cs typeface="Arial"/>
              </a:rPr>
              <a:t>Ganan</a:t>
            </a:r>
            <a:r>
              <a:rPr lang="en-US" sz="4800" b="1" dirty="0" smtClean="0">
                <a:solidFill>
                  <a:srgbClr val="01A8CA"/>
                </a:solidFill>
                <a:latin typeface="Calibri" panose="020F0502020204030204" pitchFamily="34" charset="0"/>
                <a:cs typeface="Arial"/>
              </a:rPr>
              <a:t> </a:t>
            </a:r>
            <a:r>
              <a:rPr lang="en-US" sz="4800" b="1" dirty="0" err="1" smtClean="0">
                <a:solidFill>
                  <a:srgbClr val="01A8CA"/>
                </a:solidFill>
                <a:latin typeface="Calibri" panose="020F0502020204030204" pitchFamily="34" charset="0"/>
                <a:cs typeface="Arial"/>
              </a:rPr>
              <a:t>las</a:t>
            </a:r>
            <a:r>
              <a:rPr lang="en-US" sz="4800" b="1" dirty="0" smtClean="0">
                <a:solidFill>
                  <a:srgbClr val="01A8CA"/>
                </a:solidFill>
                <a:latin typeface="Calibri" panose="020F0502020204030204" pitchFamily="34" charset="0"/>
                <a:cs typeface="Arial"/>
              </a:rPr>
              <a:t> </a:t>
            </a:r>
            <a:r>
              <a:rPr lang="en-US" sz="4800" b="1" dirty="0" err="1" smtClean="0">
                <a:solidFill>
                  <a:srgbClr val="01A8CA"/>
                </a:solidFill>
                <a:latin typeface="Calibri" panose="020F0502020204030204" pitchFamily="34" charset="0"/>
                <a:cs typeface="Arial"/>
              </a:rPr>
              <a:t>Comisiones</a:t>
            </a:r>
            <a:endParaRPr lang="en-US" sz="4800" b="1" dirty="0">
              <a:solidFill>
                <a:srgbClr val="01A8CA"/>
              </a:solidFill>
              <a:latin typeface="Calibri" panose="020F0502020204030204" pitchFamily="34" charset="0"/>
              <a:cs typeface="Arial"/>
            </a:endParaRPr>
          </a:p>
        </p:txBody>
      </p:sp>
      <p:sp>
        <p:nvSpPr>
          <p:cNvPr id="58" name="TextBox 57"/>
          <p:cNvSpPr txBox="1"/>
          <p:nvPr/>
        </p:nvSpPr>
        <p:spPr>
          <a:xfrm>
            <a:off x="-3" y="1013347"/>
            <a:ext cx="12192003" cy="757126"/>
          </a:xfrm>
          <a:prstGeom prst="rect">
            <a:avLst/>
          </a:prstGeom>
          <a:noFill/>
        </p:spPr>
        <p:txBody>
          <a:bodyPr wrap="square" lIns="91414" tIns="45718" rIns="91414" bIns="45718" rtlCol="0">
            <a:spAutoFit/>
          </a:bodyPr>
          <a:lstStyle/>
          <a:p>
            <a:pPr algn="ctr" defTabSz="914105">
              <a:lnSpc>
                <a:spcPct val="90000"/>
              </a:lnSpc>
            </a:pPr>
            <a:r>
              <a:rPr lang="en-US" sz="2400" b="1" dirty="0" smtClean="0">
                <a:ln w="3175">
                  <a:noFill/>
                </a:ln>
                <a:solidFill>
                  <a:srgbClr val="443988">
                    <a:lumMod val="50000"/>
                  </a:srgbClr>
                </a:solidFill>
                <a:cs typeface="Arial"/>
              </a:rPr>
              <a:t> Los BV e </a:t>
            </a:r>
            <a:r>
              <a:rPr lang="en-US" sz="2400" b="1" dirty="0">
                <a:ln w="3175">
                  <a:noFill/>
                </a:ln>
                <a:solidFill>
                  <a:srgbClr val="443988">
                    <a:lumMod val="50000"/>
                  </a:srgbClr>
                </a:solidFill>
                <a:cs typeface="Arial"/>
              </a:rPr>
              <a:t>IBV </a:t>
            </a:r>
            <a:r>
              <a:rPr lang="en-US" sz="2400" b="1" dirty="0" smtClean="0">
                <a:ln w="3175">
                  <a:noFill/>
                </a:ln>
                <a:solidFill>
                  <a:srgbClr val="443988">
                    <a:lumMod val="50000"/>
                  </a:srgbClr>
                </a:solidFill>
                <a:cs typeface="Arial"/>
              </a:rPr>
              <a:t>se </a:t>
            </a:r>
            <a:r>
              <a:rPr lang="en-US" sz="2400" b="1" dirty="0" err="1" smtClean="0">
                <a:ln w="3175">
                  <a:noFill/>
                </a:ln>
                <a:solidFill>
                  <a:srgbClr val="443988">
                    <a:lumMod val="50000"/>
                  </a:srgbClr>
                </a:solidFill>
                <a:cs typeface="Arial"/>
              </a:rPr>
              <a:t>buscan</a:t>
            </a:r>
            <a:r>
              <a:rPr lang="en-US" sz="2400" b="1" dirty="0" smtClean="0">
                <a:ln w="3175">
                  <a:noFill/>
                </a:ln>
                <a:solidFill>
                  <a:srgbClr val="443988">
                    <a:lumMod val="50000"/>
                  </a:srgbClr>
                </a:solidFill>
                <a:cs typeface="Arial"/>
              </a:rPr>
              <a:t> </a:t>
            </a:r>
            <a:r>
              <a:rPr lang="en-US" sz="2400" b="1" dirty="0" err="1" smtClean="0">
                <a:ln w="3175">
                  <a:noFill/>
                </a:ln>
                <a:solidFill>
                  <a:srgbClr val="443988">
                    <a:lumMod val="50000"/>
                  </a:srgbClr>
                </a:solidFill>
                <a:cs typeface="Arial"/>
              </a:rPr>
              <a:t>diariamente</a:t>
            </a:r>
            <a:r>
              <a:rPr lang="en-US" sz="2400" b="1" dirty="0" smtClean="0">
                <a:ln w="3175">
                  <a:noFill/>
                </a:ln>
                <a:solidFill>
                  <a:srgbClr val="443988">
                    <a:lumMod val="50000"/>
                  </a:srgbClr>
                </a:solidFill>
                <a:cs typeface="Arial"/>
              </a:rPr>
              <a:t> y </a:t>
            </a:r>
            <a:r>
              <a:rPr lang="en-US" sz="2400" b="1" dirty="0" err="1" smtClean="0">
                <a:ln w="3175">
                  <a:noFill/>
                </a:ln>
                <a:solidFill>
                  <a:srgbClr val="443988">
                    <a:lumMod val="50000"/>
                  </a:srgbClr>
                </a:solidFill>
                <a:cs typeface="Arial"/>
              </a:rPr>
              <a:t>las</a:t>
            </a:r>
            <a:r>
              <a:rPr lang="en-US" sz="2400" b="1" dirty="0" smtClean="0">
                <a:ln w="3175">
                  <a:noFill/>
                </a:ln>
                <a:solidFill>
                  <a:srgbClr val="443988">
                    <a:lumMod val="50000"/>
                  </a:srgbClr>
                </a:solidFill>
                <a:cs typeface="Arial"/>
              </a:rPr>
              <a:t> </a:t>
            </a:r>
            <a:r>
              <a:rPr lang="en-US" sz="2400" b="1" dirty="0" err="1" smtClean="0">
                <a:ln w="3175">
                  <a:noFill/>
                </a:ln>
                <a:solidFill>
                  <a:srgbClr val="443988">
                    <a:lumMod val="50000"/>
                  </a:srgbClr>
                </a:solidFill>
                <a:cs typeface="Arial"/>
              </a:rPr>
              <a:t>comisiones</a:t>
            </a:r>
            <a:r>
              <a:rPr lang="en-US" sz="2400" b="1" dirty="0" smtClean="0">
                <a:ln w="3175">
                  <a:noFill/>
                </a:ln>
                <a:solidFill>
                  <a:srgbClr val="443988">
                    <a:lumMod val="50000"/>
                  </a:srgbClr>
                </a:solidFill>
                <a:cs typeface="Arial"/>
              </a:rPr>
              <a:t> se </a:t>
            </a:r>
            <a:r>
              <a:rPr lang="en-US" sz="2400" b="1" dirty="0" err="1" smtClean="0">
                <a:ln w="3175">
                  <a:noFill/>
                </a:ln>
                <a:solidFill>
                  <a:srgbClr val="443988">
                    <a:lumMod val="50000"/>
                  </a:srgbClr>
                </a:solidFill>
                <a:cs typeface="Arial"/>
              </a:rPr>
              <a:t>calculan</a:t>
            </a:r>
            <a:r>
              <a:rPr lang="en-US" sz="2400" b="1" dirty="0" smtClean="0">
                <a:ln w="3175">
                  <a:noFill/>
                </a:ln>
                <a:solidFill>
                  <a:srgbClr val="443988">
                    <a:lumMod val="50000"/>
                  </a:srgbClr>
                </a:solidFill>
                <a:cs typeface="Arial"/>
              </a:rPr>
              <a:t> </a:t>
            </a:r>
            <a:r>
              <a:rPr lang="en-US" sz="2400" b="1" dirty="0" err="1" smtClean="0">
                <a:ln w="3175">
                  <a:noFill/>
                </a:ln>
                <a:solidFill>
                  <a:srgbClr val="443988">
                    <a:lumMod val="50000"/>
                  </a:srgbClr>
                </a:solidFill>
                <a:cs typeface="Arial"/>
              </a:rPr>
              <a:t>semanalmente</a:t>
            </a:r>
            <a:r>
              <a:rPr lang="en-US" sz="2400" b="1" dirty="0" smtClean="0">
                <a:ln w="3175">
                  <a:noFill/>
                </a:ln>
                <a:solidFill>
                  <a:srgbClr val="443988">
                    <a:lumMod val="50000"/>
                  </a:srgbClr>
                </a:solidFill>
                <a:cs typeface="Arial"/>
              </a:rPr>
              <a:t> </a:t>
            </a:r>
            <a:br>
              <a:rPr lang="en-US" sz="2400" b="1" dirty="0" smtClean="0">
                <a:ln w="3175">
                  <a:noFill/>
                </a:ln>
                <a:solidFill>
                  <a:srgbClr val="443988">
                    <a:lumMod val="50000"/>
                  </a:srgbClr>
                </a:solidFill>
                <a:cs typeface="Arial"/>
              </a:rPr>
            </a:br>
            <a:r>
              <a:rPr lang="en-US" sz="2400" b="1" dirty="0" smtClean="0">
                <a:ln w="3175">
                  <a:noFill/>
                </a:ln>
                <a:solidFill>
                  <a:srgbClr val="443988">
                    <a:lumMod val="50000"/>
                  </a:srgbClr>
                </a:solidFill>
                <a:cs typeface="Arial"/>
              </a:rPr>
              <a:t>los </a:t>
            </a:r>
            <a:r>
              <a:rPr lang="en-US" sz="2400" b="1" dirty="0" err="1" smtClean="0">
                <a:ln w="3175">
                  <a:noFill/>
                </a:ln>
                <a:solidFill>
                  <a:srgbClr val="443988">
                    <a:lumMod val="50000"/>
                  </a:srgbClr>
                </a:solidFill>
                <a:cs typeface="Arial"/>
              </a:rPr>
              <a:t>viernes</a:t>
            </a:r>
            <a:r>
              <a:rPr lang="en-US" sz="2400" b="1" dirty="0" smtClean="0">
                <a:ln w="3175">
                  <a:noFill/>
                </a:ln>
                <a:solidFill>
                  <a:srgbClr val="443988">
                    <a:lumMod val="50000"/>
                  </a:srgbClr>
                </a:solidFill>
                <a:cs typeface="Arial"/>
              </a:rPr>
              <a:t> a </a:t>
            </a:r>
            <a:r>
              <a:rPr lang="en-US" sz="2400" b="1" dirty="0" err="1" smtClean="0">
                <a:ln w="3175">
                  <a:noFill/>
                </a:ln>
                <a:solidFill>
                  <a:srgbClr val="443988">
                    <a:lumMod val="50000"/>
                  </a:srgbClr>
                </a:solidFill>
                <a:cs typeface="Arial"/>
              </a:rPr>
              <a:t>las</a:t>
            </a:r>
            <a:r>
              <a:rPr lang="en-US" sz="2400" b="1" dirty="0" smtClean="0">
                <a:ln w="3175">
                  <a:noFill/>
                </a:ln>
                <a:solidFill>
                  <a:srgbClr val="443988">
                    <a:lumMod val="50000"/>
                  </a:srgbClr>
                </a:solidFill>
                <a:cs typeface="Arial"/>
              </a:rPr>
              <a:t> 11:59 p.m.</a:t>
            </a:r>
            <a:endParaRPr lang="en-US" sz="2400" b="1" dirty="0">
              <a:ln w="3175">
                <a:noFill/>
              </a:ln>
              <a:solidFill>
                <a:srgbClr val="443988">
                  <a:lumMod val="50000"/>
                </a:srgbClr>
              </a:solidFill>
              <a:cs typeface="Arial"/>
            </a:endParaRPr>
          </a:p>
        </p:txBody>
      </p:sp>
      <p:pic>
        <p:nvPicPr>
          <p:cNvPr id="59" name="Picture 58" descr="20120709_HowCommissionsAreEarned_8.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4521" y="2708759"/>
            <a:ext cx="2359388" cy="192043"/>
          </a:xfrm>
          <a:prstGeom prst="rect">
            <a:avLst/>
          </a:prstGeom>
        </p:spPr>
      </p:pic>
      <p:pic>
        <p:nvPicPr>
          <p:cNvPr id="60" name="Picture 59" descr="20120709_HowCommissionsAreEarned_7.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25556" y="2706851"/>
            <a:ext cx="1763969" cy="193944"/>
          </a:xfrm>
          <a:prstGeom prst="rect">
            <a:avLst/>
          </a:prstGeom>
        </p:spPr>
      </p:pic>
      <p:pic>
        <p:nvPicPr>
          <p:cNvPr id="61" name="Picture 60" descr="20120709_HowCommissionsAreEarned_8.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1195" y="2511645"/>
            <a:ext cx="2359388" cy="192043"/>
          </a:xfrm>
          <a:prstGeom prst="rect">
            <a:avLst/>
          </a:prstGeom>
        </p:spPr>
      </p:pic>
      <p:pic>
        <p:nvPicPr>
          <p:cNvPr id="62" name="Picture 61" descr="20120709_HowCommissionsAreEarned_7.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22230" y="2509737"/>
            <a:ext cx="1763969" cy="193944"/>
          </a:xfrm>
          <a:prstGeom prst="rect">
            <a:avLst/>
          </a:prstGeom>
        </p:spPr>
      </p:pic>
      <p:pic>
        <p:nvPicPr>
          <p:cNvPr id="63" name="Picture 62" descr="20120709_HowCommissionsAreEarned_8.p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027847" y="2302537"/>
            <a:ext cx="2359388" cy="192043"/>
          </a:xfrm>
          <a:prstGeom prst="rect">
            <a:avLst/>
          </a:prstGeom>
        </p:spPr>
      </p:pic>
      <p:pic>
        <p:nvPicPr>
          <p:cNvPr id="64" name="Picture 63" descr="20120709_HowCommissionsAreEarned_7.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28882" y="2300629"/>
            <a:ext cx="1763969" cy="193944"/>
          </a:xfrm>
          <a:prstGeom prst="rect">
            <a:avLst/>
          </a:prstGeom>
        </p:spPr>
      </p:pic>
      <p:sp>
        <p:nvSpPr>
          <p:cNvPr id="43" name="Rectangle 22"/>
          <p:cNvSpPr>
            <a:spLocks noChangeArrowheads="1"/>
          </p:cNvSpPr>
          <p:nvPr/>
        </p:nvSpPr>
        <p:spPr bwMode="auto">
          <a:xfrm>
            <a:off x="8489301" y="2841559"/>
            <a:ext cx="1453353"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a:ln w="3175">
                  <a:noFill/>
                </a:ln>
                <a:solidFill>
                  <a:srgbClr val="93BF3E"/>
                </a:solidFill>
                <a:cs typeface="Arial"/>
              </a:rPr>
              <a:t>= 210 </a:t>
            </a:r>
            <a:r>
              <a:rPr lang="en-US" sz="1600" b="1" dirty="0" smtClean="0">
                <a:ln w="3175">
                  <a:noFill/>
                </a:ln>
                <a:solidFill>
                  <a:srgbClr val="93BF3E"/>
                </a:solidFill>
                <a:cs typeface="Arial"/>
              </a:rPr>
              <a:t>€</a:t>
            </a:r>
            <a:endParaRPr lang="en-US" sz="1600" b="1" dirty="0">
              <a:ln w="3175">
                <a:noFill/>
              </a:ln>
              <a:solidFill>
                <a:srgbClr val="93BF3E"/>
              </a:solidFill>
              <a:cs typeface="Arial"/>
            </a:endParaRPr>
          </a:p>
        </p:txBody>
      </p:sp>
      <p:sp>
        <p:nvSpPr>
          <p:cNvPr id="46" name="Rectangle 22"/>
          <p:cNvSpPr>
            <a:spLocks noChangeArrowheads="1"/>
          </p:cNvSpPr>
          <p:nvPr/>
        </p:nvSpPr>
        <p:spPr bwMode="auto">
          <a:xfrm>
            <a:off x="8452457" y="2637048"/>
            <a:ext cx="1490197"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93BF3E"/>
                </a:solidFill>
                <a:cs typeface="Arial"/>
              </a:rPr>
              <a:t>= </a:t>
            </a:r>
            <a:r>
              <a:rPr lang="en-US" sz="1600" b="1" dirty="0">
                <a:ln w="3175">
                  <a:noFill/>
                </a:ln>
                <a:solidFill>
                  <a:srgbClr val="93BF3E"/>
                </a:solidFill>
                <a:cs typeface="Arial"/>
              </a:rPr>
              <a:t>210 €</a:t>
            </a:r>
          </a:p>
        </p:txBody>
      </p:sp>
      <p:sp>
        <p:nvSpPr>
          <p:cNvPr id="65" name="Rectangle 22"/>
          <p:cNvSpPr>
            <a:spLocks noChangeArrowheads="1"/>
          </p:cNvSpPr>
          <p:nvPr/>
        </p:nvSpPr>
        <p:spPr bwMode="auto">
          <a:xfrm>
            <a:off x="8452457" y="2432537"/>
            <a:ext cx="1490198"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a:ln w="3175">
                  <a:noFill/>
                </a:ln>
                <a:solidFill>
                  <a:srgbClr val="93BF3E"/>
                </a:solidFill>
                <a:cs typeface="Arial"/>
              </a:rPr>
              <a:t>= 210 </a:t>
            </a:r>
            <a:r>
              <a:rPr lang="en-US" sz="1600" b="1" dirty="0" smtClean="0">
                <a:ln w="3175">
                  <a:noFill/>
                </a:ln>
                <a:solidFill>
                  <a:srgbClr val="93BF3E"/>
                </a:solidFill>
                <a:cs typeface="Arial"/>
              </a:rPr>
              <a:t>€</a:t>
            </a:r>
            <a:endParaRPr lang="en-US" sz="1600" b="1" dirty="0">
              <a:ln w="3175">
                <a:noFill/>
              </a:ln>
              <a:solidFill>
                <a:srgbClr val="93BF3E"/>
              </a:solidFill>
              <a:cs typeface="Arial"/>
            </a:endParaRPr>
          </a:p>
        </p:txBody>
      </p:sp>
      <p:sp>
        <p:nvSpPr>
          <p:cNvPr id="66" name="Rectangle 22"/>
          <p:cNvSpPr>
            <a:spLocks noChangeArrowheads="1"/>
          </p:cNvSpPr>
          <p:nvPr/>
        </p:nvSpPr>
        <p:spPr bwMode="auto">
          <a:xfrm>
            <a:off x="8452457" y="2228026"/>
            <a:ext cx="1490197"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93BF3E"/>
                </a:solidFill>
                <a:cs typeface="Arial"/>
              </a:rPr>
              <a:t>= 420 €</a:t>
            </a:r>
            <a:endParaRPr lang="en-US" sz="1600" b="1" dirty="0">
              <a:ln w="3175">
                <a:noFill/>
              </a:ln>
              <a:solidFill>
                <a:srgbClr val="93BF3E"/>
              </a:solidFill>
              <a:cs typeface="Arial"/>
            </a:endParaRPr>
          </a:p>
        </p:txBody>
      </p:sp>
      <p:sp>
        <p:nvSpPr>
          <p:cNvPr id="67" name="Rectangle 22"/>
          <p:cNvSpPr>
            <a:spLocks noChangeArrowheads="1"/>
          </p:cNvSpPr>
          <p:nvPr/>
        </p:nvSpPr>
        <p:spPr bwMode="auto">
          <a:xfrm>
            <a:off x="9157950" y="1956375"/>
            <a:ext cx="720732"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93BF3E"/>
                </a:solidFill>
                <a:cs typeface="Arial"/>
              </a:rPr>
              <a:t>IBV</a:t>
            </a:r>
            <a:endParaRPr lang="en-US" sz="1600" b="1" dirty="0">
              <a:ln w="3175">
                <a:noFill/>
              </a:ln>
              <a:solidFill>
                <a:srgbClr val="93BF3E"/>
              </a:solidFill>
              <a:cs typeface="Arial"/>
            </a:endParaRPr>
          </a:p>
        </p:txBody>
      </p:sp>
      <p:sp>
        <p:nvSpPr>
          <p:cNvPr id="68" name="Rectangle 22"/>
          <p:cNvSpPr>
            <a:spLocks noChangeArrowheads="1"/>
          </p:cNvSpPr>
          <p:nvPr/>
        </p:nvSpPr>
        <p:spPr bwMode="auto">
          <a:xfrm>
            <a:off x="8452458" y="1945108"/>
            <a:ext cx="720732" cy="31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r" defTabSz="914105">
              <a:lnSpc>
                <a:spcPct val="90000"/>
              </a:lnSpc>
            </a:pPr>
            <a:r>
              <a:rPr lang="en-US" sz="1600" b="1" dirty="0" smtClean="0">
                <a:ln w="3175">
                  <a:noFill/>
                </a:ln>
                <a:solidFill>
                  <a:srgbClr val="DC4E22"/>
                </a:solidFill>
                <a:cs typeface="Arial"/>
              </a:rPr>
              <a:t>BV</a:t>
            </a:r>
            <a:endParaRPr lang="en-US" sz="1600" b="1" dirty="0">
              <a:ln w="3175">
                <a:noFill/>
              </a:ln>
              <a:solidFill>
                <a:srgbClr val="DC4E22"/>
              </a:solidFill>
              <a:cs typeface="Arial"/>
            </a:endParaRPr>
          </a:p>
        </p:txBody>
      </p:sp>
      <p:sp>
        <p:nvSpPr>
          <p:cNvPr id="71" name="Rectangle 22"/>
          <p:cNvSpPr>
            <a:spLocks noChangeArrowheads="1"/>
          </p:cNvSpPr>
          <p:nvPr/>
        </p:nvSpPr>
        <p:spPr bwMode="auto">
          <a:xfrm>
            <a:off x="5143781" y="6247980"/>
            <a:ext cx="6222115" cy="42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4" tIns="45718" rIns="91414" bIns="45718" anchor="ctr">
            <a:spAutoFit/>
          </a:bodyPr>
          <a:lstStyle/>
          <a:p>
            <a:pPr algn="ctr" defTabSz="574675">
              <a:lnSpc>
                <a:spcPct val="90000"/>
              </a:lnSpc>
              <a:tabLst>
                <a:tab pos="574675" algn="l"/>
              </a:tabLst>
            </a:pPr>
            <a:r>
              <a:rPr lang="en-US" sz="2400" b="1" dirty="0" err="1" smtClean="0">
                <a:ln w="3175">
                  <a:noFill/>
                </a:ln>
                <a:solidFill>
                  <a:srgbClr val="443988">
                    <a:lumMod val="50000"/>
                  </a:srgbClr>
                </a:solidFill>
                <a:cs typeface="Arial"/>
              </a:rPr>
              <a:t>Potencial</a:t>
            </a:r>
            <a:r>
              <a:rPr lang="en-US" sz="2400" b="1" dirty="0" smtClean="0">
                <a:ln w="3175">
                  <a:noFill/>
                </a:ln>
                <a:solidFill>
                  <a:srgbClr val="443988">
                    <a:lumMod val="50000"/>
                  </a:srgbClr>
                </a:solidFill>
                <a:cs typeface="Arial"/>
              </a:rPr>
              <a:t> </a:t>
            </a:r>
            <a:r>
              <a:rPr lang="en-US" sz="2400" b="1" dirty="0" err="1" smtClean="0">
                <a:ln w="3175">
                  <a:noFill/>
                </a:ln>
                <a:solidFill>
                  <a:srgbClr val="443988">
                    <a:lumMod val="50000"/>
                  </a:srgbClr>
                </a:solidFill>
                <a:cs typeface="Arial"/>
              </a:rPr>
              <a:t>Semanal</a:t>
            </a:r>
            <a:r>
              <a:rPr lang="en-US" sz="2400" b="1" dirty="0" smtClean="0">
                <a:ln w="3175">
                  <a:noFill/>
                </a:ln>
                <a:solidFill>
                  <a:srgbClr val="443988">
                    <a:lumMod val="50000"/>
                  </a:srgbClr>
                </a:solidFill>
                <a:cs typeface="Arial"/>
              </a:rPr>
              <a:t> Total de 2,100 € </a:t>
            </a:r>
            <a:r>
              <a:rPr lang="en-US" sz="2400" b="1" dirty="0" err="1" smtClean="0">
                <a:ln w="3175">
                  <a:noFill/>
                </a:ln>
                <a:solidFill>
                  <a:srgbClr val="443988">
                    <a:lumMod val="50000"/>
                  </a:srgbClr>
                </a:solidFill>
                <a:cs typeface="Arial"/>
              </a:rPr>
              <a:t>por</a:t>
            </a:r>
            <a:r>
              <a:rPr lang="en-US" sz="2400" b="1" dirty="0" smtClean="0">
                <a:ln w="3175">
                  <a:noFill/>
                </a:ln>
                <a:solidFill>
                  <a:srgbClr val="443988">
                    <a:lumMod val="50000"/>
                  </a:srgbClr>
                </a:solidFill>
                <a:cs typeface="Arial"/>
              </a:rPr>
              <a:t> BDC</a:t>
            </a:r>
            <a:endParaRPr lang="en-US" sz="2400" b="1" dirty="0">
              <a:ln w="3175">
                <a:noFill/>
              </a:ln>
              <a:solidFill>
                <a:srgbClr val="443988">
                  <a:lumMod val="50000"/>
                </a:srgbClr>
              </a:solidFill>
              <a:cs typeface="Arial"/>
            </a:endParaRPr>
          </a:p>
        </p:txBody>
      </p:sp>
      <p:sp>
        <p:nvSpPr>
          <p:cNvPr id="40" name="TextBox 39"/>
          <p:cNvSpPr txBox="1"/>
          <p:nvPr/>
        </p:nvSpPr>
        <p:spPr>
          <a:xfrm>
            <a:off x="99955" y="5445343"/>
            <a:ext cx="4745833" cy="1021384"/>
          </a:xfrm>
          <a:prstGeom prst="roundRect">
            <a:avLst/>
          </a:prstGeom>
          <a:solidFill>
            <a:srgbClr val="1F497D">
              <a:lumMod val="75000"/>
            </a:srgbClr>
          </a:solidFill>
          <a:ln>
            <a:noFill/>
          </a:ln>
        </p:spPr>
        <p:txBody>
          <a:bodyPr wrap="square" lIns="91284" tIns="45643" rIns="91284" bIns="45643" rtlCol="0">
            <a:spAutoFit/>
          </a:bodyPr>
          <a:lstStyle/>
          <a:p>
            <a:pPr lvl="0" algn="ctr" defTabSz="912838">
              <a:spcAft>
                <a:spcPts val="1200"/>
              </a:spcAft>
              <a:defRPr/>
            </a:pPr>
            <a:r>
              <a:rPr lang="es-ES" sz="1800" kern="0" dirty="0" smtClean="0">
                <a:ln w="3175">
                  <a:solidFill>
                    <a:prstClr val="white"/>
                  </a:solidFill>
                </a:ln>
                <a:solidFill>
                  <a:prstClr val="white"/>
                </a:solidFill>
                <a:ea typeface="Tahoma" panose="020B0604030504040204" pitchFamily="34" charset="0"/>
                <a:cs typeface="Tahoma" panose="020B0604030504040204" pitchFamily="34" charset="0"/>
              </a:rPr>
              <a:t>Al </a:t>
            </a:r>
            <a:r>
              <a:rPr lang="es-ES" sz="1800" kern="0" dirty="0">
                <a:ln w="3175">
                  <a:solidFill>
                    <a:prstClr val="white"/>
                  </a:solidFill>
                </a:ln>
                <a:solidFill>
                  <a:prstClr val="white"/>
                </a:solidFill>
                <a:ea typeface="Tahoma" panose="020B0604030504040204" pitchFamily="34" charset="0"/>
                <a:cs typeface="Tahoma" panose="020B0604030504040204" pitchFamily="34" charset="0"/>
              </a:rPr>
              <a:t>ejercer la </a:t>
            </a:r>
            <a:r>
              <a:rPr lang="es-ES" sz="1800" kern="0" dirty="0" smtClean="0">
                <a:ln w="3175">
                  <a:solidFill>
                    <a:prstClr val="white"/>
                  </a:solidFill>
                </a:ln>
                <a:solidFill>
                  <a:prstClr val="white"/>
                </a:solidFill>
                <a:ea typeface="Tahoma" panose="020B0604030504040204" pitchFamily="34" charset="0"/>
                <a:cs typeface="Tahoma" panose="020B0604030504040204" pitchFamily="34" charset="0"/>
              </a:rPr>
              <a:t>Opción </a:t>
            </a:r>
            <a:r>
              <a:rPr lang="es-ES" sz="1800" kern="0" dirty="0">
                <a:ln w="3175">
                  <a:solidFill>
                    <a:prstClr val="white"/>
                  </a:solidFill>
                </a:ln>
                <a:solidFill>
                  <a:prstClr val="white"/>
                </a:solidFill>
                <a:ea typeface="Tahoma" panose="020B0604030504040204" pitchFamily="34" charset="0"/>
                <a:cs typeface="Tahoma" panose="020B0604030504040204" pitchFamily="34" charset="0"/>
              </a:rPr>
              <a:t>de </a:t>
            </a:r>
            <a:r>
              <a:rPr lang="es-ES" sz="1800" kern="0" dirty="0" smtClean="0">
                <a:ln w="3175">
                  <a:solidFill>
                    <a:prstClr val="white"/>
                  </a:solidFill>
                </a:ln>
                <a:solidFill>
                  <a:prstClr val="white"/>
                </a:solidFill>
                <a:ea typeface="Tahoma" panose="020B0604030504040204" pitchFamily="34" charset="0"/>
                <a:cs typeface="Tahoma" panose="020B0604030504040204" pitchFamily="34" charset="0"/>
              </a:rPr>
              <a:t>Acumulación Mensual, el BV puede acumularse </a:t>
            </a:r>
            <a:r>
              <a:rPr lang="es-ES" sz="1800" kern="0" dirty="0">
                <a:ln w="3175">
                  <a:solidFill>
                    <a:prstClr val="white"/>
                  </a:solidFill>
                </a:ln>
                <a:solidFill>
                  <a:prstClr val="white"/>
                </a:solidFill>
                <a:ea typeface="Tahoma" panose="020B0604030504040204" pitchFamily="34" charset="0"/>
                <a:cs typeface="Tahoma" panose="020B0604030504040204" pitchFamily="34" charset="0"/>
              </a:rPr>
              <a:t>hasta 365 días y el IBV puede </a:t>
            </a:r>
            <a:r>
              <a:rPr lang="es-ES" sz="1800" kern="0" dirty="0" smtClean="0">
                <a:ln w="3175">
                  <a:solidFill>
                    <a:prstClr val="white"/>
                  </a:solidFill>
                </a:ln>
                <a:solidFill>
                  <a:prstClr val="white"/>
                </a:solidFill>
                <a:ea typeface="Tahoma" panose="020B0604030504040204" pitchFamily="34" charset="0"/>
                <a:cs typeface="Tahoma" panose="020B0604030504040204" pitchFamily="34" charset="0"/>
              </a:rPr>
              <a:t>acumularse </a:t>
            </a:r>
            <a:r>
              <a:rPr lang="es-ES" sz="1800" kern="0" dirty="0">
                <a:ln w="3175">
                  <a:solidFill>
                    <a:prstClr val="white"/>
                  </a:solidFill>
                </a:ln>
                <a:solidFill>
                  <a:prstClr val="white"/>
                </a:solidFill>
                <a:ea typeface="Tahoma" panose="020B0604030504040204" pitchFamily="34" charset="0"/>
                <a:cs typeface="Tahoma" panose="020B0604030504040204" pitchFamily="34" charset="0"/>
              </a:rPr>
              <a:t>hasta 730 </a:t>
            </a:r>
            <a:r>
              <a:rPr lang="es-ES" sz="1800" kern="0" dirty="0" smtClean="0">
                <a:ln w="3175">
                  <a:solidFill>
                    <a:prstClr val="white"/>
                  </a:solidFill>
                </a:ln>
                <a:solidFill>
                  <a:prstClr val="white"/>
                </a:solidFill>
                <a:ea typeface="Tahoma" panose="020B0604030504040204" pitchFamily="34" charset="0"/>
                <a:cs typeface="Tahoma" panose="020B0604030504040204" pitchFamily="34" charset="0"/>
              </a:rPr>
              <a:t>días </a:t>
            </a:r>
            <a:endParaRPr kumimoji="0" lang="en-US" sz="1800" b="0" i="0" u="none" strike="noStrike" kern="0" cap="none" spc="0" normalizeH="0" baseline="0" noProof="0" dirty="0" smtClean="0">
              <a:ln w="3175">
                <a:solidFill>
                  <a:prstClr val="white"/>
                </a:solidFill>
              </a:ln>
              <a:solidFill>
                <a:prstClr val="white"/>
              </a:solidFill>
              <a:effectLst/>
              <a:uLnTx/>
              <a:uFillTx/>
              <a:ea typeface="Tahoma" panose="020B0604030504040204" pitchFamily="34" charset="0"/>
              <a:cs typeface="Tahoma" panose="020B0604030504040204" pitchFamily="34" charset="0"/>
            </a:endParaRPr>
          </a:p>
        </p:txBody>
      </p:sp>
      <p:sp>
        <p:nvSpPr>
          <p:cNvPr id="2"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3"/>
          <p:cNvSpPr>
            <a:spLocks noChangeArrowheads="1"/>
          </p:cNvSpPr>
          <p:nvPr/>
        </p:nvSpPr>
        <p:spPr bwMode="auto">
          <a:xfrm>
            <a:off x="304800" y="3949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999064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250"/>
                                        <p:tgtEl>
                                          <p:spTgt spid="5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750"/>
                            </p:stCondLst>
                            <p:childTnLst>
                              <p:par>
                                <p:cTn id="13" presetID="22" presetClass="entr" presetSubtype="1"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up)">
                                      <p:cBhvr>
                                        <p:cTn id="15" dur="250"/>
                                        <p:tgtEl>
                                          <p:spTgt spid="31"/>
                                        </p:tgtEl>
                                      </p:cBhvr>
                                    </p:animEffect>
                                  </p:childTnLst>
                                </p:cTn>
                              </p:par>
                            </p:childTnLst>
                          </p:cTn>
                        </p:par>
                        <p:par>
                          <p:cTn id="16" fill="hold">
                            <p:stCondLst>
                              <p:cond delay="1000"/>
                            </p:stCondLst>
                            <p:childTnLst>
                              <p:par>
                                <p:cTn id="17" presetID="22" presetClass="entr" presetSubtype="1"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up)">
                                      <p:cBhvr>
                                        <p:cTn id="19" dur="250"/>
                                        <p:tgtEl>
                                          <p:spTgt spid="32"/>
                                        </p:tgtEl>
                                      </p:cBhvr>
                                    </p:animEffect>
                                  </p:childTnLst>
                                </p:cTn>
                              </p:par>
                            </p:childTnLst>
                          </p:cTn>
                        </p:par>
                        <p:par>
                          <p:cTn id="20" fill="hold">
                            <p:stCondLst>
                              <p:cond delay="1250"/>
                            </p:stCondLst>
                            <p:childTnLst>
                              <p:par>
                                <p:cTn id="21" presetID="22" presetClass="entr" presetSubtype="4"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1500"/>
                                        <p:tgtEl>
                                          <p:spTgt spid="33"/>
                                        </p:tgtEl>
                                      </p:cBhvr>
                                    </p:animEffect>
                                  </p:childTnLst>
                                </p:cTn>
                              </p:par>
                            </p:childTnLst>
                          </p:cTn>
                        </p:par>
                        <p:par>
                          <p:cTn id="24" fill="hold">
                            <p:stCondLst>
                              <p:cond delay="2750"/>
                            </p:stCondLst>
                            <p:childTnLst>
                              <p:par>
                                <p:cTn id="25" presetID="10" presetClass="exit" presetSubtype="0" fill="hold" nodeType="afterEffect">
                                  <p:stCondLst>
                                    <p:cond delay="0"/>
                                  </p:stCondLst>
                                  <p:childTnLst>
                                    <p:animEffect transition="out" filter="fade">
                                      <p:cBhvr>
                                        <p:cTn id="26" dur="500"/>
                                        <p:tgtEl>
                                          <p:spTgt spid="32"/>
                                        </p:tgtEl>
                                      </p:cBhvr>
                                    </p:animEffect>
                                    <p:set>
                                      <p:cBhvr>
                                        <p:cTn id="27" dur="1" fill="hold">
                                          <p:stCondLst>
                                            <p:cond delay="499"/>
                                          </p:stCondLst>
                                        </p:cTn>
                                        <p:tgtEl>
                                          <p:spTgt spid="32"/>
                                        </p:tgtEl>
                                        <p:attrNameLst>
                                          <p:attrName>style.visibility</p:attrName>
                                        </p:attrNameLst>
                                      </p:cBhvr>
                                      <p:to>
                                        <p:strVal val="hidden"/>
                                      </p:to>
                                    </p:set>
                                  </p:childTnLst>
                                </p:cTn>
                              </p:par>
                            </p:childTnLst>
                          </p:cTn>
                        </p:par>
                        <p:par>
                          <p:cTn id="28" fill="hold">
                            <p:stCondLst>
                              <p:cond delay="3250"/>
                            </p:stCondLst>
                            <p:childTnLst>
                              <p:par>
                                <p:cTn id="29" presetID="22" presetClass="entr" presetSubtype="4" fill="hold"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down)">
                                      <p:cBhvr>
                                        <p:cTn id="31" dur="250"/>
                                        <p:tgtEl>
                                          <p:spTgt spid="5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250"/>
                                        <p:tgtEl>
                                          <p:spTgt spid="3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250"/>
                                        <p:tgtEl>
                                          <p:spTgt spid="36"/>
                                        </p:tgtEl>
                                      </p:cBhvr>
                                    </p:animEffect>
                                  </p:childTnLst>
                                </p:cTn>
                              </p:par>
                            </p:childTnLst>
                          </p:cTn>
                        </p:par>
                        <p:par>
                          <p:cTn id="39" fill="hold">
                            <p:stCondLst>
                              <p:cond delay="3750"/>
                            </p:stCondLst>
                            <p:childTnLst>
                              <p:par>
                                <p:cTn id="40" presetID="10" presetClass="entr" presetSubtype="0" fill="hold" grpId="0" nodeType="afterEffect">
                                  <p:stCondLst>
                                    <p:cond delay="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250"/>
                                        <p:tgtEl>
                                          <p:spTgt spid="68"/>
                                        </p:tgtEl>
                                      </p:cBhvr>
                                    </p:animEffect>
                                  </p:childTnLst>
                                </p:cTn>
                              </p:par>
                            </p:childTnLst>
                          </p:cTn>
                        </p:par>
                        <p:par>
                          <p:cTn id="43" fill="hold">
                            <p:stCondLst>
                              <p:cond delay="4000"/>
                            </p:stCondLst>
                            <p:childTnLst>
                              <p:par>
                                <p:cTn id="44" presetID="10" presetClass="entr" presetSubtype="0"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fade">
                                      <p:cBhvr>
                                        <p:cTn id="46" dur="250"/>
                                        <p:tgtEl>
                                          <p:spTgt spid="38"/>
                                        </p:tgtEl>
                                      </p:cBhvr>
                                    </p:animEffect>
                                  </p:childTnLst>
                                </p:cTn>
                              </p:par>
                            </p:childTnLst>
                          </p:cTn>
                        </p:par>
                        <p:par>
                          <p:cTn id="47" fill="hold">
                            <p:stCondLst>
                              <p:cond delay="4250"/>
                            </p:stCondLst>
                            <p:childTnLst>
                              <p:par>
                                <p:cTn id="48" presetID="22" presetClass="entr" presetSubtype="4" fill="hold" nodeType="after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down)">
                                      <p:cBhvr>
                                        <p:cTn id="50" dur="250"/>
                                        <p:tgtEl>
                                          <p:spTgt spid="60"/>
                                        </p:tgtEl>
                                      </p:cBhvr>
                                    </p:animEffect>
                                  </p:childTnLst>
                                </p:cTn>
                              </p:par>
                            </p:childTnLst>
                          </p:cTn>
                        </p:par>
                        <p:par>
                          <p:cTn id="51" fill="hold">
                            <p:stCondLst>
                              <p:cond delay="4500"/>
                            </p:stCondLst>
                            <p:childTnLst>
                              <p:par>
                                <p:cTn id="52" presetID="10" presetClass="entr" presetSubtype="0" fill="hold" grpId="0"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250"/>
                                        <p:tgtEl>
                                          <p:spTgt spid="4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250"/>
                                        <p:tgtEl>
                                          <p:spTgt spid="42"/>
                                        </p:tgtEl>
                                      </p:cBhvr>
                                    </p:animEffect>
                                  </p:childTnLst>
                                </p:cTn>
                              </p:par>
                            </p:childTnLst>
                          </p:cTn>
                        </p:par>
                        <p:par>
                          <p:cTn id="58" fill="hold">
                            <p:stCondLst>
                              <p:cond delay="4750"/>
                            </p:stCondLst>
                            <p:childTnLst>
                              <p:par>
                                <p:cTn id="59" presetID="10" presetClass="entr" presetSubtype="0" fill="hold" grpId="0" nodeType="after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250"/>
                                        <p:tgtEl>
                                          <p:spTgt spid="49"/>
                                        </p:tgtEl>
                                      </p:cBhvr>
                                    </p:animEffect>
                                  </p:childTnLst>
                                </p:cTn>
                              </p:par>
                            </p:childTnLst>
                          </p:cTn>
                        </p:par>
                        <p:par>
                          <p:cTn id="62" fill="hold">
                            <p:stCondLst>
                              <p:cond delay="5000"/>
                            </p:stCondLst>
                            <p:childTnLst>
                              <p:par>
                                <p:cTn id="63" presetID="22" presetClass="entr" presetSubtype="4" fill="hold" nodeType="after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wipe(down)">
                                      <p:cBhvr>
                                        <p:cTn id="65" dur="250"/>
                                        <p:tgtEl>
                                          <p:spTgt spid="62"/>
                                        </p:tgtEl>
                                      </p:cBhvr>
                                    </p:animEffect>
                                  </p:childTnLst>
                                </p:cTn>
                              </p:par>
                            </p:childTnLst>
                          </p:cTn>
                        </p:par>
                        <p:par>
                          <p:cTn id="66" fill="hold">
                            <p:stCondLst>
                              <p:cond delay="5250"/>
                            </p:stCondLst>
                            <p:childTnLst>
                              <p:par>
                                <p:cTn id="67" presetID="10" presetClass="entr" presetSubtype="0" fill="hold" grpId="0" nodeType="after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fade">
                                      <p:cBhvr>
                                        <p:cTn id="69" dur="250"/>
                                        <p:tgtEl>
                                          <p:spTgt spid="44"/>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250"/>
                                        <p:tgtEl>
                                          <p:spTgt spid="45"/>
                                        </p:tgtEl>
                                      </p:cBhvr>
                                    </p:animEffect>
                                  </p:childTnLst>
                                </p:cTn>
                              </p:par>
                            </p:childTnLst>
                          </p:cTn>
                        </p:par>
                        <p:par>
                          <p:cTn id="73" fill="hold">
                            <p:stCondLst>
                              <p:cond delay="5500"/>
                            </p:stCondLst>
                            <p:childTnLst>
                              <p:par>
                                <p:cTn id="74" presetID="10" presetClass="entr" presetSubtype="0" fill="hold" grpId="0" nodeType="afterEffect">
                                  <p:stCondLst>
                                    <p:cond delay="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250"/>
                                        <p:tgtEl>
                                          <p:spTgt spid="51"/>
                                        </p:tgtEl>
                                      </p:cBhvr>
                                    </p:animEffect>
                                  </p:childTnLst>
                                </p:cTn>
                              </p:par>
                            </p:childTnLst>
                          </p:cTn>
                        </p:par>
                        <p:par>
                          <p:cTn id="77" fill="hold">
                            <p:stCondLst>
                              <p:cond delay="5750"/>
                            </p:stCondLst>
                            <p:childTnLst>
                              <p:par>
                                <p:cTn id="78" presetID="22" presetClass="entr" presetSubtype="4" fill="hold" nodeType="afterEffect">
                                  <p:stCondLst>
                                    <p:cond delay="0"/>
                                  </p:stCondLst>
                                  <p:childTnLst>
                                    <p:set>
                                      <p:cBhvr>
                                        <p:cTn id="79" dur="1" fill="hold">
                                          <p:stCondLst>
                                            <p:cond delay="0"/>
                                          </p:stCondLst>
                                        </p:cTn>
                                        <p:tgtEl>
                                          <p:spTgt spid="64"/>
                                        </p:tgtEl>
                                        <p:attrNameLst>
                                          <p:attrName>style.visibility</p:attrName>
                                        </p:attrNameLst>
                                      </p:cBhvr>
                                      <p:to>
                                        <p:strVal val="visible"/>
                                      </p:to>
                                    </p:set>
                                    <p:animEffect transition="in" filter="wipe(down)">
                                      <p:cBhvr>
                                        <p:cTn id="80" dur="250"/>
                                        <p:tgtEl>
                                          <p:spTgt spid="64"/>
                                        </p:tgtEl>
                                      </p:cBhvr>
                                    </p:animEffect>
                                  </p:childTnLst>
                                </p:cTn>
                              </p:par>
                            </p:childTnLst>
                          </p:cTn>
                        </p:par>
                        <p:par>
                          <p:cTn id="81" fill="hold">
                            <p:stCondLst>
                              <p:cond delay="6000"/>
                            </p:stCondLst>
                            <p:childTnLst>
                              <p:par>
                                <p:cTn id="82" presetID="10" presetClass="entr" presetSubtype="0" fill="hold" grpId="0" nodeType="after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fade">
                                      <p:cBhvr>
                                        <p:cTn id="84" dur="250"/>
                                        <p:tgtEl>
                                          <p:spTgt spid="4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fade">
                                      <p:cBhvr>
                                        <p:cTn id="87" dur="250"/>
                                        <p:tgtEl>
                                          <p:spTgt spid="48"/>
                                        </p:tgtEl>
                                      </p:cBhvr>
                                    </p:animEffect>
                                  </p:childTnLst>
                                </p:cTn>
                              </p:par>
                            </p:childTnLst>
                          </p:cTn>
                        </p:par>
                        <p:par>
                          <p:cTn id="88" fill="hold">
                            <p:stCondLst>
                              <p:cond delay="6250"/>
                            </p:stCondLst>
                            <p:childTnLst>
                              <p:par>
                                <p:cTn id="89" presetID="10" presetClass="entr" presetSubtype="0" fill="hold" grpId="0" nodeType="afterEffect">
                                  <p:stCondLst>
                                    <p:cond delay="0"/>
                                  </p:stCondLst>
                                  <p:childTnLst>
                                    <p:set>
                                      <p:cBhvr>
                                        <p:cTn id="90" dur="1" fill="hold">
                                          <p:stCondLst>
                                            <p:cond delay="0"/>
                                          </p:stCondLst>
                                        </p:cTn>
                                        <p:tgtEl>
                                          <p:spTgt spid="53"/>
                                        </p:tgtEl>
                                        <p:attrNameLst>
                                          <p:attrName>style.visibility</p:attrName>
                                        </p:attrNameLst>
                                      </p:cBhvr>
                                      <p:to>
                                        <p:strVal val="visible"/>
                                      </p:to>
                                    </p:set>
                                    <p:animEffect transition="in" filter="fade">
                                      <p:cBhvr>
                                        <p:cTn id="91" dur="250"/>
                                        <p:tgtEl>
                                          <p:spTgt spid="53"/>
                                        </p:tgtEl>
                                      </p:cBhvr>
                                    </p:animEffect>
                                  </p:childTnLst>
                                </p:cTn>
                              </p:par>
                            </p:childTnLst>
                          </p:cTn>
                        </p:par>
                        <p:par>
                          <p:cTn id="92" fill="hold">
                            <p:stCondLst>
                              <p:cond delay="6500"/>
                            </p:stCondLst>
                            <p:childTnLst>
                              <p:par>
                                <p:cTn id="93" presetID="10" presetClass="entr" presetSubtype="0" fill="hold" grpId="0" nodeType="afterEffect">
                                  <p:stCondLst>
                                    <p:cond delay="0"/>
                                  </p:stCondLst>
                                  <p:childTnLst>
                                    <p:set>
                                      <p:cBhvr>
                                        <p:cTn id="94" dur="1" fill="hold">
                                          <p:stCondLst>
                                            <p:cond delay="0"/>
                                          </p:stCondLst>
                                        </p:cTn>
                                        <p:tgtEl>
                                          <p:spTgt spid="69"/>
                                        </p:tgtEl>
                                        <p:attrNameLst>
                                          <p:attrName>style.visibility</p:attrName>
                                        </p:attrNameLst>
                                      </p:cBhvr>
                                      <p:to>
                                        <p:strVal val="visible"/>
                                      </p:to>
                                    </p:set>
                                    <p:animEffect transition="in" filter="fade">
                                      <p:cBhvr>
                                        <p:cTn id="95" dur="250"/>
                                        <p:tgtEl>
                                          <p:spTgt spid="69"/>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wipe(down)">
                                      <p:cBhvr>
                                        <p:cTn id="100" dur="1500"/>
                                        <p:tgtEl>
                                          <p:spTgt spid="34"/>
                                        </p:tgtEl>
                                      </p:cBhvr>
                                    </p:animEffect>
                                  </p:childTnLst>
                                </p:cTn>
                              </p:par>
                            </p:childTnLst>
                          </p:cTn>
                        </p:par>
                        <p:par>
                          <p:cTn id="101" fill="hold">
                            <p:stCondLst>
                              <p:cond delay="1500"/>
                            </p:stCondLst>
                            <p:childTnLst>
                              <p:par>
                                <p:cTn id="102" presetID="22" presetClass="entr" presetSubtype="4" fill="hold" nodeType="after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wipe(down)">
                                      <p:cBhvr>
                                        <p:cTn id="104" dur="250"/>
                                        <p:tgtEl>
                                          <p:spTgt spid="37"/>
                                        </p:tgtEl>
                                      </p:cBhvr>
                                    </p:animEffect>
                                  </p:childTnLst>
                                </p:cTn>
                              </p:par>
                            </p:childTnLst>
                          </p:cTn>
                        </p:par>
                        <p:par>
                          <p:cTn id="105" fill="hold">
                            <p:stCondLst>
                              <p:cond delay="1750"/>
                            </p:stCondLst>
                            <p:childTnLst>
                              <p:par>
                                <p:cTn id="106" presetID="10" presetClass="entr" presetSubtype="0" fill="hold" grpId="0" nodeType="afterEffect">
                                  <p:stCondLst>
                                    <p:cond delay="0"/>
                                  </p:stCondLst>
                                  <p:childTnLst>
                                    <p:set>
                                      <p:cBhvr>
                                        <p:cTn id="107" dur="1" fill="hold">
                                          <p:stCondLst>
                                            <p:cond delay="0"/>
                                          </p:stCondLst>
                                        </p:cTn>
                                        <p:tgtEl>
                                          <p:spTgt spid="43"/>
                                        </p:tgtEl>
                                        <p:attrNameLst>
                                          <p:attrName>style.visibility</p:attrName>
                                        </p:attrNameLst>
                                      </p:cBhvr>
                                      <p:to>
                                        <p:strVal val="visible"/>
                                      </p:to>
                                    </p:set>
                                    <p:animEffect transition="in" filter="fade">
                                      <p:cBhvr>
                                        <p:cTn id="108" dur="250"/>
                                        <p:tgtEl>
                                          <p:spTgt spid="43"/>
                                        </p:tgtEl>
                                      </p:cBhvr>
                                    </p:animEffect>
                                  </p:childTnLst>
                                </p:cTn>
                              </p:par>
                            </p:childTnLst>
                          </p:cTn>
                        </p:par>
                        <p:par>
                          <p:cTn id="109" fill="hold">
                            <p:stCondLst>
                              <p:cond delay="2000"/>
                            </p:stCondLst>
                            <p:childTnLst>
                              <p:par>
                                <p:cTn id="110" presetID="10" presetClass="entr" presetSubtype="0" fill="hold" grpId="0" nodeType="afterEffect">
                                  <p:stCondLst>
                                    <p:cond delay="0"/>
                                  </p:stCondLst>
                                  <p:childTnLst>
                                    <p:set>
                                      <p:cBhvr>
                                        <p:cTn id="111" dur="1" fill="hold">
                                          <p:stCondLst>
                                            <p:cond delay="0"/>
                                          </p:stCondLst>
                                        </p:cTn>
                                        <p:tgtEl>
                                          <p:spTgt spid="67"/>
                                        </p:tgtEl>
                                        <p:attrNameLst>
                                          <p:attrName>style.visibility</p:attrName>
                                        </p:attrNameLst>
                                      </p:cBhvr>
                                      <p:to>
                                        <p:strVal val="visible"/>
                                      </p:to>
                                    </p:set>
                                    <p:animEffect transition="in" filter="fade">
                                      <p:cBhvr>
                                        <p:cTn id="112" dur="250"/>
                                        <p:tgtEl>
                                          <p:spTgt spid="67"/>
                                        </p:tgtEl>
                                      </p:cBhvr>
                                    </p:animEffect>
                                  </p:childTnLst>
                                </p:cTn>
                              </p:par>
                            </p:childTnLst>
                          </p:cTn>
                        </p:par>
                        <p:par>
                          <p:cTn id="113" fill="hold">
                            <p:stCondLst>
                              <p:cond delay="2250"/>
                            </p:stCondLst>
                            <p:childTnLst>
                              <p:par>
                                <p:cTn id="114" presetID="22" presetClass="entr" presetSubtype="4" fill="hold" nodeType="afterEffect">
                                  <p:stCondLst>
                                    <p:cond delay="0"/>
                                  </p:stCondLst>
                                  <p:childTnLst>
                                    <p:set>
                                      <p:cBhvr>
                                        <p:cTn id="115" dur="1" fill="hold">
                                          <p:stCondLst>
                                            <p:cond delay="0"/>
                                          </p:stCondLst>
                                        </p:cTn>
                                        <p:tgtEl>
                                          <p:spTgt spid="59"/>
                                        </p:tgtEl>
                                        <p:attrNameLst>
                                          <p:attrName>style.visibility</p:attrName>
                                        </p:attrNameLst>
                                      </p:cBhvr>
                                      <p:to>
                                        <p:strVal val="visible"/>
                                      </p:to>
                                    </p:set>
                                    <p:animEffect transition="in" filter="wipe(down)">
                                      <p:cBhvr>
                                        <p:cTn id="116" dur="250"/>
                                        <p:tgtEl>
                                          <p:spTgt spid="59"/>
                                        </p:tgtEl>
                                      </p:cBhvr>
                                    </p:animEffect>
                                  </p:childTnLst>
                                </p:cTn>
                              </p:par>
                            </p:childTnLst>
                          </p:cTn>
                        </p:par>
                        <p:par>
                          <p:cTn id="117" fill="hold">
                            <p:stCondLst>
                              <p:cond delay="2500"/>
                            </p:stCondLst>
                            <p:childTnLst>
                              <p:par>
                                <p:cTn id="118" presetID="10" presetClass="entr" presetSubtype="0" fill="hold" grpId="0" nodeType="afterEffect">
                                  <p:stCondLst>
                                    <p:cond delay="0"/>
                                  </p:stCondLst>
                                  <p:childTnLst>
                                    <p:set>
                                      <p:cBhvr>
                                        <p:cTn id="119" dur="1" fill="hold">
                                          <p:stCondLst>
                                            <p:cond delay="0"/>
                                          </p:stCondLst>
                                        </p:cTn>
                                        <p:tgtEl>
                                          <p:spTgt spid="46"/>
                                        </p:tgtEl>
                                        <p:attrNameLst>
                                          <p:attrName>style.visibility</p:attrName>
                                        </p:attrNameLst>
                                      </p:cBhvr>
                                      <p:to>
                                        <p:strVal val="visible"/>
                                      </p:to>
                                    </p:set>
                                    <p:animEffect transition="in" filter="fade">
                                      <p:cBhvr>
                                        <p:cTn id="120" dur="250"/>
                                        <p:tgtEl>
                                          <p:spTgt spid="46"/>
                                        </p:tgtEl>
                                      </p:cBhvr>
                                    </p:animEffect>
                                  </p:childTnLst>
                                </p:cTn>
                              </p:par>
                            </p:childTnLst>
                          </p:cTn>
                        </p:par>
                        <p:par>
                          <p:cTn id="121" fill="hold">
                            <p:stCondLst>
                              <p:cond delay="2750"/>
                            </p:stCondLst>
                            <p:childTnLst>
                              <p:par>
                                <p:cTn id="122" presetID="22" presetClass="entr" presetSubtype="4" fill="hold" nodeType="afterEffect">
                                  <p:stCondLst>
                                    <p:cond delay="0"/>
                                  </p:stCondLst>
                                  <p:childTnLst>
                                    <p:set>
                                      <p:cBhvr>
                                        <p:cTn id="123" dur="1" fill="hold">
                                          <p:stCondLst>
                                            <p:cond delay="0"/>
                                          </p:stCondLst>
                                        </p:cTn>
                                        <p:tgtEl>
                                          <p:spTgt spid="61"/>
                                        </p:tgtEl>
                                        <p:attrNameLst>
                                          <p:attrName>style.visibility</p:attrName>
                                        </p:attrNameLst>
                                      </p:cBhvr>
                                      <p:to>
                                        <p:strVal val="visible"/>
                                      </p:to>
                                    </p:set>
                                    <p:animEffect transition="in" filter="wipe(down)">
                                      <p:cBhvr>
                                        <p:cTn id="124" dur="250"/>
                                        <p:tgtEl>
                                          <p:spTgt spid="61"/>
                                        </p:tgtEl>
                                      </p:cBhvr>
                                    </p:animEffect>
                                  </p:childTnLst>
                                </p:cTn>
                              </p:par>
                            </p:childTnLst>
                          </p:cTn>
                        </p:par>
                        <p:par>
                          <p:cTn id="125" fill="hold">
                            <p:stCondLst>
                              <p:cond delay="3000"/>
                            </p:stCondLst>
                            <p:childTnLst>
                              <p:par>
                                <p:cTn id="126" presetID="10" presetClass="entr" presetSubtype="0" fill="hold" grpId="0" nodeType="afterEffect">
                                  <p:stCondLst>
                                    <p:cond delay="0"/>
                                  </p:stCondLst>
                                  <p:childTnLst>
                                    <p:set>
                                      <p:cBhvr>
                                        <p:cTn id="127" dur="1" fill="hold">
                                          <p:stCondLst>
                                            <p:cond delay="0"/>
                                          </p:stCondLst>
                                        </p:cTn>
                                        <p:tgtEl>
                                          <p:spTgt spid="65"/>
                                        </p:tgtEl>
                                        <p:attrNameLst>
                                          <p:attrName>style.visibility</p:attrName>
                                        </p:attrNameLst>
                                      </p:cBhvr>
                                      <p:to>
                                        <p:strVal val="visible"/>
                                      </p:to>
                                    </p:set>
                                    <p:animEffect transition="in" filter="fade">
                                      <p:cBhvr>
                                        <p:cTn id="128" dur="250"/>
                                        <p:tgtEl>
                                          <p:spTgt spid="65"/>
                                        </p:tgtEl>
                                      </p:cBhvr>
                                    </p:animEffect>
                                  </p:childTnLst>
                                </p:cTn>
                              </p:par>
                            </p:childTnLst>
                          </p:cTn>
                        </p:par>
                        <p:par>
                          <p:cTn id="129" fill="hold">
                            <p:stCondLst>
                              <p:cond delay="3250"/>
                            </p:stCondLst>
                            <p:childTnLst>
                              <p:par>
                                <p:cTn id="130" presetID="22" presetClass="entr" presetSubtype="4" fill="hold" nodeType="afterEffect">
                                  <p:stCondLst>
                                    <p:cond delay="0"/>
                                  </p:stCondLst>
                                  <p:childTnLst>
                                    <p:set>
                                      <p:cBhvr>
                                        <p:cTn id="131" dur="1" fill="hold">
                                          <p:stCondLst>
                                            <p:cond delay="0"/>
                                          </p:stCondLst>
                                        </p:cTn>
                                        <p:tgtEl>
                                          <p:spTgt spid="63"/>
                                        </p:tgtEl>
                                        <p:attrNameLst>
                                          <p:attrName>style.visibility</p:attrName>
                                        </p:attrNameLst>
                                      </p:cBhvr>
                                      <p:to>
                                        <p:strVal val="visible"/>
                                      </p:to>
                                    </p:set>
                                    <p:animEffect transition="in" filter="wipe(down)">
                                      <p:cBhvr>
                                        <p:cTn id="132" dur="250"/>
                                        <p:tgtEl>
                                          <p:spTgt spid="63"/>
                                        </p:tgtEl>
                                      </p:cBhvr>
                                    </p:animEffect>
                                  </p:childTnLst>
                                </p:cTn>
                              </p:par>
                            </p:childTnLst>
                          </p:cTn>
                        </p:par>
                        <p:par>
                          <p:cTn id="133" fill="hold">
                            <p:stCondLst>
                              <p:cond delay="3500"/>
                            </p:stCondLst>
                            <p:childTnLst>
                              <p:par>
                                <p:cTn id="134" presetID="10" presetClass="entr" presetSubtype="0" fill="hold" grpId="0" nodeType="afterEffect">
                                  <p:stCondLst>
                                    <p:cond delay="0"/>
                                  </p:stCondLst>
                                  <p:childTnLst>
                                    <p:set>
                                      <p:cBhvr>
                                        <p:cTn id="135" dur="1" fill="hold">
                                          <p:stCondLst>
                                            <p:cond delay="0"/>
                                          </p:stCondLst>
                                        </p:cTn>
                                        <p:tgtEl>
                                          <p:spTgt spid="66"/>
                                        </p:tgtEl>
                                        <p:attrNameLst>
                                          <p:attrName>style.visibility</p:attrName>
                                        </p:attrNameLst>
                                      </p:cBhvr>
                                      <p:to>
                                        <p:strVal val="visible"/>
                                      </p:to>
                                    </p:set>
                                    <p:animEffect transition="in" filter="fade">
                                      <p:cBhvr>
                                        <p:cTn id="136" dur="250"/>
                                        <p:tgtEl>
                                          <p:spTgt spid="66"/>
                                        </p:tgtEl>
                                      </p:cBhvr>
                                    </p:animEffect>
                                  </p:childTnLst>
                                </p:cTn>
                              </p:par>
                            </p:childTnLst>
                          </p:cTn>
                        </p:par>
                        <p:par>
                          <p:cTn id="137" fill="hold">
                            <p:stCondLst>
                              <p:cond delay="3750"/>
                            </p:stCondLst>
                            <p:childTnLst>
                              <p:par>
                                <p:cTn id="138" presetID="10" presetClass="entr" presetSubtype="0" fill="hold" grpId="0" nodeType="afterEffect">
                                  <p:stCondLst>
                                    <p:cond delay="0"/>
                                  </p:stCondLst>
                                  <p:childTnLst>
                                    <p:set>
                                      <p:cBhvr>
                                        <p:cTn id="139" dur="1" fill="hold">
                                          <p:stCondLst>
                                            <p:cond delay="0"/>
                                          </p:stCondLst>
                                        </p:cTn>
                                        <p:tgtEl>
                                          <p:spTgt spid="70"/>
                                        </p:tgtEl>
                                        <p:attrNameLst>
                                          <p:attrName>style.visibility</p:attrName>
                                        </p:attrNameLst>
                                      </p:cBhvr>
                                      <p:to>
                                        <p:strVal val="visible"/>
                                      </p:to>
                                    </p:set>
                                    <p:animEffect transition="in" filter="fade">
                                      <p:cBhvr>
                                        <p:cTn id="140" dur="250"/>
                                        <p:tgtEl>
                                          <p:spTgt spid="70"/>
                                        </p:tgtEl>
                                      </p:cBhvr>
                                    </p:animEffect>
                                  </p:childTnLst>
                                </p:cTn>
                              </p:par>
                            </p:childTnLst>
                          </p:cTn>
                        </p:par>
                        <p:par>
                          <p:cTn id="141" fill="hold">
                            <p:stCondLst>
                              <p:cond delay="4000"/>
                            </p:stCondLst>
                            <p:childTnLst>
                              <p:par>
                                <p:cTn id="142" presetID="10" presetClass="entr" presetSubtype="0" fill="hold" grpId="0" nodeType="afterEffect">
                                  <p:stCondLst>
                                    <p:cond delay="0"/>
                                  </p:stCondLst>
                                  <p:childTnLst>
                                    <p:set>
                                      <p:cBhvr>
                                        <p:cTn id="143" dur="1" fill="hold">
                                          <p:stCondLst>
                                            <p:cond delay="0"/>
                                          </p:stCondLst>
                                        </p:cTn>
                                        <p:tgtEl>
                                          <p:spTgt spid="71"/>
                                        </p:tgtEl>
                                        <p:attrNameLst>
                                          <p:attrName>style.visibility</p:attrName>
                                        </p:attrNameLst>
                                      </p:cBhvr>
                                      <p:to>
                                        <p:strVal val="visible"/>
                                      </p:to>
                                    </p:set>
                                    <p:animEffect transition="in" filter="fade">
                                      <p:cBhvr>
                                        <p:cTn id="144" dur="2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utoUpdateAnimBg="0"/>
      <p:bldP spid="69" grpId="0" autoUpdateAnimBg="0"/>
      <p:bldP spid="35" grpId="0"/>
      <p:bldP spid="36" grpId="0"/>
      <p:bldP spid="38" grpId="0" autoUpdateAnimBg="0"/>
      <p:bldP spid="41" grpId="0"/>
      <p:bldP spid="42" grpId="0"/>
      <p:bldP spid="44" grpId="0"/>
      <p:bldP spid="45" grpId="0"/>
      <p:bldP spid="47" grpId="0"/>
      <p:bldP spid="48" grpId="0"/>
      <p:bldP spid="49" grpId="0" autoUpdateAnimBg="0"/>
      <p:bldP spid="51" grpId="0" autoUpdateAnimBg="0"/>
      <p:bldP spid="53" grpId="0" autoUpdateAnimBg="0"/>
      <p:bldP spid="58" grpId="0"/>
      <p:bldP spid="43" grpId="0" autoUpdateAnimBg="0"/>
      <p:bldP spid="46" grpId="0" autoUpdateAnimBg="0"/>
      <p:bldP spid="65" grpId="0" autoUpdateAnimBg="0"/>
      <p:bldP spid="66" grpId="0" autoUpdateAnimBg="0"/>
      <p:bldP spid="67" grpId="0" autoUpdateAnimBg="0"/>
      <p:bldP spid="68" grpId="0" autoUpdateAnimBg="0"/>
      <p:bldP spid="7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95" y="0"/>
            <a:ext cx="12116609" cy="6858000"/>
          </a:xfrm>
          <a:prstGeom prst="rect">
            <a:avLst/>
          </a:prstGeom>
        </p:spPr>
      </p:pic>
      <p:sp>
        <p:nvSpPr>
          <p:cNvPr id="11" name="Rounded Rectangle 10"/>
          <p:cNvSpPr/>
          <p:nvPr/>
        </p:nvSpPr>
        <p:spPr>
          <a:xfrm>
            <a:off x="7162800" y="-1143000"/>
            <a:ext cx="6172200" cy="8915400"/>
          </a:xfrm>
          <a:prstGeom prst="roundRect">
            <a:avLst/>
          </a:prstGeom>
          <a:solidFill>
            <a:schemeClr val="tx1">
              <a:alpha val="54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105"/>
            <a:r>
              <a:rPr lang="en-US" dirty="0" smtClean="0">
                <a:solidFill>
                  <a:prstClr val="white"/>
                </a:solidFill>
                <a:latin typeface="微軟正黑體" panose="020B0604030504040204" pitchFamily="34" charset="-120"/>
              </a:rPr>
              <a:t>                                                                                                              </a:t>
            </a:r>
            <a:endParaRPr lang="en-US" dirty="0">
              <a:solidFill>
                <a:prstClr val="white"/>
              </a:solidFill>
              <a:latin typeface="微軟正黑體" panose="020B0604030504040204" pitchFamily="34" charset="-120"/>
            </a:endParaRPr>
          </a:p>
        </p:txBody>
      </p:sp>
      <p:sp>
        <p:nvSpPr>
          <p:cNvPr id="15" name="Rectangle 14"/>
          <p:cNvSpPr/>
          <p:nvPr/>
        </p:nvSpPr>
        <p:spPr>
          <a:xfrm rot="10800000">
            <a:off x="0" y="0"/>
            <a:ext cx="12192000" cy="3048000"/>
          </a:xfrm>
          <a:prstGeom prst="rect">
            <a:avLst/>
          </a:prstGeom>
          <a:gradFill>
            <a:gsLst>
              <a:gs pos="0">
                <a:schemeClr val="tx1">
                  <a:alpha val="0"/>
                </a:schemeClr>
              </a:gs>
              <a:gs pos="40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18" rIns="91414" bIns="45718" rtlCol="0" anchor="ctr"/>
          <a:lstStyle/>
          <a:p>
            <a:pPr algn="ctr" defTabSz="914105"/>
            <a:endParaRPr lang="en-US" dirty="0">
              <a:solidFill>
                <a:prstClr val="white"/>
              </a:solidFill>
              <a:latin typeface="微軟正黑體" panose="020B0604030504040204" pitchFamily="34" charset="-120"/>
            </a:endParaRPr>
          </a:p>
        </p:txBody>
      </p:sp>
      <p:sp>
        <p:nvSpPr>
          <p:cNvPr id="3" name="Rectangle 2"/>
          <p:cNvSpPr/>
          <p:nvPr/>
        </p:nvSpPr>
        <p:spPr>
          <a:xfrm>
            <a:off x="7162800" y="1200303"/>
            <a:ext cx="5026152" cy="2566852"/>
          </a:xfrm>
          <a:prstGeom prst="rect">
            <a:avLst/>
          </a:prstGeom>
        </p:spPr>
        <p:txBody>
          <a:bodyPr wrap="square" lIns="91414" tIns="45718" rIns="91414" bIns="45718">
            <a:spAutoFit/>
          </a:bodyPr>
          <a:lstStyle/>
          <a:p>
            <a:pPr defTabSz="914105">
              <a:lnSpc>
                <a:spcPct val="90000"/>
              </a:lnSpc>
              <a:spcAft>
                <a:spcPts val="1800"/>
              </a:spcAft>
              <a:tabLst>
                <a:tab pos="284076" algn="l"/>
              </a:tabLst>
            </a:pPr>
            <a:r>
              <a:rPr lang="es-ES" altLang="zh-CN" sz="1600" dirty="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rPr>
              <a:t>• Cientos de productos y servicios exclusivos</a:t>
            </a:r>
          </a:p>
          <a:p>
            <a:pPr defTabSz="914105">
              <a:lnSpc>
                <a:spcPct val="90000"/>
              </a:lnSpc>
              <a:spcAft>
                <a:spcPts val="1800"/>
              </a:spcAft>
              <a:tabLst>
                <a:tab pos="284076" algn="l"/>
              </a:tabLst>
            </a:pPr>
            <a:r>
              <a:rPr lang="es-ES" altLang="zh-CN" sz="1600" dirty="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rPr>
              <a:t>• No depende únicamente de la venta de ningún producto o servicio en particular</a:t>
            </a:r>
          </a:p>
          <a:p>
            <a:pPr defTabSz="914105">
              <a:lnSpc>
                <a:spcPct val="90000"/>
              </a:lnSpc>
              <a:spcAft>
                <a:spcPts val="1800"/>
              </a:spcAft>
              <a:tabLst>
                <a:tab pos="284076" algn="l"/>
              </a:tabLst>
            </a:pPr>
            <a:r>
              <a:rPr lang="es-ES" altLang="zh-CN" sz="1600" dirty="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rPr>
              <a:t>• Acceso a </a:t>
            </a:r>
            <a:r>
              <a:rPr lang="es-ES" altLang="zh-CN" sz="1600" dirty="0" smtClean="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rPr>
              <a:t>mercados multimillonarios</a:t>
            </a:r>
            <a:endParaRPr lang="es-ES" altLang="zh-CN" sz="1600" dirty="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endParaRPr>
          </a:p>
          <a:p>
            <a:pPr defTabSz="914105">
              <a:lnSpc>
                <a:spcPct val="90000"/>
              </a:lnSpc>
              <a:spcAft>
                <a:spcPts val="1800"/>
              </a:spcAft>
              <a:tabLst>
                <a:tab pos="284076" algn="l"/>
              </a:tabLst>
            </a:pPr>
            <a:r>
              <a:rPr lang="es-ES" altLang="zh-CN" sz="1600" dirty="0" smtClean="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rPr>
              <a:t>•Selecciona</a:t>
            </a:r>
            <a:r>
              <a:rPr lang="es-ES" altLang="zh-CN" sz="1600" dirty="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rPr>
              <a:t> los productos más recientes  </a:t>
            </a:r>
            <a:r>
              <a:rPr lang="es-ES" altLang="zh-CN" sz="1600" dirty="0" smtClean="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rPr>
              <a:t>           orientados</a:t>
            </a:r>
            <a:r>
              <a:rPr lang="es-ES" altLang="zh-CN" sz="1600" dirty="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rPr>
              <a:t> al mercado </a:t>
            </a:r>
            <a:endParaRPr lang="es-ES" altLang="zh-CN" sz="1600" dirty="0" smtClean="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endParaRPr>
          </a:p>
          <a:p>
            <a:pPr defTabSz="914105">
              <a:lnSpc>
                <a:spcPct val="90000"/>
              </a:lnSpc>
              <a:spcAft>
                <a:spcPts val="1800"/>
              </a:spcAft>
              <a:tabLst>
                <a:tab pos="284076" algn="l"/>
              </a:tabLst>
            </a:pPr>
            <a:r>
              <a:rPr lang="es-ES" altLang="zh-CN" sz="1600" dirty="0" smtClean="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rPr>
              <a:t>• </a:t>
            </a:r>
            <a:r>
              <a:rPr lang="es-ES" altLang="zh-CN" sz="1600" dirty="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rPr>
              <a:t>Elimina la carga de la fabricación</a:t>
            </a:r>
          </a:p>
        </p:txBody>
      </p:sp>
      <p:sp>
        <p:nvSpPr>
          <p:cNvPr id="9" name="Rectangle 8"/>
          <p:cNvSpPr/>
          <p:nvPr/>
        </p:nvSpPr>
        <p:spPr>
          <a:xfrm>
            <a:off x="7315200" y="5115300"/>
            <a:ext cx="4876800" cy="987959"/>
          </a:xfrm>
          <a:prstGeom prst="rect">
            <a:avLst/>
          </a:prstGeom>
        </p:spPr>
        <p:txBody>
          <a:bodyPr wrap="square" lIns="91414" tIns="45718" rIns="91414" bIns="45718">
            <a:spAutoFit/>
          </a:bodyPr>
          <a:lstStyle/>
          <a:p>
            <a:pPr defTabSz="914105">
              <a:lnSpc>
                <a:spcPct val="90000"/>
              </a:lnSpc>
              <a:spcAft>
                <a:spcPts val="1800"/>
              </a:spcAft>
              <a:tabLst>
                <a:tab pos="284076" algn="l"/>
              </a:tabLst>
            </a:pPr>
            <a:r>
              <a:rPr lang="es-ES" altLang="zh-CN" sz="1600" dirty="0" smtClean="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rPr>
              <a:t>• Cientos de productos y servicios exclusivos</a:t>
            </a:r>
          </a:p>
          <a:p>
            <a:pPr defTabSz="914105">
              <a:lnSpc>
                <a:spcPct val="90000"/>
              </a:lnSpc>
              <a:spcAft>
                <a:spcPts val="1800"/>
              </a:spcAft>
              <a:tabLst>
                <a:tab pos="284076" algn="l"/>
              </a:tabLst>
            </a:pPr>
            <a:r>
              <a:rPr lang="es-ES" altLang="zh-CN" sz="1600" dirty="0" smtClean="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rPr>
              <a:t>• </a:t>
            </a:r>
            <a:r>
              <a:rPr lang="es-ES" altLang="zh-CN" sz="1600" dirty="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rPr>
              <a:t>Acceso a mercados de miles de millones de </a:t>
            </a:r>
            <a:r>
              <a:rPr lang="es-ES" altLang="zh-CN" sz="1600" dirty="0" smtClean="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rPr>
              <a:t>euros</a:t>
            </a:r>
            <a:endParaRPr lang="es-ES" altLang="zh-CN" sz="1600" dirty="0">
              <a:ln w="3175">
                <a:solidFill>
                  <a:prstClr val="white"/>
                </a:solidFill>
              </a:ln>
              <a:solidFill>
                <a:prstClr val="white"/>
              </a:solidFill>
              <a:latin typeface="Century Gothic" panose="020B0502020202020204" pitchFamily="34" charset="0"/>
              <a:ea typeface="微軟正黑體" panose="020B0604030504040204" pitchFamily="34" charset="-120"/>
              <a:cs typeface="Century Gothic"/>
            </a:endParaRPr>
          </a:p>
        </p:txBody>
      </p:sp>
      <p:grpSp>
        <p:nvGrpSpPr>
          <p:cNvPr id="7" name="Group 6"/>
          <p:cNvGrpSpPr/>
          <p:nvPr/>
        </p:nvGrpSpPr>
        <p:grpSpPr>
          <a:xfrm>
            <a:off x="152400" y="304799"/>
            <a:ext cx="6400800" cy="1358207"/>
            <a:chOff x="152400" y="457200"/>
            <a:chExt cx="9906000" cy="950602"/>
          </a:xfrm>
        </p:grpSpPr>
        <p:cxnSp>
          <p:nvCxnSpPr>
            <p:cNvPr id="12" name="Straight Connector 11"/>
            <p:cNvCxnSpPr/>
            <p:nvPr/>
          </p:nvCxnSpPr>
          <p:spPr>
            <a:xfrm>
              <a:off x="152400" y="457200"/>
              <a:ext cx="9906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52400" y="1407802"/>
              <a:ext cx="99060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14" name="Rectangle 13"/>
          <p:cNvSpPr/>
          <p:nvPr/>
        </p:nvSpPr>
        <p:spPr>
          <a:xfrm>
            <a:off x="7312152" y="203518"/>
            <a:ext cx="7418604" cy="656714"/>
          </a:xfrm>
          <a:prstGeom prst="rect">
            <a:avLst/>
          </a:prstGeom>
        </p:spPr>
        <p:txBody>
          <a:bodyPr wrap="square" lIns="91414" tIns="45718" rIns="91414" bIns="45718">
            <a:spAutoFit/>
          </a:bodyPr>
          <a:lstStyle/>
          <a:p>
            <a:pPr defTabSz="914105">
              <a:lnSpc>
                <a:spcPct val="150000"/>
              </a:lnSpc>
              <a:tabLst>
                <a:tab pos="114265" algn="l"/>
              </a:tabLst>
            </a:pPr>
            <a:r>
              <a:rPr lang="en-US" sz="2800" dirty="0" err="1" smtClean="0">
                <a:solidFill>
                  <a:srgbClr val="00A9FC"/>
                </a:solidFill>
                <a:latin typeface="Century Gothic"/>
                <a:cs typeface="Century Gothic"/>
              </a:rPr>
              <a:t>Marcas</a:t>
            </a:r>
            <a:r>
              <a:rPr lang="en-US" sz="2800" dirty="0" smtClean="0">
                <a:solidFill>
                  <a:srgbClr val="00A9FC"/>
                </a:solidFill>
                <a:latin typeface="Century Gothic"/>
                <a:cs typeface="Century Gothic"/>
              </a:rPr>
              <a:t> de Market </a:t>
            </a:r>
            <a:r>
              <a:rPr lang="en-US" sz="2800" dirty="0" err="1" smtClean="0">
                <a:solidFill>
                  <a:srgbClr val="00A9FC"/>
                </a:solidFill>
                <a:latin typeface="Century Gothic"/>
                <a:cs typeface="Century Gothic"/>
              </a:rPr>
              <a:t>España</a:t>
            </a:r>
            <a:endParaRPr lang="en-US" sz="2800" dirty="0">
              <a:solidFill>
                <a:srgbClr val="00A9FC"/>
              </a:solidFill>
              <a:latin typeface="Century Gothic"/>
              <a:cs typeface="Century Gothic"/>
            </a:endParaRPr>
          </a:p>
        </p:txBody>
      </p:sp>
      <p:sp>
        <p:nvSpPr>
          <p:cNvPr id="16" name="Rectangle 15"/>
          <p:cNvSpPr/>
          <p:nvPr/>
        </p:nvSpPr>
        <p:spPr>
          <a:xfrm>
            <a:off x="7392833" y="4242306"/>
            <a:ext cx="7337923" cy="523216"/>
          </a:xfrm>
          <a:prstGeom prst="rect">
            <a:avLst/>
          </a:prstGeom>
        </p:spPr>
        <p:txBody>
          <a:bodyPr wrap="square" lIns="91414" tIns="45718" rIns="91414" bIns="45718">
            <a:spAutoFit/>
          </a:bodyPr>
          <a:lstStyle/>
          <a:p>
            <a:pPr defTabSz="914105">
              <a:tabLst>
                <a:tab pos="114265" algn="l"/>
              </a:tabLst>
            </a:pPr>
            <a:r>
              <a:rPr lang="en-US" sz="2800" dirty="0" err="1" smtClean="0">
                <a:solidFill>
                  <a:srgbClr val="00A9FC"/>
                </a:solidFill>
                <a:latin typeface="Century Gothic"/>
                <a:cs typeface="Century Gothic"/>
              </a:rPr>
              <a:t>Marcas</a:t>
            </a:r>
            <a:r>
              <a:rPr lang="en-US" sz="2800" dirty="0" smtClean="0">
                <a:solidFill>
                  <a:srgbClr val="00A9FC"/>
                </a:solidFill>
                <a:latin typeface="Century Gothic"/>
                <a:cs typeface="Century Gothic"/>
              </a:rPr>
              <a:t> </a:t>
            </a:r>
            <a:r>
              <a:rPr lang="en-US" sz="2800" dirty="0" err="1">
                <a:solidFill>
                  <a:srgbClr val="00A9FC"/>
                </a:solidFill>
                <a:latin typeface="Century Gothic"/>
                <a:cs typeface="Century Gothic"/>
              </a:rPr>
              <a:t>A</a:t>
            </a:r>
            <a:r>
              <a:rPr lang="en-US" sz="2800" dirty="0" err="1" smtClean="0">
                <a:solidFill>
                  <a:srgbClr val="00A9FC"/>
                </a:solidFill>
                <a:latin typeface="Century Gothic"/>
                <a:cs typeface="Century Gothic"/>
              </a:rPr>
              <a:t>filiadas</a:t>
            </a:r>
            <a:endParaRPr lang="en-US" sz="2800" dirty="0">
              <a:solidFill>
                <a:srgbClr val="00A9FC"/>
              </a:solidFill>
              <a:latin typeface="Century Gothic"/>
              <a:cs typeface="Century Gothic"/>
            </a:endParaRPr>
          </a:p>
        </p:txBody>
      </p:sp>
      <p:sp>
        <p:nvSpPr>
          <p:cNvPr id="18" name="TextBox 17"/>
          <p:cNvSpPr txBox="1"/>
          <p:nvPr/>
        </p:nvSpPr>
        <p:spPr>
          <a:xfrm>
            <a:off x="-152400" y="304798"/>
            <a:ext cx="6705600" cy="956159"/>
          </a:xfrm>
          <a:prstGeom prst="rect">
            <a:avLst/>
          </a:prstGeom>
          <a:noFill/>
        </p:spPr>
        <p:txBody>
          <a:bodyPr wrap="square" rtlCol="0">
            <a:spAutoFit/>
          </a:bodyPr>
          <a:lstStyle/>
          <a:p>
            <a:pPr algn="ctr" defTabSz="914105">
              <a:lnSpc>
                <a:spcPct val="150000"/>
              </a:lnSpc>
              <a:tabLst>
                <a:tab pos="114265" algn="l"/>
              </a:tabLst>
            </a:pPr>
            <a:r>
              <a:rPr lang="en-US" sz="2000" b="1" dirty="0" smtClean="0">
                <a:solidFill>
                  <a:srgbClr val="FFFFFF"/>
                </a:solidFill>
                <a:effectLst>
                  <a:outerShdw blurRad="38100" dist="38100" dir="2700000" algn="tl">
                    <a:srgbClr val="000000">
                      <a:alpha val="43137"/>
                    </a:srgbClr>
                  </a:outerShdw>
                </a:effectLst>
                <a:latin typeface="Century Gothic"/>
                <a:cs typeface="Century Gothic"/>
              </a:rPr>
              <a:t>UNA EMPRESA DE REPRESENTACIÓN E INTERMEDIACIÓN COMERCIAL DE PRODUCTOS</a:t>
            </a:r>
            <a:endParaRPr lang="en-US" sz="2000" b="1" dirty="0">
              <a:solidFill>
                <a:srgbClr val="FFFFFF"/>
              </a:solidFill>
              <a:effectLst>
                <a:outerShdw blurRad="38100" dist="38100" dir="2700000" algn="tl">
                  <a:srgbClr val="000000">
                    <a:alpha val="43137"/>
                  </a:srgbClr>
                </a:outerShdw>
              </a:effectLst>
              <a:latin typeface="Century Gothic"/>
              <a:cs typeface="Century Gothic"/>
            </a:endParaRPr>
          </a:p>
        </p:txBody>
      </p:sp>
    </p:spTree>
    <p:extLst>
      <p:ext uri="{BB962C8B-B14F-4D97-AF65-F5344CB8AC3E}">
        <p14:creationId xmlns:p14="http://schemas.microsoft.com/office/powerpoint/2010/main" val="41921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 calcmode="lin" valueType="num">
                                      <p:cBhvr additive="base">
                                        <p:cTn id="3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 calcmode="lin" valueType="num">
                                      <p:cBhvr additive="base">
                                        <p:cTn id="3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10" presetClass="entr" presetSubtype="0" fill="hold" grpId="0" nodeType="afterEffect">
                                  <p:stCondLst>
                                    <p:cond delay="0"/>
                                  </p:stCondLst>
                                  <p:iterate type="lt">
                                    <p:tmPct val="10000"/>
                                  </p:iterate>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par>
                          <p:cTn id="43" fill="hold">
                            <p:stCondLst>
                              <p:cond delay="4950"/>
                            </p:stCondLst>
                            <p:childTnLst>
                              <p:par>
                                <p:cTn id="44" presetID="10" presetClass="entr" presetSubtype="0" fill="hold" grpId="0" nodeType="afterEffect">
                                  <p:stCondLst>
                                    <p:cond delay="0"/>
                                  </p:stCondLst>
                                  <p:iterate type="lt">
                                    <p:tmPct val="10000"/>
                                  </p:iterate>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1324" y="321951"/>
            <a:ext cx="9496710" cy="6747751"/>
          </a:xfrm>
          <a:prstGeom prst="rect">
            <a:avLst/>
          </a:prstGeom>
        </p:spPr>
      </p:pic>
      <p:pic>
        <p:nvPicPr>
          <p:cNvPr id="9220" name="Picture 4" descr="T:\Field Training\Field Training\North America\NA_ENGLISH\NUOT update\images\Forfeit-BV.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1786" y="321954"/>
            <a:ext cx="9496247" cy="67477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a:spLocks noChangeArrowheads="1"/>
          </p:cNvSpPr>
          <p:nvPr/>
        </p:nvSpPr>
        <p:spPr bwMode="auto">
          <a:xfrm>
            <a:off x="510119" y="409582"/>
            <a:ext cx="6578744" cy="1477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x-none" sz="3600" b="1" i="0" dirty="0" smtClean="0">
                <a:solidFill>
                  <a:srgbClr val="042555"/>
                </a:solidFill>
              </a:rPr>
              <a:t>Pérdida de Comisión </a:t>
            </a:r>
            <a:r>
              <a:rPr lang="en" sz="3600" dirty="0" smtClean="0"/>
              <a:t/>
            </a:r>
            <a:br>
              <a:rPr lang="en" sz="3600" dirty="0" smtClean="0"/>
            </a:br>
            <a:r>
              <a:rPr lang="en-US" sz="1800" b="1" dirty="0">
                <a:solidFill>
                  <a:srgbClr val="042555"/>
                </a:solidFill>
              </a:rPr>
              <a:t>A</a:t>
            </a:r>
            <a:r>
              <a:rPr lang="x-none" sz="1800" b="1" i="0" dirty="0" smtClean="0">
                <a:solidFill>
                  <a:srgbClr val="042555"/>
                </a:solidFill>
              </a:rPr>
              <a:t>cumular </a:t>
            </a:r>
            <a:r>
              <a:rPr lang="en-US" sz="1800" b="1" i="0" dirty="0" err="1" smtClean="0">
                <a:solidFill>
                  <a:srgbClr val="042555"/>
                </a:solidFill>
              </a:rPr>
              <a:t>suficiente</a:t>
            </a:r>
            <a:r>
              <a:rPr lang="en-US" sz="1800" b="1" i="0" dirty="0" smtClean="0">
                <a:solidFill>
                  <a:srgbClr val="042555"/>
                </a:solidFill>
              </a:rPr>
              <a:t> volume </a:t>
            </a:r>
            <a:r>
              <a:rPr lang="x-none" sz="1800" b="1" i="0" dirty="0" smtClean="0">
                <a:solidFill>
                  <a:srgbClr val="042555"/>
                </a:solidFill>
              </a:rPr>
              <a:t>en las ramas izquierda y derecha </a:t>
            </a:r>
            <a:r>
              <a:rPr lang="en-US" sz="1800" b="1" dirty="0" smtClean="0">
                <a:solidFill>
                  <a:srgbClr val="042555"/>
                </a:solidFill>
              </a:rPr>
              <a:t>de un BDC</a:t>
            </a:r>
            <a:r>
              <a:rPr lang="x-none" sz="1800" b="1" i="0" dirty="0" smtClean="0">
                <a:solidFill>
                  <a:srgbClr val="042555"/>
                </a:solidFill>
              </a:rPr>
              <a:t> para </a:t>
            </a:r>
            <a:r>
              <a:rPr lang="en-US" sz="1800" b="1" i="0" dirty="0" err="1" smtClean="0">
                <a:solidFill>
                  <a:srgbClr val="042555"/>
                </a:solidFill>
              </a:rPr>
              <a:t>obtener</a:t>
            </a:r>
            <a:r>
              <a:rPr lang="en-US" sz="1800" b="1" i="0" dirty="0" smtClean="0">
                <a:solidFill>
                  <a:srgbClr val="042555"/>
                </a:solidFill>
              </a:rPr>
              <a:t> </a:t>
            </a:r>
            <a:r>
              <a:rPr lang="x-none" sz="1800" b="1" i="0" dirty="0" smtClean="0">
                <a:solidFill>
                  <a:srgbClr val="042555"/>
                </a:solidFill>
              </a:rPr>
              <a:t>un incremento de pago (puntos de GBV y GIBV)</a:t>
            </a:r>
            <a:r>
              <a:rPr lang="en-US" sz="1800" b="1" i="0" dirty="0" smtClean="0">
                <a:solidFill>
                  <a:srgbClr val="042555"/>
                </a:solidFill>
              </a:rPr>
              <a:t> y </a:t>
            </a:r>
            <a:r>
              <a:rPr lang="en-US" sz="1800" b="1" dirty="0" smtClean="0">
                <a:solidFill>
                  <a:srgbClr val="042555"/>
                </a:solidFill>
              </a:rPr>
              <a:t>n</a:t>
            </a:r>
            <a:r>
              <a:rPr lang="x-none" sz="1800" b="1" dirty="0" smtClean="0">
                <a:solidFill>
                  <a:srgbClr val="042555"/>
                </a:solidFill>
              </a:rPr>
              <a:t>o </a:t>
            </a:r>
            <a:r>
              <a:rPr lang="x-none" sz="1800" b="1" dirty="0">
                <a:solidFill>
                  <a:srgbClr val="042555"/>
                </a:solidFill>
              </a:rPr>
              <a:t>recibir comisión </a:t>
            </a:r>
            <a:endParaRPr lang="x-none" sz="1800" b="1" i="0" dirty="0" smtClean="0">
              <a:solidFill>
                <a:srgbClr val="042555"/>
              </a:solidFill>
            </a:endParaRPr>
          </a:p>
        </p:txBody>
      </p:sp>
      <p:sp>
        <p:nvSpPr>
          <p:cNvPr id="14" name="TextBox 13"/>
          <p:cNvSpPr txBox="1">
            <a:spLocks noChangeArrowheads="1"/>
          </p:cNvSpPr>
          <p:nvPr/>
        </p:nvSpPr>
        <p:spPr bwMode="auto">
          <a:xfrm>
            <a:off x="339969" y="5065663"/>
            <a:ext cx="11334751" cy="138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ts val="1200"/>
              </a:spcAft>
              <a:buNone/>
            </a:pPr>
            <a:r>
              <a:rPr lang="x-none" sz="1800" b="1" i="0" dirty="0" smtClean="0">
                <a:solidFill>
                  <a:srgbClr val="042555"/>
                </a:solidFill>
              </a:rPr>
              <a:t>Causas de una Pérdida de Comisión </a:t>
            </a:r>
          </a:p>
          <a:p>
            <a:pPr marL="342900" indent="-342900" fontAlgn="base">
              <a:spcBef>
                <a:spcPct val="0"/>
              </a:spcBef>
              <a:spcAft>
                <a:spcPts val="1200"/>
              </a:spcAft>
            </a:pPr>
            <a:r>
              <a:rPr lang="en-US" sz="1600" b="1" i="0" dirty="0" smtClean="0">
                <a:solidFill>
                  <a:srgbClr val="042555"/>
                </a:solidFill>
              </a:rPr>
              <a:t>Al </a:t>
            </a:r>
            <a:r>
              <a:rPr lang="en-US" sz="1600" b="1" i="0" dirty="0" err="1" smtClean="0">
                <a:solidFill>
                  <a:srgbClr val="042555"/>
                </a:solidFill>
              </a:rPr>
              <a:t>alcanzar</a:t>
            </a:r>
            <a:r>
              <a:rPr lang="en-US" sz="1600" b="1" i="0" dirty="0" smtClean="0">
                <a:solidFill>
                  <a:srgbClr val="042555"/>
                </a:solidFill>
              </a:rPr>
              <a:t> el </a:t>
            </a:r>
            <a:r>
              <a:rPr lang="en-US" sz="1600" b="1" i="0" dirty="0" err="1" smtClean="0">
                <a:solidFill>
                  <a:srgbClr val="042555"/>
                </a:solidFill>
              </a:rPr>
              <a:t>incremento</a:t>
            </a:r>
            <a:r>
              <a:rPr lang="en-US" sz="1600" b="1" i="0" dirty="0" smtClean="0">
                <a:solidFill>
                  <a:srgbClr val="042555"/>
                </a:solidFill>
              </a:rPr>
              <a:t> de </a:t>
            </a:r>
            <a:r>
              <a:rPr lang="en-US" sz="1600" b="1" i="0" dirty="0" err="1" smtClean="0">
                <a:solidFill>
                  <a:srgbClr val="042555"/>
                </a:solidFill>
              </a:rPr>
              <a:t>pago</a:t>
            </a:r>
            <a:r>
              <a:rPr lang="en-US" sz="1600" b="1" i="0" dirty="0" smtClean="0">
                <a:solidFill>
                  <a:srgbClr val="042555"/>
                </a:solidFill>
              </a:rPr>
              <a:t>, n</a:t>
            </a:r>
            <a:r>
              <a:rPr lang="x-none" sz="1600" b="1" i="0" dirty="0" smtClean="0">
                <a:solidFill>
                  <a:srgbClr val="042555"/>
                </a:solidFill>
              </a:rPr>
              <a:t>o tener dos UFO calificados y personalmente patrocinados (uno en la izquierda y otro en la derecha) </a:t>
            </a:r>
            <a:endParaRPr lang="en-US" sz="1600" b="1" i="0" dirty="0" smtClean="0">
              <a:solidFill>
                <a:srgbClr val="042555"/>
              </a:solidFill>
            </a:endParaRPr>
          </a:p>
          <a:p>
            <a:pPr fontAlgn="base">
              <a:spcBef>
                <a:spcPct val="0"/>
              </a:spcBef>
              <a:spcAft>
                <a:spcPts val="1200"/>
              </a:spcAft>
              <a:buNone/>
            </a:pPr>
            <a:r>
              <a:rPr lang="x-none" sz="1400" b="1" i="0" dirty="0" smtClean="0">
                <a:solidFill>
                  <a:srgbClr val="042555"/>
                </a:solidFill>
              </a:rPr>
              <a:t>Ejemplo: Alcanzar 1200 BV en la izquierda y 1200 BV en la derecha antes de estar activado</a:t>
            </a:r>
          </a:p>
        </p:txBody>
      </p:sp>
      <p:sp>
        <p:nvSpPr>
          <p:cNvPr id="16" name="TextBox 15"/>
          <p:cNvSpPr txBox="1">
            <a:spLocks noChangeArrowheads="1"/>
          </p:cNvSpPr>
          <p:nvPr/>
        </p:nvSpPr>
        <p:spPr bwMode="auto">
          <a:xfrm>
            <a:off x="339969" y="4192940"/>
            <a:ext cx="2555630" cy="8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x-none" sz="1600" b="1" i="0" dirty="0" smtClean="0">
                <a:solidFill>
                  <a:srgbClr val="042555"/>
                </a:solidFill>
              </a:rPr>
              <a:t>Primer UFO personalmente patrocinado en la Rama en</a:t>
            </a:r>
            <a:endParaRPr lang="en-US" sz="1600" b="1" i="0" dirty="0" smtClean="0">
              <a:solidFill>
                <a:srgbClr val="042555"/>
              </a:solidFill>
            </a:endParaRPr>
          </a:p>
          <a:p>
            <a:pPr fontAlgn="base">
              <a:spcBef>
                <a:spcPct val="0"/>
              </a:spcBef>
              <a:spcAft>
                <a:spcPct val="0"/>
              </a:spcAft>
              <a:buFontTx/>
              <a:buNone/>
            </a:pPr>
            <a:r>
              <a:rPr lang="x-none" sz="1600" b="1" i="0" dirty="0" smtClean="0">
                <a:solidFill>
                  <a:srgbClr val="042555"/>
                </a:solidFill>
              </a:rPr>
              <a:t>Común</a:t>
            </a:r>
          </a:p>
        </p:txBody>
      </p:sp>
      <p:sp>
        <p:nvSpPr>
          <p:cNvPr id="27" name="TextBox 26"/>
          <p:cNvSpPr txBox="1">
            <a:spLocks noChangeArrowheads="1"/>
          </p:cNvSpPr>
          <p:nvPr/>
        </p:nvSpPr>
        <p:spPr bwMode="auto">
          <a:xfrm>
            <a:off x="7495358" y="3008236"/>
            <a:ext cx="2636495" cy="33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Bef>
                <a:spcPct val="0"/>
              </a:spcBef>
              <a:spcAft>
                <a:spcPct val="0"/>
              </a:spcAft>
              <a:buFontTx/>
              <a:buNone/>
            </a:pPr>
            <a:r>
              <a:rPr lang="x-none" sz="1600" b="1" i="0" dirty="0" smtClean="0">
                <a:solidFill>
                  <a:srgbClr val="042555"/>
                </a:solidFill>
              </a:rPr>
              <a:t>1200 BV o IBV</a:t>
            </a:r>
          </a:p>
        </p:txBody>
      </p:sp>
      <p:sp>
        <p:nvSpPr>
          <p:cNvPr id="28" name="TextBox 27"/>
          <p:cNvSpPr txBox="1">
            <a:spLocks noChangeArrowheads="1"/>
          </p:cNvSpPr>
          <p:nvPr/>
        </p:nvSpPr>
        <p:spPr bwMode="auto">
          <a:xfrm>
            <a:off x="2251324" y="3008235"/>
            <a:ext cx="2636495" cy="33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0" tIns="45718" rIns="91400" bIns="45718">
            <a:spAutoFit/>
          </a:bodyPr>
          <a:lstStyle>
            <a:lvl1pPr algn="l" defTabSz="457200">
              <a:spcBef>
                <a:spcPct val="20000"/>
              </a:spcBef>
              <a:buFont typeface="Arial" pitchFamily="34" charset="0"/>
              <a:buChar char="•"/>
              <a:defRPr sz="3200">
                <a:solidFill>
                  <a:schemeClr val="tx1"/>
                </a:solidFill>
                <a:latin typeface="Calibri" pitchFamily="34" charset="0"/>
              </a:defRPr>
            </a:lvl1pPr>
            <a:lvl2pPr marL="742950" indent="-285750" algn="l" defTabSz="457200">
              <a:spcBef>
                <a:spcPct val="20000"/>
              </a:spcBef>
              <a:buFont typeface="Arial" pitchFamily="34" charset="0"/>
              <a:buChar char="–"/>
              <a:defRPr sz="2800">
                <a:solidFill>
                  <a:schemeClr val="tx1"/>
                </a:solidFill>
                <a:latin typeface="Calibri" pitchFamily="34" charset="0"/>
              </a:defRPr>
            </a:lvl2pPr>
            <a:lvl3pPr marL="1143000" indent="-228600" algn="l" defTabSz="457200">
              <a:spcBef>
                <a:spcPct val="20000"/>
              </a:spcBef>
              <a:buFont typeface="Arial" pitchFamily="34" charset="0"/>
              <a:buChar char="•"/>
              <a:defRPr sz="2400">
                <a:solidFill>
                  <a:schemeClr val="tx1"/>
                </a:solidFill>
                <a:latin typeface="Calibri" pitchFamily="34" charset="0"/>
              </a:defRPr>
            </a:lvl3pPr>
            <a:lvl4pPr marL="1600200" indent="-228600" algn="l" defTabSz="457200">
              <a:spcBef>
                <a:spcPct val="20000"/>
              </a:spcBef>
              <a:buFont typeface="Arial" pitchFamily="34" charset="0"/>
              <a:buChar char="–"/>
              <a:defRPr sz="2000">
                <a:solidFill>
                  <a:schemeClr val="tx1"/>
                </a:solidFill>
                <a:latin typeface="Calibri" pitchFamily="34" charset="0"/>
              </a:defRPr>
            </a:lvl4pPr>
            <a:lvl5pPr marL="2057400" indent="-228600" algn="l" defTabSz="457200">
              <a:spcBef>
                <a:spcPct val="20000"/>
              </a:spcBef>
              <a:buFont typeface="Arial" pitchFamily="34"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r" fontAlgn="base">
              <a:spcBef>
                <a:spcPct val="0"/>
              </a:spcBef>
              <a:spcAft>
                <a:spcPct val="0"/>
              </a:spcAft>
              <a:buFontTx/>
              <a:buNone/>
            </a:pPr>
            <a:r>
              <a:rPr lang="x-none" sz="1600" b="1" i="0" dirty="0" smtClean="0">
                <a:solidFill>
                  <a:srgbClr val="042555"/>
                </a:solidFill>
              </a:rPr>
              <a:t>1200 BV o IBV</a:t>
            </a:r>
          </a:p>
        </p:txBody>
      </p:sp>
      <p:grpSp>
        <p:nvGrpSpPr>
          <p:cNvPr id="12" name="Group 11"/>
          <p:cNvGrpSpPr/>
          <p:nvPr/>
        </p:nvGrpSpPr>
        <p:grpSpPr>
          <a:xfrm>
            <a:off x="7868811" y="4305301"/>
            <a:ext cx="1714007" cy="632380"/>
            <a:chOff x="8239619" y="3434444"/>
            <a:chExt cx="1564743" cy="502953"/>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rcRect l="21663" t="36688"/>
            <a:stretch>
              <a:fillRect/>
            </a:stretch>
          </p:blipFill>
          <p:spPr bwMode="auto">
            <a:xfrm>
              <a:off x="8239619" y="3472561"/>
              <a:ext cx="1564743" cy="43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quot;No&quot; Symbol 16"/>
            <p:cNvSpPr/>
            <p:nvPr/>
          </p:nvSpPr>
          <p:spPr>
            <a:xfrm>
              <a:off x="8672837" y="3434444"/>
              <a:ext cx="657896" cy="502953"/>
            </a:xfrm>
            <a:prstGeom prst="noSmoking">
              <a:avLst/>
            </a:prstGeom>
            <a:solidFill>
              <a:schemeClr val="accent2"/>
            </a:solidFill>
            <a:ln>
              <a:solidFill>
                <a:srgbClr val="FF0000"/>
              </a:solidFill>
            </a:ln>
          </p:spPr>
          <p:style>
            <a:lnRef idx="1">
              <a:schemeClr val="accent1"/>
            </a:lnRef>
            <a:fillRef idx="3">
              <a:schemeClr val="accent1"/>
            </a:fillRef>
            <a:effectRef idx="2">
              <a:schemeClr val="accent1"/>
            </a:effectRef>
            <a:fontRef idx="minor">
              <a:schemeClr val="lt1"/>
            </a:fontRef>
          </p:style>
          <p:txBody>
            <a:bodyPr lIns="91400" tIns="45718" rIns="91400" bIns="45718" anchor="ctr"/>
            <a:lstStyle/>
            <a:p>
              <a:pPr>
                <a:defRPr/>
              </a:pPr>
              <a:endParaRPr lang="en-US">
                <a:solidFill>
                  <a:srgbClr val="DDDEDD"/>
                </a:solidFill>
              </a:endParaRPr>
            </a:p>
          </p:txBody>
        </p:sp>
      </p:grpSp>
    </p:spTree>
    <p:extLst>
      <p:ext uri="{BB962C8B-B14F-4D97-AF65-F5344CB8AC3E}">
        <p14:creationId xmlns:p14="http://schemas.microsoft.com/office/powerpoint/2010/main" val="3939711677"/>
      </p:ext>
    </p:extLst>
  </p:cSld>
  <p:clrMapOvr>
    <a:masterClrMapping/>
  </p:clrMapOvr>
  <p:transition spd="slow">
    <p:push di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42555"/>
        </a:solidFill>
        <a:effectLst/>
      </p:bgPr>
    </p:bg>
    <p:spTree>
      <p:nvGrpSpPr>
        <p:cNvPr id="1" name=""/>
        <p:cNvGrpSpPr/>
        <p:nvPr/>
      </p:nvGrpSpPr>
      <p:grpSpPr>
        <a:xfrm>
          <a:off x="0" y="0"/>
          <a:ext cx="0" cy="0"/>
          <a:chOff x="0" y="0"/>
          <a:chExt cx="0" cy="0"/>
        </a:xfrm>
      </p:grpSpPr>
      <p:sp>
        <p:nvSpPr>
          <p:cNvPr id="6" name="Rounded Rectangle 5"/>
          <p:cNvSpPr/>
          <p:nvPr/>
        </p:nvSpPr>
        <p:spPr>
          <a:xfrm>
            <a:off x="6703961" y="5683638"/>
            <a:ext cx="4502163" cy="900390"/>
          </a:xfrm>
          <a:prstGeom prst="roundRect">
            <a:avLst>
              <a:gd name="adj" fmla="val 5914"/>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gn="ctr" defTabSz="914400">
              <a:spcAft>
                <a:spcPts val="1200"/>
              </a:spcAft>
            </a:pPr>
            <a:r>
              <a:rPr lang="x-none" sz="1400" b="1" i="0" dirty="0" smtClean="0">
                <a:solidFill>
                  <a:srgbClr val="FFFFFF"/>
                </a:solidFill>
              </a:rPr>
              <a:t>Se recomienda completar los tres cursos de capacitación lo antes posible</a:t>
            </a:r>
          </a:p>
        </p:txBody>
      </p:sp>
      <p:sp>
        <p:nvSpPr>
          <p:cNvPr id="7" name="Rounded Rectangle 6"/>
          <p:cNvSpPr/>
          <p:nvPr/>
        </p:nvSpPr>
        <p:spPr>
          <a:xfrm>
            <a:off x="6202180" y="760491"/>
            <a:ext cx="5617785" cy="2162003"/>
          </a:xfrm>
          <a:prstGeom prst="roundRect">
            <a:avLst>
              <a:gd name="adj" fmla="val 5914"/>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spcAft>
                <a:spcPts val="1200"/>
              </a:spcAft>
            </a:pPr>
            <a:r>
              <a:rPr lang="x-none" sz="1400" b="1" i="0" dirty="0" smtClean="0">
                <a:solidFill>
                  <a:srgbClr val="FFFFFF"/>
                </a:solidFill>
              </a:rPr>
              <a:t>No llenar los Formularios 925 y 1001 requeridos (Convenios para Coordinadores Ejecutivos). Ambos deben </a:t>
            </a:r>
            <a:r>
              <a:rPr lang="en-US" sz="1400" b="1" i="0" dirty="0" err="1" smtClean="0">
                <a:solidFill>
                  <a:srgbClr val="FFFFFF"/>
                </a:solidFill>
              </a:rPr>
              <a:t>completarse</a:t>
            </a:r>
            <a:r>
              <a:rPr lang="x-none" sz="1400" b="1" i="0" dirty="0" smtClean="0">
                <a:solidFill>
                  <a:srgbClr val="FFFFFF"/>
                </a:solidFill>
              </a:rPr>
              <a:t> después de ganar la primera comisión de </a:t>
            </a:r>
            <a:r>
              <a:rPr lang="en-US" sz="1400" b="1" dirty="0" smtClean="0">
                <a:solidFill>
                  <a:srgbClr val="FFFFFF"/>
                </a:solidFill>
              </a:rPr>
              <a:t>210€</a:t>
            </a:r>
            <a:r>
              <a:rPr lang="en-US" sz="1400" b="1" i="0" dirty="0" smtClean="0">
                <a:solidFill>
                  <a:srgbClr val="FFFFFF"/>
                </a:solidFill>
              </a:rPr>
              <a:t> </a:t>
            </a:r>
            <a:r>
              <a:rPr lang="x-none" sz="1400" b="1" i="0" dirty="0" smtClean="0">
                <a:solidFill>
                  <a:srgbClr val="FFFFFF"/>
                </a:solidFill>
              </a:rPr>
              <a:t>Normalmente, se llenan durante la Inscripción UnFranchise</a:t>
            </a:r>
            <a:r>
              <a:rPr lang="en-US" altLang="en-US" sz="1400" baseline="30000" dirty="0" smtClean="0">
                <a:ln w="3175">
                  <a:noFill/>
                </a:ln>
                <a:solidFill>
                  <a:prstClr val="white"/>
                </a:solidFill>
              </a:rPr>
              <a:t>®</a:t>
            </a:r>
            <a:r>
              <a:rPr lang="en-US" altLang="en-US" sz="1400" b="1" dirty="0">
                <a:solidFill>
                  <a:srgbClr val="FFFFFF"/>
                </a:solidFill>
              </a:rPr>
              <a:t>.</a:t>
            </a:r>
            <a:r>
              <a:rPr lang="x-none" sz="1400" b="1" i="0" dirty="0" smtClean="0">
                <a:solidFill>
                  <a:srgbClr val="FFFFFF"/>
                </a:solidFill>
              </a:rPr>
              <a:t> (</a:t>
            </a:r>
            <a:r>
              <a:rPr lang="en-US" sz="1400" b="1" i="0" dirty="0" smtClean="0">
                <a:solidFill>
                  <a:srgbClr val="FFFFFF"/>
                </a:solidFill>
              </a:rPr>
              <a:t>L</a:t>
            </a:r>
            <a:r>
              <a:rPr lang="x-none" sz="1400" b="1" i="0" dirty="0" smtClean="0">
                <a:solidFill>
                  <a:srgbClr val="FFFFFF"/>
                </a:solidFill>
              </a:rPr>
              <a:t>a retención de la comisión durante 28 días permite c</a:t>
            </a:r>
            <a:r>
              <a:rPr lang="en-US" sz="1400" b="1" i="0" dirty="0" smtClean="0">
                <a:solidFill>
                  <a:srgbClr val="FFFFFF"/>
                </a:solidFill>
              </a:rPr>
              <a:t>o</a:t>
            </a:r>
            <a:r>
              <a:rPr lang="x-none" sz="1400" b="1" i="0" dirty="0" smtClean="0">
                <a:solidFill>
                  <a:srgbClr val="FFFFFF"/>
                </a:solidFill>
              </a:rPr>
              <a:t>mpl</a:t>
            </a:r>
            <a:r>
              <a:rPr lang="en-US" sz="1400" b="1" dirty="0" err="1" smtClean="0">
                <a:solidFill>
                  <a:srgbClr val="FFFFFF"/>
                </a:solidFill>
              </a:rPr>
              <a:t>ir</a:t>
            </a:r>
            <a:r>
              <a:rPr lang="en-US" sz="1400" b="1" dirty="0" smtClean="0">
                <a:solidFill>
                  <a:srgbClr val="FFFFFF"/>
                </a:solidFill>
              </a:rPr>
              <a:t> con</a:t>
            </a:r>
            <a:r>
              <a:rPr lang="x-none" sz="1400" b="1" i="0" dirty="0" smtClean="0">
                <a:solidFill>
                  <a:srgbClr val="FFFFFF"/>
                </a:solidFill>
              </a:rPr>
              <a:t> esto)</a:t>
            </a:r>
          </a:p>
        </p:txBody>
      </p:sp>
      <p:sp>
        <p:nvSpPr>
          <p:cNvPr id="10" name="Rounded Rectangle 9"/>
          <p:cNvSpPr/>
          <p:nvPr/>
        </p:nvSpPr>
        <p:spPr>
          <a:xfrm>
            <a:off x="6202180" y="3043526"/>
            <a:ext cx="5505751" cy="2519082"/>
          </a:xfrm>
          <a:prstGeom prst="roundRect">
            <a:avLst>
              <a:gd name="adj" fmla="val 5914"/>
            </a:avLst>
          </a:prstGeom>
          <a:solidFill>
            <a:srgbClr val="5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defTabSz="914400">
              <a:spcAft>
                <a:spcPts val="1200"/>
              </a:spcAft>
            </a:pPr>
            <a:r>
              <a:rPr lang="x-none" sz="1400" b="1" i="0" dirty="0" smtClean="0">
                <a:solidFill>
                  <a:srgbClr val="FFFFFF"/>
                </a:solidFill>
              </a:rPr>
              <a:t>No terminar los tres cursos de capacitación requeridos: Capacitación para </a:t>
            </a:r>
            <a:r>
              <a:rPr lang="es-ES" sz="1400" b="1" i="0" dirty="0" smtClean="0">
                <a:solidFill>
                  <a:srgbClr val="FFFFFF"/>
                </a:solidFill>
              </a:rPr>
              <a:t>los Nuevos Propietarios de </a:t>
            </a:r>
            <a:r>
              <a:rPr lang="es-ES" sz="1400" b="1" i="0" dirty="0" err="1" smtClean="0">
                <a:solidFill>
                  <a:srgbClr val="FFFFFF"/>
                </a:solidFill>
              </a:rPr>
              <a:t>UnFranchise</a:t>
            </a:r>
            <a:r>
              <a:rPr lang="es-ES" sz="1400" b="1" i="0" dirty="0" smtClean="0">
                <a:solidFill>
                  <a:srgbClr val="FFFFFF"/>
                </a:solidFill>
              </a:rPr>
              <a:t>®</a:t>
            </a:r>
            <a:r>
              <a:rPr lang="x-none" sz="1400" b="1" i="0" dirty="0" smtClean="0">
                <a:solidFill>
                  <a:srgbClr val="FFFFFF"/>
                </a:solidFill>
              </a:rPr>
              <a:t> </a:t>
            </a:r>
            <a:r>
              <a:rPr lang="en-US" sz="1400" b="1" i="0" dirty="0" smtClean="0">
                <a:solidFill>
                  <a:srgbClr val="FFFFFF"/>
                </a:solidFill>
              </a:rPr>
              <a:t>(</a:t>
            </a:r>
            <a:r>
              <a:rPr lang="x-none" sz="1400" b="1" i="0" dirty="0" smtClean="0">
                <a:solidFill>
                  <a:srgbClr val="FFFFFF"/>
                </a:solidFill>
              </a:rPr>
              <a:t>NUOT</a:t>
            </a:r>
            <a:r>
              <a:rPr lang="en-US" sz="1400" b="1" i="0" dirty="0" smtClean="0">
                <a:solidFill>
                  <a:srgbClr val="FFFFFF"/>
                </a:solidFill>
              </a:rPr>
              <a:t>)</a:t>
            </a:r>
            <a:r>
              <a:rPr lang="x-none" sz="1400" b="1" i="0" dirty="0" smtClean="0">
                <a:solidFill>
                  <a:srgbClr val="FFFFFF"/>
                </a:solidFill>
              </a:rPr>
              <a:t>, Los Cinco Fundamentos</a:t>
            </a:r>
            <a:r>
              <a:rPr lang="en-US" sz="1400" b="1" i="0" dirty="0" smtClean="0">
                <a:solidFill>
                  <a:srgbClr val="FFFFFF"/>
                </a:solidFill>
              </a:rPr>
              <a:t> (B5)</a:t>
            </a:r>
            <a:r>
              <a:rPr lang="x-none" sz="1400" b="1" i="0" dirty="0" smtClean="0">
                <a:solidFill>
                  <a:srgbClr val="FFFFFF"/>
                </a:solidFill>
              </a:rPr>
              <a:t> y </a:t>
            </a:r>
            <a:r>
              <a:rPr lang="en-US" sz="1400" b="1" i="0" dirty="0" smtClean="0">
                <a:solidFill>
                  <a:srgbClr val="FFFFFF"/>
                </a:solidFill>
              </a:rPr>
              <a:t>la </a:t>
            </a:r>
            <a:r>
              <a:rPr lang="x-none" sz="1400" b="1" i="0" dirty="0" smtClean="0">
                <a:solidFill>
                  <a:srgbClr val="FFFFFF"/>
                </a:solidFill>
              </a:rPr>
              <a:t>Capacitación para Certificación como Coordinador Ejecutivo</a:t>
            </a:r>
            <a:r>
              <a:rPr lang="en-US" sz="1400" b="1" i="0" dirty="0" smtClean="0">
                <a:solidFill>
                  <a:srgbClr val="FFFFFF"/>
                </a:solidFill>
              </a:rPr>
              <a:t> (ECCT)</a:t>
            </a:r>
            <a:r>
              <a:rPr lang="en-US" sz="1400" b="1" dirty="0" smtClean="0">
                <a:solidFill>
                  <a:srgbClr val="FFFFFF"/>
                </a:solidFill>
              </a:rPr>
              <a:t>. </a:t>
            </a:r>
            <a:r>
              <a:rPr lang="en-US" sz="1400" b="1" i="0" dirty="0" smtClean="0">
                <a:solidFill>
                  <a:srgbClr val="FFFFFF"/>
                </a:solidFill>
              </a:rPr>
              <a:t>Las </a:t>
            </a:r>
            <a:r>
              <a:rPr lang="en-US" sz="1400" b="1" i="0" dirty="0" err="1" smtClean="0">
                <a:solidFill>
                  <a:srgbClr val="FFFFFF"/>
                </a:solidFill>
              </a:rPr>
              <a:t>tres</a:t>
            </a:r>
            <a:r>
              <a:rPr lang="en-US" sz="1400" b="1" i="0" dirty="0" smtClean="0">
                <a:solidFill>
                  <a:srgbClr val="FFFFFF"/>
                </a:solidFill>
              </a:rPr>
              <a:t> d</a:t>
            </a:r>
            <a:r>
              <a:rPr lang="x-none" sz="1400" b="1" i="0" dirty="0" smtClean="0">
                <a:solidFill>
                  <a:srgbClr val="FFFFFF"/>
                </a:solidFill>
              </a:rPr>
              <a:t>eben completarse en un plazo de 28 días después de alcanzar </a:t>
            </a:r>
            <a:r>
              <a:rPr lang="en-US" sz="1400" b="1" i="0" dirty="0" err="1" smtClean="0">
                <a:solidFill>
                  <a:srgbClr val="FFFFFF"/>
                </a:solidFill>
              </a:rPr>
              <a:t>por</a:t>
            </a:r>
            <a:r>
              <a:rPr lang="en-US" sz="1400" b="1" i="0" dirty="0" smtClean="0">
                <a:solidFill>
                  <a:srgbClr val="FFFFFF"/>
                </a:solidFill>
              </a:rPr>
              <a:t> </a:t>
            </a:r>
            <a:r>
              <a:rPr lang="en-US" sz="1400" b="1" i="0" dirty="0" err="1" smtClean="0">
                <a:solidFill>
                  <a:srgbClr val="FFFFFF"/>
                </a:solidFill>
              </a:rPr>
              <a:t>primera</a:t>
            </a:r>
            <a:r>
              <a:rPr lang="en-US" sz="1400" b="1" i="0" dirty="0" smtClean="0">
                <a:solidFill>
                  <a:srgbClr val="FFFFFF"/>
                </a:solidFill>
              </a:rPr>
              <a:t> </a:t>
            </a:r>
            <a:r>
              <a:rPr lang="en-US" sz="1400" b="1" i="0" dirty="0" err="1" smtClean="0">
                <a:solidFill>
                  <a:srgbClr val="FFFFFF"/>
                </a:solidFill>
              </a:rPr>
              <a:t>vez</a:t>
            </a:r>
            <a:r>
              <a:rPr lang="en-US" sz="1400" b="1" i="0" dirty="0" smtClean="0">
                <a:solidFill>
                  <a:srgbClr val="FFFFFF"/>
                </a:solidFill>
              </a:rPr>
              <a:t> </a:t>
            </a:r>
            <a:r>
              <a:rPr lang="x-none" sz="1400" b="1" i="0" dirty="0" smtClean="0">
                <a:solidFill>
                  <a:srgbClr val="FFFFFF"/>
                </a:solidFill>
              </a:rPr>
              <a:t>el ciclo de pagos por BV  (5000/5000 BV). </a:t>
            </a:r>
            <a:r>
              <a:rPr lang="en-US" sz="1400" b="1" i="0" dirty="0" smtClean="0">
                <a:solidFill>
                  <a:srgbClr val="FFFFFF"/>
                </a:solidFill>
              </a:rPr>
              <a:t> </a:t>
            </a:r>
            <a:r>
              <a:rPr lang="x-none" sz="1400" b="1" i="0" dirty="0" smtClean="0">
                <a:solidFill>
                  <a:srgbClr val="FFFFFF"/>
                </a:solidFill>
              </a:rPr>
              <a:t>(</a:t>
            </a:r>
            <a:r>
              <a:rPr lang="en-US" sz="1400" b="1" i="0" dirty="0" smtClean="0">
                <a:solidFill>
                  <a:srgbClr val="FFFFFF"/>
                </a:solidFill>
              </a:rPr>
              <a:t>L</a:t>
            </a:r>
            <a:r>
              <a:rPr lang="x-none" sz="1400" b="1" i="0" dirty="0" smtClean="0">
                <a:solidFill>
                  <a:srgbClr val="FFFFFF"/>
                </a:solidFill>
              </a:rPr>
              <a:t>a retención de la comisión durante 28 días permite cumplir</a:t>
            </a:r>
            <a:r>
              <a:rPr lang="en-US" sz="1400" b="1" i="0" dirty="0" smtClean="0">
                <a:solidFill>
                  <a:srgbClr val="FFFFFF"/>
                </a:solidFill>
              </a:rPr>
              <a:t> con</a:t>
            </a:r>
            <a:r>
              <a:rPr lang="x-none" sz="1400" b="1" i="0" dirty="0" smtClean="0">
                <a:solidFill>
                  <a:srgbClr val="FFFFFF"/>
                </a:solidFill>
              </a:rPr>
              <a:t> esto)</a:t>
            </a:r>
          </a:p>
        </p:txBody>
      </p:sp>
      <p:sp>
        <p:nvSpPr>
          <p:cNvPr id="2" name="TextBox 1"/>
          <p:cNvSpPr txBox="1"/>
          <p:nvPr/>
        </p:nvSpPr>
        <p:spPr>
          <a:xfrm>
            <a:off x="6473704" y="174421"/>
            <a:ext cx="4962704" cy="523220"/>
          </a:xfrm>
          <a:prstGeom prst="rect">
            <a:avLst/>
          </a:prstGeom>
          <a:noFill/>
        </p:spPr>
        <p:txBody>
          <a:bodyPr wrap="none" rtlCol="0">
            <a:spAutoFit/>
          </a:bodyPr>
          <a:lstStyle/>
          <a:p>
            <a:pPr algn="ctr"/>
            <a:r>
              <a:rPr lang="x-none" sz="2800" b="1" i="0" dirty="0" smtClean="0">
                <a:solidFill>
                  <a:srgbClr val="FFFFFF"/>
                </a:solidFill>
                <a:latin typeface="Calibri" pitchFamily="18" charset="0"/>
              </a:rPr>
              <a:t>Causas de una Pérdida de Comisión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782678" cy="68580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6908" r="25471"/>
          <a:stretch/>
        </p:blipFill>
        <p:spPr>
          <a:xfrm>
            <a:off x="379342" y="5151712"/>
            <a:ext cx="5023994" cy="1063852"/>
          </a:xfrm>
          <a:prstGeom prst="rect">
            <a:avLst/>
          </a:prstGeom>
          <a:ln w="19050">
            <a:solidFill>
              <a:srgbClr val="FF0000"/>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085" y="6021769"/>
            <a:ext cx="5020376" cy="771633"/>
          </a:xfrm>
          <a:prstGeom prst="rect">
            <a:avLst/>
          </a:prstGeom>
          <a:ln w="19050">
            <a:solidFill>
              <a:srgbClr val="FF0000"/>
            </a:solidFill>
          </a:ln>
        </p:spPr>
      </p:pic>
    </p:spTree>
    <p:extLst>
      <p:ext uri="{BB962C8B-B14F-4D97-AF65-F5344CB8AC3E}">
        <p14:creationId xmlns:p14="http://schemas.microsoft.com/office/powerpoint/2010/main" val="2845708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par>
                          <p:cTn id="27" fill="hold">
                            <p:stCondLst>
                              <p:cond delay="1000"/>
                            </p:stCondLst>
                            <p:childTnLst>
                              <p:par>
                                <p:cTn id="28" presetID="2" presetClass="entr" presetSubtype="4" fill="hold" grpId="0" nodeType="afterEffect">
                                  <p:stCondLst>
                                    <p:cond delay="10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720" y="2681380"/>
            <a:ext cx="1653480" cy="82674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2349" y="3516525"/>
            <a:ext cx="1306880" cy="623101"/>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3141" y="1318776"/>
            <a:ext cx="2660541" cy="131515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9601" y="1401550"/>
            <a:ext cx="8349307" cy="3950603"/>
          </a:xfrm>
          <a:prstGeom prst="rect">
            <a:avLst/>
          </a:prstGeom>
        </p:spPr>
      </p:pic>
      <p:sp>
        <p:nvSpPr>
          <p:cNvPr id="36" name="TextBox 35"/>
          <p:cNvSpPr txBox="1"/>
          <p:nvPr/>
        </p:nvSpPr>
        <p:spPr>
          <a:xfrm>
            <a:off x="860612" y="5042647"/>
            <a:ext cx="10569388" cy="1588127"/>
          </a:xfrm>
          <a:prstGeom prst="rect">
            <a:avLst/>
          </a:prstGeom>
          <a:noFill/>
        </p:spPr>
        <p:txBody>
          <a:bodyPr wrap="square" rtlCol="0">
            <a:spAutoFit/>
          </a:bodyPr>
          <a:lstStyle/>
          <a:p>
            <a:pPr algn="ctr" defTabSz="457200">
              <a:lnSpc>
                <a:spcPct val="90000"/>
              </a:lnSpc>
            </a:pPr>
            <a:endParaRPr lang="en-US" sz="1800" b="1" dirty="0" smtClean="0">
              <a:solidFill>
                <a:srgbClr val="042555"/>
              </a:solidFill>
              <a:latin typeface="Arial" pitchFamily="18" charset="0"/>
            </a:endParaRPr>
          </a:p>
          <a:p>
            <a:pPr algn="ctr" defTabSz="457200">
              <a:lnSpc>
                <a:spcPct val="90000"/>
              </a:lnSpc>
            </a:pPr>
            <a:endParaRPr lang="en-US" sz="1800" b="1" dirty="0">
              <a:solidFill>
                <a:srgbClr val="042555"/>
              </a:solidFill>
              <a:latin typeface="Arial" pitchFamily="18" charset="0"/>
            </a:endParaRPr>
          </a:p>
          <a:p>
            <a:pPr algn="ctr" defTabSz="457200">
              <a:lnSpc>
                <a:spcPct val="90000"/>
              </a:lnSpc>
            </a:pPr>
            <a:r>
              <a:rPr lang="x-none" sz="1800" b="1" dirty="0" smtClean="0">
                <a:solidFill>
                  <a:srgbClr val="042555"/>
                </a:solidFill>
                <a:latin typeface="Arial" pitchFamily="18" charset="0"/>
              </a:rPr>
              <a:t>La Bonificación Gerencial de </a:t>
            </a:r>
            <a:r>
              <a:rPr lang="en-US" sz="1800" b="1" dirty="0" smtClean="0">
                <a:solidFill>
                  <a:srgbClr val="042555"/>
                </a:solidFill>
                <a:latin typeface="Arial" pitchFamily="18" charset="0"/>
              </a:rPr>
              <a:t>420 €</a:t>
            </a:r>
            <a:r>
              <a:rPr lang="x-none" sz="1800" b="1" dirty="0">
                <a:solidFill>
                  <a:srgbClr val="042555"/>
                </a:solidFill>
                <a:latin typeface="Arial" pitchFamily="18" charset="0"/>
              </a:rPr>
              <a:t> se obtiene cuando, en la misma semana: un BDC gana la comisión de 210 </a:t>
            </a:r>
            <a:r>
              <a:rPr lang="x-none" sz="1800" b="1" dirty="0" smtClean="0">
                <a:solidFill>
                  <a:srgbClr val="042555"/>
                </a:solidFill>
                <a:latin typeface="Arial" pitchFamily="18" charset="0"/>
              </a:rPr>
              <a:t>€ por alcanzar el requisito de 5000/5000 BV para el pago y otros dos BDC (uno en su rama izquierda y otro en la derecha) ganan </a:t>
            </a:r>
            <a:r>
              <a:rPr lang="en-US" sz="1800" b="1" dirty="0" smtClean="0">
                <a:solidFill>
                  <a:srgbClr val="042555"/>
                </a:solidFill>
                <a:latin typeface="Arial" pitchFamily="18" charset="0"/>
              </a:rPr>
              <a:t>42</a:t>
            </a:r>
            <a:r>
              <a:rPr lang="x-none" sz="1800" b="1" dirty="0" smtClean="0">
                <a:solidFill>
                  <a:srgbClr val="042555"/>
                </a:solidFill>
                <a:latin typeface="Arial" pitchFamily="18" charset="0"/>
              </a:rPr>
              <a:t>0 € por alcanzar el requisito de 5000/5000 BV para el pago</a:t>
            </a:r>
            <a:endParaRPr lang="x-none" sz="1800" b="1" dirty="0">
              <a:solidFill>
                <a:srgbClr val="042555"/>
              </a:solidFill>
              <a:latin typeface="Arial" pitchFamily="18" charset="0"/>
            </a:endParaRPr>
          </a:p>
        </p:txBody>
      </p:sp>
      <p:sp>
        <p:nvSpPr>
          <p:cNvPr id="11" name="TextBox 10"/>
          <p:cNvSpPr txBox="1"/>
          <p:nvPr/>
        </p:nvSpPr>
        <p:spPr>
          <a:xfrm>
            <a:off x="476833" y="838200"/>
            <a:ext cx="11154874" cy="369332"/>
          </a:xfrm>
          <a:prstGeom prst="rect">
            <a:avLst/>
          </a:prstGeom>
          <a:noFill/>
        </p:spPr>
        <p:txBody>
          <a:bodyPr wrap="square" rtlCol="0">
            <a:spAutoFit/>
          </a:bodyPr>
          <a:lstStyle/>
          <a:p>
            <a:pPr algn="ctr" defTabSz="457200"/>
            <a:r>
              <a:rPr lang="x-none" sz="1800" b="1" dirty="0">
                <a:solidFill>
                  <a:srgbClr val="042555"/>
                </a:solidFill>
                <a:latin typeface="Arial" pitchFamily="18" charset="0"/>
              </a:rPr>
              <a:t>Bonificación de </a:t>
            </a:r>
            <a:r>
              <a:rPr lang="en-US" sz="1800" b="1" dirty="0" smtClean="0">
                <a:solidFill>
                  <a:srgbClr val="042555"/>
                </a:solidFill>
                <a:latin typeface="Arial" pitchFamily="18" charset="0"/>
              </a:rPr>
              <a:t>42</a:t>
            </a:r>
            <a:r>
              <a:rPr lang="x-none" sz="1800" b="1" dirty="0" smtClean="0">
                <a:solidFill>
                  <a:srgbClr val="042555"/>
                </a:solidFill>
                <a:latin typeface="Arial" pitchFamily="18" charset="0"/>
              </a:rPr>
              <a:t>0 €</a:t>
            </a:r>
            <a:r>
              <a:rPr lang="x-none" sz="1800" b="1" i="0" dirty="0" smtClean="0">
                <a:solidFill>
                  <a:srgbClr val="042555"/>
                </a:solidFill>
                <a:latin typeface="Arial" pitchFamily="18" charset="0"/>
              </a:rPr>
              <a:t> por instruir y ayudar a otros UFO a lograr el éxito económico.</a:t>
            </a:r>
          </a:p>
        </p:txBody>
      </p:sp>
      <p:pic>
        <p:nvPicPr>
          <p:cNvPr id="2" name="Picture 1"/>
          <p:cNvPicPr>
            <a:picLocks noChangeAspect="1"/>
          </p:cNvPicPr>
          <p:nvPr/>
        </p:nvPicPr>
        <p:blipFill>
          <a:blip r:embed="rId7"/>
          <a:stretch>
            <a:fillRect/>
          </a:stretch>
        </p:blipFill>
        <p:spPr>
          <a:xfrm>
            <a:off x="3916033" y="1664656"/>
            <a:ext cx="823597" cy="376809"/>
          </a:xfrm>
          <a:prstGeom prst="rect">
            <a:avLst/>
          </a:prstGeom>
        </p:spPr>
      </p:pic>
      <p:pic>
        <p:nvPicPr>
          <p:cNvPr id="3" name="Picture 2"/>
          <p:cNvPicPr>
            <a:picLocks noChangeAspect="1"/>
          </p:cNvPicPr>
          <p:nvPr/>
        </p:nvPicPr>
        <p:blipFill>
          <a:blip r:embed="rId8"/>
          <a:stretch>
            <a:fillRect/>
          </a:stretch>
        </p:blipFill>
        <p:spPr>
          <a:xfrm>
            <a:off x="7462141" y="1664656"/>
            <a:ext cx="823599" cy="376810"/>
          </a:xfrm>
          <a:prstGeom prst="rect">
            <a:avLst/>
          </a:prstGeom>
        </p:spPr>
      </p:pic>
      <p:pic>
        <p:nvPicPr>
          <p:cNvPr id="6" name="Picture 5"/>
          <p:cNvPicPr>
            <a:picLocks noChangeAspect="1"/>
          </p:cNvPicPr>
          <p:nvPr/>
        </p:nvPicPr>
        <p:blipFill>
          <a:blip r:embed="rId8"/>
          <a:stretch>
            <a:fillRect/>
          </a:stretch>
        </p:blipFill>
        <p:spPr>
          <a:xfrm>
            <a:off x="2428868" y="2795260"/>
            <a:ext cx="819844" cy="375092"/>
          </a:xfrm>
          <a:prstGeom prst="rect">
            <a:avLst/>
          </a:prstGeom>
        </p:spPr>
      </p:pic>
      <p:pic>
        <p:nvPicPr>
          <p:cNvPr id="8" name="Picture 7"/>
          <p:cNvPicPr>
            <a:picLocks noChangeAspect="1"/>
          </p:cNvPicPr>
          <p:nvPr/>
        </p:nvPicPr>
        <p:blipFill>
          <a:blip r:embed="rId8"/>
          <a:stretch>
            <a:fillRect/>
          </a:stretch>
        </p:blipFill>
        <p:spPr>
          <a:xfrm>
            <a:off x="4827988" y="2761060"/>
            <a:ext cx="712538" cy="409292"/>
          </a:xfrm>
          <a:prstGeom prst="rect">
            <a:avLst/>
          </a:prstGeom>
        </p:spPr>
      </p:pic>
      <p:pic>
        <p:nvPicPr>
          <p:cNvPr id="12" name="Picture 11"/>
          <p:cNvPicPr>
            <a:picLocks noChangeAspect="1"/>
          </p:cNvPicPr>
          <p:nvPr/>
        </p:nvPicPr>
        <p:blipFill>
          <a:blip r:embed="rId9"/>
          <a:stretch>
            <a:fillRect/>
          </a:stretch>
        </p:blipFill>
        <p:spPr>
          <a:xfrm>
            <a:off x="7873940" y="3627788"/>
            <a:ext cx="823031" cy="371888"/>
          </a:xfrm>
          <a:prstGeom prst="rect">
            <a:avLst/>
          </a:prstGeom>
        </p:spPr>
      </p:pic>
      <p:pic>
        <p:nvPicPr>
          <p:cNvPr id="19" name="Picture 18"/>
          <p:cNvPicPr>
            <a:picLocks noChangeAspect="1"/>
          </p:cNvPicPr>
          <p:nvPr/>
        </p:nvPicPr>
        <p:blipFill>
          <a:blip r:embed="rId8"/>
          <a:stretch>
            <a:fillRect/>
          </a:stretch>
        </p:blipFill>
        <p:spPr>
          <a:xfrm>
            <a:off x="9922196" y="3591280"/>
            <a:ext cx="795442" cy="363928"/>
          </a:xfrm>
          <a:prstGeom prst="rect">
            <a:avLst/>
          </a:prstGeom>
        </p:spPr>
      </p:pic>
      <p:sp>
        <p:nvSpPr>
          <p:cNvPr id="20" name="Rounded Rectangle 19"/>
          <p:cNvSpPr/>
          <p:nvPr/>
        </p:nvSpPr>
        <p:spPr>
          <a:xfrm>
            <a:off x="8702040" y="1546618"/>
            <a:ext cx="2727960" cy="840304"/>
          </a:xfrm>
          <a:prstGeom prst="round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sz="2000" b="1" dirty="0" err="1" smtClean="0">
                <a:solidFill>
                  <a:prstClr val="white"/>
                </a:solidFill>
              </a:rPr>
              <a:t>Potencial</a:t>
            </a:r>
            <a:r>
              <a:rPr lang="en-US" sz="2000" b="1" dirty="0" smtClean="0">
                <a:solidFill>
                  <a:prstClr val="white"/>
                </a:solidFill>
              </a:rPr>
              <a:t> de 2520 € </a:t>
            </a:r>
            <a:br>
              <a:rPr lang="en-US" sz="2000" b="1" dirty="0" smtClean="0">
                <a:solidFill>
                  <a:prstClr val="white"/>
                </a:solidFill>
              </a:rPr>
            </a:br>
            <a:r>
              <a:rPr lang="en-US" sz="2000" b="1" dirty="0" err="1" smtClean="0">
                <a:solidFill>
                  <a:prstClr val="white"/>
                </a:solidFill>
              </a:rPr>
              <a:t>por</a:t>
            </a:r>
            <a:r>
              <a:rPr lang="en-US" sz="2000" b="1" dirty="0" smtClean="0">
                <a:solidFill>
                  <a:prstClr val="white"/>
                </a:solidFill>
              </a:rPr>
              <a:t> </a:t>
            </a:r>
            <a:r>
              <a:rPr lang="en-US" sz="2000" b="1" dirty="0" err="1" smtClean="0">
                <a:solidFill>
                  <a:prstClr val="white"/>
                </a:solidFill>
              </a:rPr>
              <a:t>semana</a:t>
            </a:r>
            <a:r>
              <a:rPr lang="en-US" sz="2000" b="1" dirty="0" smtClean="0">
                <a:solidFill>
                  <a:prstClr val="white"/>
                </a:solidFill>
              </a:rPr>
              <a:t>, </a:t>
            </a:r>
            <a:r>
              <a:rPr lang="en-US" sz="2000" b="1" dirty="0" err="1" smtClean="0">
                <a:solidFill>
                  <a:prstClr val="white"/>
                </a:solidFill>
              </a:rPr>
              <a:t>por</a:t>
            </a:r>
            <a:r>
              <a:rPr lang="en-US" sz="2000" b="1" dirty="0" smtClean="0">
                <a:solidFill>
                  <a:prstClr val="white"/>
                </a:solidFill>
              </a:rPr>
              <a:t> BDC</a:t>
            </a:r>
          </a:p>
        </p:txBody>
      </p:sp>
      <p:sp>
        <p:nvSpPr>
          <p:cNvPr id="21" name="Rectangle 20"/>
          <p:cNvSpPr/>
          <p:nvPr/>
        </p:nvSpPr>
        <p:spPr>
          <a:xfrm>
            <a:off x="0" y="61521"/>
            <a:ext cx="11947358" cy="646327"/>
          </a:xfrm>
          <a:prstGeom prst="rect">
            <a:avLst/>
          </a:prstGeom>
        </p:spPr>
        <p:txBody>
          <a:bodyPr wrap="square" lIns="91414" tIns="45718" rIns="91414" bIns="45718">
            <a:spAutoFit/>
          </a:bodyPr>
          <a:lstStyle/>
          <a:p>
            <a:pPr algn="ctr" defTabSz="914105">
              <a:tabLst>
                <a:tab pos="114265" algn="l"/>
              </a:tabLst>
            </a:pPr>
            <a:r>
              <a:rPr lang="es-ES" sz="3600" b="1" dirty="0">
                <a:solidFill>
                  <a:srgbClr val="01A8CA"/>
                </a:solidFill>
                <a:latin typeface="Century Gothic" panose="020B0502020202020204" pitchFamily="34" charset="0"/>
                <a:cs typeface="Arial"/>
              </a:rPr>
              <a:t>¿Cómo se obtienen las </a:t>
            </a:r>
            <a:r>
              <a:rPr lang="es-ES" sz="3600" b="1" dirty="0" smtClean="0">
                <a:solidFill>
                  <a:srgbClr val="01A8CA"/>
                </a:solidFill>
                <a:latin typeface="Century Gothic" panose="020B0502020202020204" pitchFamily="34" charset="0"/>
                <a:cs typeface="Arial"/>
              </a:rPr>
              <a:t>Bonificaciones Gerenciales?</a:t>
            </a:r>
            <a:endParaRPr lang="en-US" sz="3600" b="1" dirty="0">
              <a:solidFill>
                <a:srgbClr val="01A8CA"/>
              </a:solidFill>
              <a:latin typeface="Century Gothic" panose="020B0502020202020204" pitchFamily="34" charset="0"/>
              <a:cs typeface="Arial"/>
            </a:endParaRPr>
          </a:p>
        </p:txBody>
      </p:sp>
    </p:spTree>
    <p:extLst>
      <p:ext uri="{BB962C8B-B14F-4D97-AF65-F5344CB8AC3E}">
        <p14:creationId xmlns:p14="http://schemas.microsoft.com/office/powerpoint/2010/main" val="3500632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2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20120709_MasterUnFranchiseOwner7.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5305" y="2411953"/>
            <a:ext cx="256057" cy="3749415"/>
          </a:xfrm>
          <a:prstGeom prst="rect">
            <a:avLst/>
          </a:prstGeom>
        </p:spPr>
      </p:pic>
      <p:grpSp>
        <p:nvGrpSpPr>
          <p:cNvPr id="8" name="Group 7"/>
          <p:cNvGrpSpPr/>
          <p:nvPr/>
        </p:nvGrpSpPr>
        <p:grpSpPr>
          <a:xfrm>
            <a:off x="55172" y="1321993"/>
            <a:ext cx="8078893" cy="3754974"/>
            <a:chOff x="55173" y="1321993"/>
            <a:chExt cx="12078780" cy="4531788"/>
          </a:xfrm>
        </p:grpSpPr>
        <p:grpSp>
          <p:nvGrpSpPr>
            <p:cNvPr id="7" name="Group 6"/>
            <p:cNvGrpSpPr/>
            <p:nvPr/>
          </p:nvGrpSpPr>
          <p:grpSpPr>
            <a:xfrm>
              <a:off x="2262250" y="1321993"/>
              <a:ext cx="7728631" cy="4531788"/>
              <a:chOff x="2262250" y="1319471"/>
              <a:chExt cx="7728631" cy="4531788"/>
            </a:xfrm>
          </p:grpSpPr>
          <p:pic>
            <p:nvPicPr>
              <p:cNvPr id="3" name="Picture 2" descr="20120709_EarnMoreIncome2Revise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5633" y="2666431"/>
                <a:ext cx="7675248" cy="72698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5960" y="1319471"/>
                <a:ext cx="3496153" cy="129616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3664" y="4843437"/>
                <a:ext cx="1194936" cy="427296"/>
              </a:xfrm>
              <a:prstGeom prst="rect">
                <a:avLst/>
              </a:prstGeom>
            </p:spPr>
          </p:pic>
          <p:pic>
            <p:nvPicPr>
              <p:cNvPr id="31" name="Picture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2250" y="5256840"/>
                <a:ext cx="2344669" cy="594419"/>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0689" y="4647811"/>
                <a:ext cx="1147911" cy="612709"/>
              </a:xfrm>
              <a:prstGeom prst="rect">
                <a:avLst/>
              </a:prstGeom>
            </p:spPr>
          </p:pic>
        </p:grpSp>
        <p:grpSp>
          <p:nvGrpSpPr>
            <p:cNvPr id="2" name="Group 1"/>
            <p:cNvGrpSpPr/>
            <p:nvPr/>
          </p:nvGrpSpPr>
          <p:grpSpPr>
            <a:xfrm>
              <a:off x="55173" y="1358677"/>
              <a:ext cx="12078780" cy="4486233"/>
              <a:chOff x="55173" y="1358677"/>
              <a:chExt cx="12078780" cy="4486233"/>
            </a:xfrm>
          </p:grpSpPr>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173" y="1358677"/>
                <a:ext cx="12078780" cy="3895538"/>
              </a:xfrm>
              <a:prstGeom prst="rect">
                <a:avLst/>
              </a:prstGeom>
            </p:spPr>
          </p:pic>
          <p:pic>
            <p:nvPicPr>
              <p:cNvPr id="10" name="Picture 9" descr="20120709_EarnMoreIncome2.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09685" y="1659559"/>
                <a:ext cx="2365484" cy="786463"/>
              </a:xfrm>
              <a:prstGeom prst="rect">
                <a:avLst/>
              </a:prstGeom>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64900" y="1665685"/>
                <a:ext cx="3170237" cy="4179225"/>
              </a:xfrm>
              <a:prstGeom prst="rect">
                <a:avLst/>
              </a:prstGeom>
            </p:spPr>
          </p:pic>
        </p:grpSp>
      </p:grpSp>
      <p:sp>
        <p:nvSpPr>
          <p:cNvPr id="26" name="TextBox 25"/>
          <p:cNvSpPr txBox="1"/>
          <p:nvPr/>
        </p:nvSpPr>
        <p:spPr>
          <a:xfrm>
            <a:off x="1848299" y="4449511"/>
            <a:ext cx="812800" cy="205184"/>
          </a:xfrm>
          <a:prstGeom prst="rect">
            <a:avLst/>
          </a:prstGeom>
          <a:noFill/>
        </p:spPr>
        <p:txBody>
          <a:bodyPr wrap="square" rtlCol="0">
            <a:spAutoFit/>
          </a:bodyPr>
          <a:lstStyle/>
          <a:p>
            <a:pPr algn="ctr" defTabSz="457200">
              <a:lnSpc>
                <a:spcPct val="90000"/>
              </a:lnSpc>
            </a:pPr>
            <a:r>
              <a:rPr lang="x-none" sz="800" b="1" i="0" dirty="0" smtClean="0">
                <a:solidFill>
                  <a:srgbClr val="042555"/>
                </a:solidFill>
                <a:latin typeface="Arial" pitchFamily="18" charset="0"/>
              </a:rPr>
              <a:t>200 BV</a:t>
            </a:r>
          </a:p>
        </p:txBody>
      </p:sp>
      <p:sp>
        <p:nvSpPr>
          <p:cNvPr id="24" name="TextBox 23"/>
          <p:cNvSpPr txBox="1"/>
          <p:nvPr/>
        </p:nvSpPr>
        <p:spPr>
          <a:xfrm>
            <a:off x="7505297" y="1028184"/>
            <a:ext cx="4518249" cy="1015663"/>
          </a:xfrm>
          <a:prstGeom prst="rect">
            <a:avLst/>
          </a:prstGeom>
          <a:noFill/>
        </p:spPr>
        <p:txBody>
          <a:bodyPr wrap="square" rtlCol="0">
            <a:spAutoFit/>
          </a:bodyPr>
          <a:lstStyle/>
          <a:p>
            <a:pPr defTabSz="457200"/>
            <a:r>
              <a:rPr lang="x-none" sz="2000" b="1" i="0" dirty="0" smtClean="0">
                <a:solidFill>
                  <a:srgbClr val="042555"/>
                </a:solidFill>
                <a:latin typeface="Arial" pitchFamily="18" charset="0"/>
              </a:rPr>
              <a:t>Todo Centro de Desarrollo de Negocio adicional incrementa la posibilidad de ganar comisiones</a:t>
            </a:r>
          </a:p>
        </p:txBody>
      </p:sp>
      <p:sp>
        <p:nvSpPr>
          <p:cNvPr id="15" name="TextBox 14"/>
          <p:cNvSpPr txBox="1"/>
          <p:nvPr/>
        </p:nvSpPr>
        <p:spPr>
          <a:xfrm>
            <a:off x="4540504" y="4581971"/>
            <a:ext cx="7483042" cy="2008889"/>
          </a:xfrm>
          <a:prstGeom prst="roundRect">
            <a:avLst/>
          </a:prstGeom>
          <a:solidFill>
            <a:schemeClr val="tx2">
              <a:lumMod val="75000"/>
            </a:schemeClr>
          </a:solidFill>
          <a:ln>
            <a:noFill/>
          </a:ln>
        </p:spPr>
        <p:txBody>
          <a:bodyPr wrap="square" lIns="91284" tIns="45643" rIns="91284" bIns="45643" rtlCol="0">
            <a:spAutoFit/>
          </a:bodyPr>
          <a:lstStyle/>
          <a:p>
            <a:pPr marL="285750" lvl="1" indent="-285750">
              <a:buFont typeface="Arial" panose="020B0604020202020204" pitchFamily="34" charset="0"/>
              <a:buChar char="•"/>
            </a:pPr>
            <a:r>
              <a:rPr lang="x-none" sz="1600" b="1" i="0" dirty="0" smtClean="0">
                <a:solidFill>
                  <a:srgbClr val="DDDEDD"/>
                </a:solidFill>
              </a:rPr>
              <a:t>Se gana cuando se paga la primera comisión por alcanzar el </a:t>
            </a:r>
            <a:r>
              <a:rPr lang="en-US" sz="1600" b="1" i="0" dirty="0" err="1" smtClean="0">
                <a:solidFill>
                  <a:srgbClr val="DDDEDD"/>
                </a:solidFill>
              </a:rPr>
              <a:t>nivel</a:t>
            </a:r>
            <a:r>
              <a:rPr lang="en-US" sz="1600" b="1" i="0" dirty="0" smtClean="0">
                <a:solidFill>
                  <a:srgbClr val="DDDEDD"/>
                </a:solidFill>
              </a:rPr>
              <a:t> de </a:t>
            </a:r>
            <a:r>
              <a:rPr lang="en-US" sz="1600" b="1" i="0" dirty="0" err="1" smtClean="0">
                <a:solidFill>
                  <a:srgbClr val="DDDEDD"/>
                </a:solidFill>
              </a:rPr>
              <a:t>pago</a:t>
            </a:r>
            <a:r>
              <a:rPr lang="en-US" sz="1600" b="1" i="0" dirty="0" smtClean="0">
                <a:solidFill>
                  <a:srgbClr val="DDDEDD"/>
                </a:solidFill>
              </a:rPr>
              <a:t> de </a:t>
            </a:r>
            <a:r>
              <a:rPr lang="x-none" sz="1600" b="1" i="0" dirty="0" smtClean="0">
                <a:solidFill>
                  <a:srgbClr val="DDDEDD"/>
                </a:solidFill>
              </a:rPr>
              <a:t> 5000/5000 BV </a:t>
            </a:r>
          </a:p>
          <a:p>
            <a:pPr marL="285750" lvl="1" indent="-285750">
              <a:buFont typeface="Arial" panose="020B0604020202020204" pitchFamily="34" charset="0"/>
              <a:buChar char="•"/>
            </a:pPr>
            <a:r>
              <a:rPr lang="x-none" sz="1600" b="1" i="0" dirty="0" smtClean="0">
                <a:solidFill>
                  <a:srgbClr val="DDDEDD"/>
                </a:solidFill>
              </a:rPr>
              <a:t>Se concede solo una vez por cada BDC y no tiene vencimiento</a:t>
            </a:r>
          </a:p>
          <a:p>
            <a:pPr marL="285750" lvl="1" indent="-285750">
              <a:buFont typeface="Arial" panose="020B0604020202020204" pitchFamily="34" charset="0"/>
              <a:buChar char="•"/>
            </a:pPr>
            <a:r>
              <a:rPr lang="x-none" sz="1600" b="1" i="0" dirty="0" smtClean="0">
                <a:solidFill>
                  <a:srgbClr val="DDDEDD"/>
                </a:solidFill>
              </a:rPr>
              <a:t>Deberá colocarse conforme a la política y calificarse con 200 BV</a:t>
            </a:r>
          </a:p>
          <a:p>
            <a:pPr marL="285750" lvl="1" indent="-285750">
              <a:buFont typeface="Arial" panose="020B0604020202020204" pitchFamily="34" charset="0"/>
              <a:buChar char="•"/>
            </a:pPr>
            <a:r>
              <a:rPr lang="x-none" sz="1600" b="1" i="0" dirty="0" smtClean="0">
                <a:solidFill>
                  <a:srgbClr val="DDDEDD"/>
                </a:solidFill>
              </a:rPr>
              <a:t>No </a:t>
            </a:r>
            <a:r>
              <a:rPr lang="en-US" sz="1600" b="1" i="0" dirty="0" err="1" smtClean="0">
                <a:solidFill>
                  <a:srgbClr val="DDDEDD"/>
                </a:solidFill>
              </a:rPr>
              <a:t>necesita</a:t>
            </a:r>
            <a:r>
              <a:rPr lang="en-US" sz="1600" b="1" i="0" dirty="0" smtClean="0">
                <a:solidFill>
                  <a:srgbClr val="DDDEDD"/>
                </a:solidFill>
              </a:rPr>
              <a:t> </a:t>
            </a:r>
            <a:r>
              <a:rPr lang="en-US" sz="1600" b="1" i="0" dirty="0" err="1" smtClean="0">
                <a:solidFill>
                  <a:srgbClr val="DDDEDD"/>
                </a:solidFill>
              </a:rPr>
              <a:t>requisitos</a:t>
            </a:r>
            <a:r>
              <a:rPr lang="en-US" sz="1600" b="1" i="0" dirty="0" smtClean="0">
                <a:solidFill>
                  <a:srgbClr val="DDDEDD"/>
                </a:solidFill>
              </a:rPr>
              <a:t> </a:t>
            </a:r>
            <a:r>
              <a:rPr lang="en-US" sz="1600" b="1" i="0" dirty="0" err="1" smtClean="0">
                <a:solidFill>
                  <a:srgbClr val="DDDEDD"/>
                </a:solidFill>
              </a:rPr>
              <a:t>adicionales</a:t>
            </a:r>
            <a:r>
              <a:rPr lang="en-US" sz="1600" b="1" i="0" dirty="0" smtClean="0">
                <a:solidFill>
                  <a:srgbClr val="DDDEDD"/>
                </a:solidFill>
              </a:rPr>
              <a:t> </a:t>
            </a:r>
            <a:r>
              <a:rPr lang="en-US" sz="1600" b="1" i="0" dirty="0" err="1" smtClean="0">
                <a:solidFill>
                  <a:srgbClr val="DDDEDD"/>
                </a:solidFill>
              </a:rPr>
              <a:t>como</a:t>
            </a:r>
            <a:r>
              <a:rPr lang="en-US" sz="1600" b="1" i="0" dirty="0" smtClean="0">
                <a:solidFill>
                  <a:srgbClr val="DDDEDD"/>
                </a:solidFill>
              </a:rPr>
              <a:t> </a:t>
            </a:r>
            <a:r>
              <a:rPr lang="x-none" sz="1600" b="1" i="0" dirty="0" smtClean="0">
                <a:solidFill>
                  <a:srgbClr val="DDDEDD"/>
                </a:solidFill>
              </a:rPr>
              <a:t>la Opción de Acumulación Mensual n</a:t>
            </a:r>
            <a:r>
              <a:rPr lang="en-US" sz="1600" b="1" i="0" dirty="0" err="1" smtClean="0">
                <a:solidFill>
                  <a:srgbClr val="DDDEDD"/>
                </a:solidFill>
              </a:rPr>
              <a:t>i</a:t>
            </a:r>
            <a:r>
              <a:rPr lang="x-none" sz="1600" b="1" i="0" dirty="0" smtClean="0">
                <a:solidFill>
                  <a:srgbClr val="DDDEDD"/>
                </a:solidFill>
              </a:rPr>
              <a:t> el Formulario 1000 trimestral</a:t>
            </a:r>
          </a:p>
          <a:p>
            <a:pPr marL="285750" lvl="1" indent="-285750">
              <a:buFont typeface="Arial" panose="020B0604020202020204" pitchFamily="34" charset="0"/>
              <a:buChar char="•"/>
            </a:pPr>
            <a:r>
              <a:rPr lang="x-none" sz="1600" b="1" i="0" dirty="0" smtClean="0">
                <a:solidFill>
                  <a:srgbClr val="DDDEDD"/>
                </a:solidFill>
              </a:rPr>
              <a:t>Consulte a un UFO experimentado antes de colocar un Reingreso</a:t>
            </a:r>
          </a:p>
        </p:txBody>
      </p:sp>
      <p:sp>
        <p:nvSpPr>
          <p:cNvPr id="16" name="Rectangle 15"/>
          <p:cNvSpPr/>
          <p:nvPr/>
        </p:nvSpPr>
        <p:spPr>
          <a:xfrm>
            <a:off x="285309" y="121529"/>
            <a:ext cx="11738237" cy="769437"/>
          </a:xfrm>
          <a:prstGeom prst="rect">
            <a:avLst/>
          </a:prstGeom>
        </p:spPr>
        <p:txBody>
          <a:bodyPr wrap="square" lIns="91414" tIns="45718" rIns="91414" bIns="45718">
            <a:spAutoFit/>
          </a:bodyPr>
          <a:lstStyle/>
          <a:p>
            <a:pPr defTabSz="914105">
              <a:tabLst>
                <a:tab pos="114265" algn="l"/>
              </a:tabLst>
            </a:pPr>
            <a:r>
              <a:rPr lang="en-US" sz="4400" b="1" dirty="0" err="1" smtClean="0">
                <a:solidFill>
                  <a:srgbClr val="01A8CA"/>
                </a:solidFill>
                <a:latin typeface="Century Gothic" panose="020B0502020202020204" pitchFamily="34" charset="0"/>
                <a:cs typeface="Arial"/>
              </a:rPr>
              <a:t>Reingreso</a:t>
            </a:r>
            <a:r>
              <a:rPr lang="en-US" sz="4400" b="1" dirty="0" smtClean="0">
                <a:solidFill>
                  <a:srgbClr val="01A8CA"/>
                </a:solidFill>
                <a:latin typeface="Century Gothic" panose="020B0502020202020204" pitchFamily="34" charset="0"/>
                <a:cs typeface="Arial"/>
              </a:rPr>
              <a:t> – </a:t>
            </a:r>
            <a:r>
              <a:rPr lang="en-US" sz="4400" b="1" dirty="0" err="1" smtClean="0">
                <a:solidFill>
                  <a:srgbClr val="01A8CA"/>
                </a:solidFill>
                <a:latin typeface="Century Gothic" panose="020B0502020202020204" pitchFamily="34" charset="0"/>
                <a:cs typeface="Arial"/>
              </a:rPr>
              <a:t>Obtener</a:t>
            </a:r>
            <a:r>
              <a:rPr lang="en-US" sz="4400" b="1" dirty="0" smtClean="0">
                <a:solidFill>
                  <a:srgbClr val="01A8CA"/>
                </a:solidFill>
                <a:latin typeface="Century Gothic" panose="020B0502020202020204" pitchFamily="34" charset="0"/>
                <a:cs typeface="Arial"/>
              </a:rPr>
              <a:t> </a:t>
            </a:r>
            <a:r>
              <a:rPr lang="en-US" sz="4400" b="1" dirty="0" err="1" smtClean="0">
                <a:solidFill>
                  <a:srgbClr val="01A8CA"/>
                </a:solidFill>
                <a:latin typeface="Century Gothic" panose="020B0502020202020204" pitchFamily="34" charset="0"/>
                <a:cs typeface="Arial"/>
              </a:rPr>
              <a:t>más</a:t>
            </a:r>
            <a:r>
              <a:rPr lang="en-US" sz="4400" b="1" dirty="0" smtClean="0">
                <a:solidFill>
                  <a:srgbClr val="01A8CA"/>
                </a:solidFill>
                <a:latin typeface="Century Gothic" panose="020B0502020202020204" pitchFamily="34" charset="0"/>
                <a:cs typeface="Arial"/>
              </a:rPr>
              <a:t> </a:t>
            </a:r>
            <a:r>
              <a:rPr lang="en-US" sz="4400" b="1" dirty="0" err="1" smtClean="0">
                <a:solidFill>
                  <a:srgbClr val="01A8CA"/>
                </a:solidFill>
                <a:latin typeface="Century Gothic" panose="020B0502020202020204" pitchFamily="34" charset="0"/>
                <a:cs typeface="Arial"/>
              </a:rPr>
              <a:t>Ingresos</a:t>
            </a:r>
            <a:endParaRPr lang="en-US" sz="4400" b="1" dirty="0">
              <a:solidFill>
                <a:srgbClr val="01A8CA"/>
              </a:solidFill>
              <a:latin typeface="Century Gothic" panose="020B0502020202020204" pitchFamily="34" charset="0"/>
              <a:cs typeface="Arial"/>
            </a:endParaRPr>
          </a:p>
        </p:txBody>
      </p:sp>
      <p:sp>
        <p:nvSpPr>
          <p:cNvPr id="4" name="Rectangle 1"/>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44296574"/>
      </p:ext>
    </p:extLst>
  </p:cSld>
  <p:clrMapOvr>
    <a:masterClrMapping/>
  </p:clrMapOvr>
  <p:transition spd="slow">
    <p:push dir="u"/>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222A35"/>
        </a:solidFill>
        <a:effectLst/>
      </p:bgPr>
    </p:bg>
    <p:spTree>
      <p:nvGrpSpPr>
        <p:cNvPr id="1" name=""/>
        <p:cNvGrpSpPr/>
        <p:nvPr/>
      </p:nvGrpSpPr>
      <p:grpSpPr>
        <a:xfrm>
          <a:off x="0" y="0"/>
          <a:ext cx="0" cy="0"/>
          <a:chOff x="0" y="0"/>
          <a:chExt cx="0" cy="0"/>
        </a:xfrm>
      </p:grpSpPr>
      <p:sp>
        <p:nvSpPr>
          <p:cNvPr id="5" name="Rectangle 19"/>
          <p:cNvSpPr>
            <a:spLocks noChangeArrowheads="1"/>
          </p:cNvSpPr>
          <p:nvPr/>
        </p:nvSpPr>
        <p:spPr bwMode="auto">
          <a:xfrm>
            <a:off x="63" y="297362"/>
            <a:ext cx="12192000" cy="707886"/>
          </a:xfrm>
          <a:prstGeom prst="rect">
            <a:avLst/>
          </a:prstGeom>
          <a:noFill/>
          <a:ln w="9525">
            <a:noFill/>
            <a:miter lim="800000"/>
            <a:headEnd/>
            <a:tailEnd/>
          </a:ln>
        </p:spPr>
        <p:txBody>
          <a:bodyPr>
            <a:spAutoFit/>
          </a:bodyPr>
          <a:lstStyle/>
          <a:p>
            <a:pPr marL="457200" lvl="1" algn="ctr" defTabSz="914400" fontAlgn="base">
              <a:spcBef>
                <a:spcPct val="20000"/>
              </a:spcBef>
              <a:spcAft>
                <a:spcPct val="0"/>
              </a:spcAft>
            </a:pPr>
            <a:r>
              <a:rPr lang="x-none" sz="4000" b="1" i="0" dirty="0" smtClean="0">
                <a:solidFill>
                  <a:srgbClr val="FFFFFF"/>
                </a:solidFill>
                <a:effectLst>
                  <a:outerShdw blurRad="38100" dist="38100" dir="2700000" algn="tl">
                    <a:srgbClr val="000000">
                      <a:alpha val="43137"/>
                    </a:srgbClr>
                  </a:outerShdw>
                </a:effectLst>
                <a:latin typeface="Calibri" pitchFamily="18" charset="0"/>
              </a:rPr>
              <a:t>Estrategias recomendadas</a:t>
            </a:r>
          </a:p>
        </p:txBody>
      </p:sp>
      <p:grpSp>
        <p:nvGrpSpPr>
          <p:cNvPr id="13" name="Group 12"/>
          <p:cNvGrpSpPr/>
          <p:nvPr/>
        </p:nvGrpSpPr>
        <p:grpSpPr>
          <a:xfrm>
            <a:off x="290249" y="1147158"/>
            <a:ext cx="11570370" cy="847225"/>
            <a:chOff x="577516" y="1066803"/>
            <a:chExt cx="10956758" cy="1227219"/>
          </a:xfrm>
        </p:grpSpPr>
        <p:sp>
          <p:nvSpPr>
            <p:cNvPr id="7" name="Rounded Rectangle 6"/>
            <p:cNvSpPr/>
            <p:nvPr/>
          </p:nvSpPr>
          <p:spPr>
            <a:xfrm>
              <a:off x="6098232" y="1066804"/>
              <a:ext cx="5436042"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x-none" sz="1400" b="1" i="0" dirty="0" smtClean="0">
                  <a:solidFill>
                    <a:srgbClr val="FFFFFF"/>
                  </a:solidFill>
                  <a:effectLst>
                    <a:outerShdw blurRad="38100" dist="38100" dir="2700000" algn="tl">
                      <a:srgbClr val="000000">
                        <a:alpha val="43137"/>
                      </a:srgbClr>
                    </a:outerShdw>
                  </a:effectLst>
                </a:rPr>
                <a:t>Desarrolle solo dos organizaciones en profundidad a la vez</a:t>
              </a:r>
            </a:p>
          </p:txBody>
        </p:sp>
        <p:grpSp>
          <p:nvGrpSpPr>
            <p:cNvPr id="12" name="Group 11"/>
            <p:cNvGrpSpPr/>
            <p:nvPr/>
          </p:nvGrpSpPr>
          <p:grpSpPr>
            <a:xfrm>
              <a:off x="577516" y="1066803"/>
              <a:ext cx="5727031" cy="1227218"/>
              <a:chOff x="577516" y="1066803"/>
              <a:chExt cx="5727031" cy="1227218"/>
            </a:xfrm>
          </p:grpSpPr>
          <p:sp>
            <p:nvSpPr>
              <p:cNvPr id="11" name="Right Arrow Callout 10"/>
              <p:cNvSpPr/>
              <p:nvPr/>
            </p:nvSpPr>
            <p:spPr>
              <a:xfrm>
                <a:off x="5614736" y="1066803"/>
                <a:ext cx="689811" cy="1227218"/>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ounded Rectangle 5"/>
              <p:cNvSpPr/>
              <p:nvPr/>
            </p:nvSpPr>
            <p:spPr>
              <a:xfrm>
                <a:off x="577516" y="1066803"/>
                <a:ext cx="5382125"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x-none" sz="1400" b="1" i="0" dirty="0" smtClean="0">
                    <a:solidFill>
                      <a:srgbClr val="FFFFFF"/>
                    </a:solidFill>
                    <a:effectLst>
                      <a:outerShdw blurRad="38100" dist="38100" dir="2700000" algn="tl">
                        <a:srgbClr val="000000">
                          <a:alpha val="43137"/>
                        </a:srgbClr>
                      </a:outerShdw>
                    </a:effectLst>
                  </a:rPr>
                  <a:t>No desarrolle más de dos organizaciones al mismo tiempo</a:t>
                </a:r>
              </a:p>
            </p:txBody>
          </p:sp>
        </p:grpSp>
      </p:grpSp>
      <p:grpSp>
        <p:nvGrpSpPr>
          <p:cNvPr id="15" name="Group 14"/>
          <p:cNvGrpSpPr/>
          <p:nvPr/>
        </p:nvGrpSpPr>
        <p:grpSpPr>
          <a:xfrm>
            <a:off x="290315" y="2164234"/>
            <a:ext cx="11597527" cy="847224"/>
            <a:chOff x="577516" y="1066803"/>
            <a:chExt cx="10982477" cy="1227218"/>
          </a:xfrm>
        </p:grpSpPr>
        <p:sp>
          <p:nvSpPr>
            <p:cNvPr id="16" name="Rounded Rectangle 15"/>
            <p:cNvSpPr/>
            <p:nvPr/>
          </p:nvSpPr>
          <p:spPr>
            <a:xfrm>
              <a:off x="6098170" y="1066803"/>
              <a:ext cx="5461823"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x-none" sz="1400" b="1" i="0" dirty="0" smtClean="0">
                  <a:solidFill>
                    <a:srgbClr val="FFFFFF"/>
                  </a:solidFill>
                  <a:effectLst>
                    <a:outerShdw blurRad="38100" dist="38100" dir="2700000" algn="tl">
                      <a:srgbClr val="000000">
                        <a:alpha val="43137"/>
                      </a:srgbClr>
                    </a:outerShdw>
                  </a:effectLst>
                </a:rPr>
                <a:t>Continúe patrocinando y colocando UFO debajo de su equipo actual</a:t>
              </a:r>
            </a:p>
          </p:txBody>
        </p:sp>
        <p:grpSp>
          <p:nvGrpSpPr>
            <p:cNvPr id="17" name="Group 16"/>
            <p:cNvGrpSpPr/>
            <p:nvPr/>
          </p:nvGrpSpPr>
          <p:grpSpPr>
            <a:xfrm>
              <a:off x="577516" y="1066803"/>
              <a:ext cx="5727031" cy="1227218"/>
              <a:chOff x="577516" y="1066803"/>
              <a:chExt cx="5727031" cy="1227218"/>
            </a:xfrm>
          </p:grpSpPr>
          <p:sp>
            <p:nvSpPr>
              <p:cNvPr id="18" name="Rounded Rectangle 17"/>
              <p:cNvSpPr/>
              <p:nvPr/>
            </p:nvSpPr>
            <p:spPr>
              <a:xfrm>
                <a:off x="577516" y="1066803"/>
                <a:ext cx="5382125"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1" indent="-342900" algn="ctr">
                  <a:spcBef>
                    <a:spcPts val="0"/>
                  </a:spcBef>
                  <a:spcAft>
                    <a:spcPts val="1200"/>
                  </a:spcAft>
                  <a:buClr>
                    <a:schemeClr val="tx1">
                      <a:lumMod val="95000"/>
                    </a:schemeClr>
                  </a:buClr>
                  <a:buNone/>
                  <a:defRPr/>
                </a:pPr>
                <a:r>
                  <a:rPr lang="x-none" sz="1400" b="1" i="0" dirty="0" smtClean="0">
                    <a:solidFill>
                      <a:srgbClr val="FFFFFF"/>
                    </a:solidFill>
                    <a:effectLst>
                      <a:outerShdw blurRad="38100" dist="38100" dir="2700000" algn="tl">
                        <a:srgbClr val="000000">
                          <a:alpha val="43137"/>
                        </a:srgbClr>
                      </a:outerShdw>
                    </a:effectLst>
                  </a:rPr>
                  <a:t>No ceda su patrocinio personal</a:t>
                </a:r>
              </a:p>
            </p:txBody>
          </p:sp>
          <p:sp>
            <p:nvSpPr>
              <p:cNvPr id="19" name="Right Arrow Callout 18"/>
              <p:cNvSpPr/>
              <p:nvPr/>
            </p:nvSpPr>
            <p:spPr>
              <a:xfrm>
                <a:off x="5614736" y="1066803"/>
                <a:ext cx="689811" cy="1227218"/>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grpSp>
        <p:nvGrpSpPr>
          <p:cNvPr id="20" name="Group 19"/>
          <p:cNvGrpSpPr/>
          <p:nvPr/>
        </p:nvGrpSpPr>
        <p:grpSpPr>
          <a:xfrm>
            <a:off x="290249" y="4424853"/>
            <a:ext cx="11570371" cy="1096879"/>
            <a:chOff x="577516" y="1066803"/>
            <a:chExt cx="10956759" cy="1227218"/>
          </a:xfrm>
        </p:grpSpPr>
        <p:sp>
          <p:nvSpPr>
            <p:cNvPr id="21" name="Rounded Rectangle 20"/>
            <p:cNvSpPr/>
            <p:nvPr/>
          </p:nvSpPr>
          <p:spPr>
            <a:xfrm>
              <a:off x="6098230" y="1066803"/>
              <a:ext cx="5436045"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defTabSz="914400">
                <a:spcBef>
                  <a:spcPts val="0"/>
                </a:spcBef>
                <a:spcAft>
                  <a:spcPts val="1200"/>
                </a:spcAft>
                <a:buClr>
                  <a:prstClr val="white">
                    <a:lumMod val="95000"/>
                  </a:prstClr>
                </a:buClr>
                <a:tabLst>
                  <a:tab pos="517525" algn="l"/>
                </a:tabLst>
                <a:defRPr/>
              </a:pPr>
              <a:r>
                <a:rPr lang="x-none" sz="1400" b="1" i="0" dirty="0" smtClean="0">
                  <a:solidFill>
                    <a:srgbClr val="FFFFFF"/>
                  </a:solidFill>
                  <a:effectLst>
                    <a:outerShdw blurRad="38100" dist="38100" dir="2700000" algn="tl">
                      <a:srgbClr val="000000">
                        <a:alpha val="43137"/>
                      </a:srgbClr>
                    </a:outerShdw>
                  </a:effectLst>
                </a:rPr>
                <a:t>Muestre la Introducción al Bienestar, etc</a:t>
              </a:r>
              <a:r>
                <a:rPr lang="en-US" sz="1400" b="1" i="0" dirty="0" smtClean="0">
                  <a:solidFill>
                    <a:srgbClr val="FFFFFF"/>
                  </a:solidFill>
                  <a:effectLst>
                    <a:outerShdw blurRad="38100" dist="38100" dir="2700000" algn="tl">
                      <a:srgbClr val="000000">
                        <a:alpha val="43137"/>
                      </a:srgbClr>
                    </a:outerShdw>
                  </a:effectLst>
                </a:rPr>
                <a:t>.</a:t>
              </a:r>
              <a:r>
                <a:rPr lang="x-none" sz="1400" b="1" i="0" dirty="0" smtClean="0">
                  <a:solidFill>
                    <a:srgbClr val="FFFFFF"/>
                  </a:solidFill>
                  <a:effectLst>
                    <a:outerShdw blurRad="38100" dist="38100" dir="2700000" algn="tl">
                      <a:srgbClr val="000000">
                        <a:alpha val="43137"/>
                      </a:srgbClr>
                    </a:outerShdw>
                  </a:effectLst>
                </a:rPr>
                <a:t>, para ayudar a los candidatos a crear clientes y obtener ganancias por ventas </a:t>
              </a:r>
              <a:r>
                <a:rPr lang="en-US" sz="1400" b="1" i="0" dirty="0" smtClean="0">
                  <a:solidFill>
                    <a:srgbClr val="FFFFFF"/>
                  </a:solidFill>
                  <a:effectLst>
                    <a:outerShdw blurRad="38100" dist="38100" dir="2700000" algn="tl">
                      <a:srgbClr val="000000">
                        <a:alpha val="43137"/>
                      </a:srgbClr>
                    </a:outerShdw>
                  </a:effectLst>
                </a:rPr>
                <a:t>par</a:t>
              </a:r>
              <a:r>
                <a:rPr lang="x-none" sz="1400" b="1" i="0" dirty="0" smtClean="0">
                  <a:solidFill>
                    <a:srgbClr val="FFFFFF"/>
                  </a:solidFill>
                  <a:effectLst>
                    <a:outerShdw blurRad="38100" dist="38100" dir="2700000" algn="tl">
                      <a:srgbClr val="000000">
                        <a:alpha val="43137"/>
                      </a:srgbClr>
                    </a:outerShdw>
                  </a:effectLst>
                </a:rPr>
                <a:t>a calificar su negocio</a:t>
              </a:r>
            </a:p>
          </p:txBody>
        </p:sp>
        <p:grpSp>
          <p:nvGrpSpPr>
            <p:cNvPr id="22" name="Group 21"/>
            <p:cNvGrpSpPr/>
            <p:nvPr/>
          </p:nvGrpSpPr>
          <p:grpSpPr>
            <a:xfrm>
              <a:off x="577516" y="1066803"/>
              <a:ext cx="5727031" cy="1227218"/>
              <a:chOff x="577516" y="1066803"/>
              <a:chExt cx="5727031" cy="1227218"/>
            </a:xfrm>
          </p:grpSpPr>
          <p:sp>
            <p:nvSpPr>
              <p:cNvPr id="24" name="Right Arrow Callout 23"/>
              <p:cNvSpPr/>
              <p:nvPr/>
            </p:nvSpPr>
            <p:spPr>
              <a:xfrm>
                <a:off x="5614736" y="1066803"/>
                <a:ext cx="689811" cy="1227218"/>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ounded Rectangle 22"/>
              <p:cNvSpPr/>
              <p:nvPr/>
            </p:nvSpPr>
            <p:spPr>
              <a:xfrm>
                <a:off x="577516" y="1066803"/>
                <a:ext cx="5382125"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a:spcBef>
                    <a:spcPts val="0"/>
                  </a:spcBef>
                  <a:spcAft>
                    <a:spcPts val="1200"/>
                  </a:spcAft>
                  <a:buClr>
                    <a:prstClr val="white">
                      <a:lumMod val="95000"/>
                    </a:prstClr>
                  </a:buClr>
                  <a:defRPr/>
                </a:pPr>
                <a:r>
                  <a:rPr lang="x-none" sz="1400" b="1" i="0" dirty="0" smtClean="0">
                    <a:solidFill>
                      <a:srgbClr val="FFFFFF"/>
                    </a:solidFill>
                    <a:effectLst>
                      <a:outerShdw blurRad="38100" dist="38100" dir="2700000" algn="tl">
                        <a:srgbClr val="000000">
                          <a:alpha val="43137"/>
                        </a:srgbClr>
                      </a:outerShdw>
                    </a:effectLst>
                  </a:rPr>
                  <a:t>No califique inicialmente el BDC de nadie (pagar la suscripción)</a:t>
                </a:r>
              </a:p>
            </p:txBody>
          </p:sp>
        </p:grpSp>
      </p:grpSp>
      <p:grpSp>
        <p:nvGrpSpPr>
          <p:cNvPr id="25" name="Group 24"/>
          <p:cNvGrpSpPr/>
          <p:nvPr/>
        </p:nvGrpSpPr>
        <p:grpSpPr>
          <a:xfrm>
            <a:off x="290249" y="5691583"/>
            <a:ext cx="11570371" cy="847225"/>
            <a:chOff x="577516" y="1066803"/>
            <a:chExt cx="10956759" cy="1227219"/>
          </a:xfrm>
        </p:grpSpPr>
        <p:sp>
          <p:nvSpPr>
            <p:cNvPr id="26" name="Rounded Rectangle 25"/>
            <p:cNvSpPr/>
            <p:nvPr/>
          </p:nvSpPr>
          <p:spPr>
            <a:xfrm>
              <a:off x="6098230" y="1066804"/>
              <a:ext cx="5436045"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defTabSz="914400">
                <a:spcBef>
                  <a:spcPts val="0"/>
                </a:spcBef>
                <a:spcAft>
                  <a:spcPts val="1200"/>
                </a:spcAft>
                <a:buClr>
                  <a:prstClr val="white">
                    <a:lumMod val="95000"/>
                  </a:prstClr>
                </a:buClr>
                <a:tabLst>
                  <a:tab pos="517525" algn="l"/>
                </a:tabLst>
                <a:defRPr/>
              </a:pPr>
              <a:r>
                <a:rPr lang="x-none" sz="1400" b="1" i="0" dirty="0" smtClean="0">
                  <a:solidFill>
                    <a:srgbClr val="FFFFFF"/>
                  </a:solidFill>
                  <a:effectLst>
                    <a:outerShdw blurRad="38100" dist="38100" dir="2700000" algn="tl">
                      <a:srgbClr val="000000">
                        <a:alpha val="43137"/>
                      </a:srgbClr>
                    </a:outerShdw>
                  </a:effectLst>
                </a:rPr>
                <a:t>Haga ventas, reclute y coloque nuevos UFO y volumen al fondo de su organización</a:t>
              </a:r>
            </a:p>
          </p:txBody>
        </p:sp>
        <p:grpSp>
          <p:nvGrpSpPr>
            <p:cNvPr id="27" name="Group 26"/>
            <p:cNvGrpSpPr/>
            <p:nvPr/>
          </p:nvGrpSpPr>
          <p:grpSpPr>
            <a:xfrm>
              <a:off x="577516" y="1066803"/>
              <a:ext cx="5727031" cy="1227218"/>
              <a:chOff x="577516" y="1066803"/>
              <a:chExt cx="5727031" cy="1227218"/>
            </a:xfrm>
          </p:grpSpPr>
          <p:sp>
            <p:nvSpPr>
              <p:cNvPr id="29" name="Right Arrow Callout 28"/>
              <p:cNvSpPr/>
              <p:nvPr/>
            </p:nvSpPr>
            <p:spPr>
              <a:xfrm>
                <a:off x="5614736" y="1066803"/>
                <a:ext cx="689811" cy="1227218"/>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Rounded Rectangle 27"/>
              <p:cNvSpPr/>
              <p:nvPr/>
            </p:nvSpPr>
            <p:spPr>
              <a:xfrm>
                <a:off x="577516" y="1066803"/>
                <a:ext cx="5382125"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a:spcBef>
                    <a:spcPts val="0"/>
                  </a:spcBef>
                  <a:spcAft>
                    <a:spcPts val="1200"/>
                  </a:spcAft>
                  <a:buClr>
                    <a:prstClr val="white">
                      <a:lumMod val="95000"/>
                    </a:prstClr>
                  </a:buClr>
                  <a:defRPr/>
                </a:pPr>
                <a:r>
                  <a:rPr lang="x-none" sz="1400" b="1" i="0" dirty="0" smtClean="0">
                    <a:solidFill>
                      <a:srgbClr val="FFFFFF"/>
                    </a:solidFill>
                    <a:effectLst>
                      <a:outerShdw blurRad="38100" dist="38100" dir="2700000" algn="tl">
                        <a:srgbClr val="000000">
                          <a:alpha val="43137"/>
                        </a:srgbClr>
                      </a:outerShdw>
                    </a:effectLst>
                  </a:rPr>
                  <a:t>No espere que sus UFO le coloque</a:t>
                </a:r>
                <a:r>
                  <a:rPr lang="en-US" sz="1400" b="1" dirty="0">
                    <a:solidFill>
                      <a:srgbClr val="FFFFFF"/>
                    </a:solidFill>
                    <a:effectLst>
                      <a:outerShdw blurRad="38100" dist="38100" dir="2700000" algn="tl">
                        <a:srgbClr val="000000">
                          <a:alpha val="43137"/>
                        </a:srgbClr>
                      </a:outerShdw>
                    </a:effectLst>
                  </a:rPr>
                  <a:t>n</a:t>
                </a:r>
                <a:r>
                  <a:rPr lang="x-none" sz="1400" b="1" i="0" dirty="0" smtClean="0">
                    <a:solidFill>
                      <a:srgbClr val="FFFFFF"/>
                    </a:solidFill>
                    <a:effectLst>
                      <a:outerShdw blurRad="38100" dist="38100" dir="2700000" algn="tl">
                        <a:srgbClr val="000000">
                          <a:alpha val="43137"/>
                        </a:srgbClr>
                      </a:outerShdw>
                    </a:effectLst>
                  </a:rPr>
                  <a:t> BV u otros UFO</a:t>
                </a:r>
              </a:p>
            </p:txBody>
          </p:sp>
        </p:grpSp>
      </p:grpSp>
      <p:grpSp>
        <p:nvGrpSpPr>
          <p:cNvPr id="36" name="Group 35"/>
          <p:cNvGrpSpPr/>
          <p:nvPr/>
        </p:nvGrpSpPr>
        <p:grpSpPr>
          <a:xfrm>
            <a:off x="290315" y="3181166"/>
            <a:ext cx="11570368" cy="1073692"/>
            <a:chOff x="577516" y="1066803"/>
            <a:chExt cx="10956758" cy="1227219"/>
          </a:xfrm>
        </p:grpSpPr>
        <p:sp>
          <p:nvSpPr>
            <p:cNvPr id="37" name="Rounded Rectangle 36"/>
            <p:cNvSpPr/>
            <p:nvPr/>
          </p:nvSpPr>
          <p:spPr>
            <a:xfrm>
              <a:off x="6098169" y="1066804"/>
              <a:ext cx="5436105" cy="122721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algn="ctr" defTabSz="457200">
                <a:spcBef>
                  <a:spcPts val="0"/>
                </a:spcBef>
                <a:spcAft>
                  <a:spcPts val="1200"/>
                </a:spcAft>
                <a:buClr>
                  <a:prstClr val="white">
                    <a:lumMod val="95000"/>
                  </a:prstClr>
                </a:buClr>
                <a:defRPr/>
              </a:pPr>
              <a:r>
                <a:rPr lang="x-none" sz="1400" b="1" i="0" dirty="0" smtClean="0">
                  <a:solidFill>
                    <a:srgbClr val="FFFFFF"/>
                  </a:solidFill>
                  <a:effectLst>
                    <a:outerShdw blurRad="38100" dist="38100" dir="2700000" algn="tl">
                      <a:srgbClr val="000000">
                        <a:alpha val="43137"/>
                      </a:srgbClr>
                    </a:outerShdw>
                  </a:effectLst>
                </a:rPr>
                <a:t>Respalde a los líderes de su organización con preparación y mentoría</a:t>
              </a:r>
            </a:p>
          </p:txBody>
        </p:sp>
        <p:grpSp>
          <p:nvGrpSpPr>
            <p:cNvPr id="38" name="Group 37"/>
            <p:cNvGrpSpPr/>
            <p:nvPr/>
          </p:nvGrpSpPr>
          <p:grpSpPr>
            <a:xfrm>
              <a:off x="577516" y="1066803"/>
              <a:ext cx="5727031" cy="1227218"/>
              <a:chOff x="577516" y="1066803"/>
              <a:chExt cx="5727031" cy="1227218"/>
            </a:xfrm>
          </p:grpSpPr>
          <p:sp>
            <p:nvSpPr>
              <p:cNvPr id="39" name="Rounded Rectangle 38"/>
              <p:cNvSpPr/>
              <p:nvPr/>
            </p:nvSpPr>
            <p:spPr>
              <a:xfrm>
                <a:off x="577516" y="1066803"/>
                <a:ext cx="5382125" cy="122721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ctr"/>
                <a:r>
                  <a:rPr lang="x-none" sz="1400" b="1" i="0" dirty="0" smtClean="0">
                    <a:solidFill>
                      <a:srgbClr val="FFFFFF"/>
                    </a:solidFill>
                    <a:effectLst>
                      <a:outerShdw blurRad="38100" dist="38100" dir="2700000" algn="tl">
                        <a:srgbClr val="000000">
                          <a:alpha val="43137"/>
                        </a:srgbClr>
                      </a:outerShdw>
                    </a:effectLst>
                  </a:rPr>
                  <a:t>No coloque a dos UFO personalmente patrocinados</a:t>
                </a:r>
                <a:r>
                  <a:rPr lang="en-US" sz="1400" b="1" i="0" dirty="0" smtClean="0">
                    <a:solidFill>
                      <a:srgbClr val="FFFFFF"/>
                    </a:solidFill>
                    <a:effectLst>
                      <a:outerShdw blurRad="38100" dist="38100" dir="2700000" algn="tl">
                        <a:srgbClr val="000000">
                          <a:alpha val="43137"/>
                        </a:srgbClr>
                      </a:outerShdw>
                    </a:effectLst>
                  </a:rPr>
                  <a:t> </a:t>
                </a:r>
                <a:r>
                  <a:rPr lang="x-none" sz="1400" b="1" i="0" dirty="0" smtClean="0">
                    <a:solidFill>
                      <a:srgbClr val="FFFFFF"/>
                    </a:solidFill>
                    <a:effectLst>
                      <a:outerShdw blurRad="38100" dist="38100" dir="2700000" algn="tl">
                        <a:srgbClr val="000000">
                          <a:alpha val="43137"/>
                        </a:srgbClr>
                      </a:outerShdw>
                    </a:effectLst>
                  </a:rPr>
                  <a:t>a</a:t>
                </a:r>
                <a:endParaRPr lang="en-US" sz="1400" b="1" dirty="0" smtClean="0">
                  <a:solidFill>
                    <a:srgbClr val="FFFFFF"/>
                  </a:solidFill>
                  <a:effectLst>
                    <a:outerShdw blurRad="38100" dist="38100" dir="2700000" algn="tl">
                      <a:srgbClr val="000000">
                        <a:alpha val="43137"/>
                      </a:srgbClr>
                    </a:outerShdw>
                  </a:effectLst>
                </a:endParaRPr>
              </a:p>
              <a:p>
                <a:pPr marL="0" lvl="1" algn="ctr"/>
                <a:r>
                  <a:rPr lang="x-none" sz="1400" b="1" i="0" dirty="0" smtClean="0">
                    <a:solidFill>
                      <a:srgbClr val="FFFFFF"/>
                    </a:solidFill>
                    <a:effectLst>
                      <a:outerShdw blurRad="38100" dist="38100" dir="2700000" algn="tl">
                        <a:srgbClr val="000000">
                          <a:alpha val="43137"/>
                        </a:srgbClr>
                      </a:outerShdw>
                    </a:effectLst>
                  </a:rPr>
                  <a:t>ambos</a:t>
                </a:r>
                <a:r>
                  <a:rPr lang="en-US" sz="1400" b="1" i="0" dirty="0" smtClean="0">
                    <a:solidFill>
                      <a:srgbClr val="FFFFFF"/>
                    </a:solidFill>
                    <a:effectLst>
                      <a:outerShdw blurRad="38100" dist="38100" dir="2700000" algn="tl">
                        <a:srgbClr val="000000">
                          <a:alpha val="43137"/>
                        </a:srgbClr>
                      </a:outerShdw>
                    </a:effectLst>
                  </a:rPr>
                  <a:t> </a:t>
                </a:r>
                <a:r>
                  <a:rPr lang="x-none" sz="1400" b="1" i="0" dirty="0" smtClean="0">
                    <a:solidFill>
                      <a:srgbClr val="FFFFFF"/>
                    </a:solidFill>
                    <a:effectLst>
                      <a:outerShdw blurRad="38100" dist="38100" dir="2700000" algn="tl">
                        <a:srgbClr val="000000">
                          <a:alpha val="43137"/>
                        </a:srgbClr>
                      </a:outerShdw>
                    </a:effectLst>
                  </a:rPr>
                  <a:t>lados de un UFO de su organización</a:t>
                </a:r>
              </a:p>
            </p:txBody>
          </p:sp>
          <p:sp>
            <p:nvSpPr>
              <p:cNvPr id="40" name="Right Arrow Callout 39"/>
              <p:cNvSpPr/>
              <p:nvPr/>
            </p:nvSpPr>
            <p:spPr>
              <a:xfrm>
                <a:off x="5614736" y="1066803"/>
                <a:ext cx="689811" cy="1227218"/>
              </a:xfrm>
              <a:prstGeom prst="rightArrowCallou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Tree>
    <p:extLst>
      <p:ext uri="{BB962C8B-B14F-4D97-AF65-F5344CB8AC3E}">
        <p14:creationId xmlns:p14="http://schemas.microsoft.com/office/powerpoint/2010/main" val="2887705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t="-37000" b="-3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1" y="298038"/>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x-none" sz="4000" b="1" i="0" dirty="0" smtClean="0">
                <a:solidFill>
                  <a:srgbClr val="FFFFFF"/>
                </a:solidFill>
              </a:rPr>
              <a:t>Niveles UnFranchise</a:t>
            </a:r>
            <a:r>
              <a:rPr lang="en-US" altLang="en-US" sz="4000" dirty="0" smtClean="0">
                <a:ln w="3175">
                  <a:noFill/>
                </a:ln>
                <a:solidFill>
                  <a:prstClr val="white"/>
                </a:solidFill>
              </a:rPr>
              <a:t>®</a:t>
            </a:r>
            <a:r>
              <a:rPr lang="x-none" sz="4000" b="1" i="0" dirty="0" smtClean="0">
                <a:solidFill>
                  <a:srgbClr val="FFFFFF"/>
                </a:solidFill>
              </a:rPr>
              <a:t> y Requisitos</a:t>
            </a:r>
          </a:p>
        </p:txBody>
      </p:sp>
      <p:grpSp>
        <p:nvGrpSpPr>
          <p:cNvPr id="18" name="Group 17"/>
          <p:cNvGrpSpPr/>
          <p:nvPr/>
        </p:nvGrpSpPr>
        <p:grpSpPr>
          <a:xfrm>
            <a:off x="2660263" y="1030404"/>
            <a:ext cx="6890776" cy="1347363"/>
            <a:chOff x="1059717" y="1030403"/>
            <a:chExt cx="10060159" cy="1347363"/>
          </a:xfrm>
        </p:grpSpPr>
        <p:sp>
          <p:nvSpPr>
            <p:cNvPr id="3" name="Round Same Side Corner Rectangle 2"/>
            <p:cNvSpPr/>
            <p:nvPr/>
          </p:nvSpPr>
          <p:spPr>
            <a:xfrm>
              <a:off x="1059717" y="1030403"/>
              <a:ext cx="10060159" cy="515804"/>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i="0" dirty="0" smtClean="0">
                  <a:solidFill>
                    <a:srgbClr val="FFFFFF"/>
                  </a:solidFill>
                </a:rPr>
                <a:t>Coordinador </a:t>
              </a:r>
            </a:p>
          </p:txBody>
        </p:sp>
        <p:sp>
          <p:nvSpPr>
            <p:cNvPr id="4" name="Round Same Side Corner Rectangle 3"/>
            <p:cNvSpPr/>
            <p:nvPr/>
          </p:nvSpPr>
          <p:spPr>
            <a:xfrm flipV="1">
              <a:off x="1059717" y="1532697"/>
              <a:ext cx="10060159" cy="845069"/>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p>
          </p:txBody>
        </p:sp>
        <p:sp>
          <p:nvSpPr>
            <p:cNvPr id="17" name="Round Same Side Corner Rectangle 16"/>
            <p:cNvSpPr/>
            <p:nvPr/>
          </p:nvSpPr>
          <p:spPr>
            <a:xfrm>
              <a:off x="1409700" y="1546207"/>
              <a:ext cx="9401175" cy="831559"/>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b="1" dirty="0">
                  <a:solidFill>
                    <a:srgbClr val="FFFFFF"/>
                  </a:solidFill>
                </a:rPr>
                <a:t>UFO calificado y activado que ha ganado al menos su primera comisión (210 </a:t>
              </a:r>
              <a:r>
                <a:rPr lang="x-none" sz="1400" b="1" dirty="0" smtClean="0">
                  <a:solidFill>
                    <a:srgbClr val="FFFFFF"/>
                  </a:solidFill>
                </a:rPr>
                <a:t>€</a:t>
              </a:r>
              <a:r>
                <a:rPr lang="x-none" sz="1400" b="1" i="0" dirty="0" smtClean="0">
                  <a:solidFill>
                    <a:srgbClr val="FFFFFF"/>
                  </a:solidFill>
                </a:rPr>
                <a:t>)</a:t>
              </a:r>
            </a:p>
          </p:txBody>
        </p:sp>
      </p:grpSp>
      <p:sp>
        <p:nvSpPr>
          <p:cNvPr id="19" name="Rounded Rectangle 18"/>
          <p:cNvSpPr/>
          <p:nvPr/>
        </p:nvSpPr>
        <p:spPr>
          <a:xfrm>
            <a:off x="1119313" y="2514991"/>
            <a:ext cx="9972675" cy="94712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b="1" i="0" dirty="0" smtClean="0">
                <a:solidFill>
                  <a:srgbClr val="FFFFFF"/>
                </a:solidFill>
              </a:rPr>
              <a:t>Enviar </a:t>
            </a:r>
            <a:r>
              <a:rPr lang="x-none" sz="1400" b="1" i="0" u="sng" dirty="0" smtClean="0">
                <a:solidFill>
                  <a:srgbClr val="FFFFFF"/>
                </a:solidFill>
              </a:rPr>
              <a:t>Formulario 925</a:t>
            </a:r>
            <a:r>
              <a:rPr lang="x-none" sz="1400" b="1" i="0" dirty="0" smtClean="0">
                <a:solidFill>
                  <a:srgbClr val="FFFFFF"/>
                </a:solidFill>
              </a:rPr>
              <a:t>: Convenio y Reconocimiento para Coordinador Ejecutivo</a:t>
            </a:r>
          </a:p>
          <a:p>
            <a:pPr algn="ctr"/>
            <a:r>
              <a:rPr lang="x-none" sz="1400" b="0" i="0" dirty="0" smtClean="0">
                <a:solidFill>
                  <a:srgbClr val="FFFFFF"/>
                </a:solidFill>
              </a:rPr>
              <a:t>Asistir a los tres cursos de capacitación requeridos y cumplir la regla del 70%</a:t>
            </a:r>
          </a:p>
        </p:txBody>
      </p:sp>
      <p:sp>
        <p:nvSpPr>
          <p:cNvPr id="20" name="Rounded Rectangle 19"/>
          <p:cNvSpPr/>
          <p:nvPr/>
        </p:nvSpPr>
        <p:spPr>
          <a:xfrm>
            <a:off x="1119313" y="3599342"/>
            <a:ext cx="9972675" cy="947126"/>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b="1" i="0" dirty="0" smtClean="0">
                <a:solidFill>
                  <a:srgbClr val="FFFFFF"/>
                </a:solidFill>
              </a:rPr>
              <a:t>Enviar </a:t>
            </a:r>
            <a:r>
              <a:rPr lang="x-none" sz="1400" b="1" i="0" u="sng" dirty="0" smtClean="0">
                <a:solidFill>
                  <a:srgbClr val="FFFFFF"/>
                </a:solidFill>
              </a:rPr>
              <a:t>Formulario 1001</a:t>
            </a:r>
            <a:r>
              <a:rPr lang="x-none" sz="1400" b="1" i="0" dirty="0" smtClean="0">
                <a:solidFill>
                  <a:srgbClr val="FFFFFF"/>
                </a:solidFill>
              </a:rPr>
              <a:t>: Solicitud de Calificación como Coordinador Ejecutivo </a:t>
            </a:r>
          </a:p>
          <a:p>
            <a:pPr algn="ctr"/>
            <a:r>
              <a:rPr lang="x-none" sz="1400" b="0" i="0" dirty="0" smtClean="0">
                <a:solidFill>
                  <a:srgbClr val="FFFFFF"/>
                </a:solidFill>
              </a:rPr>
              <a:t>Aceptar las responsabilidades </a:t>
            </a:r>
            <a:r>
              <a:rPr lang="en-US" sz="1400" dirty="0" err="1" smtClean="0">
                <a:solidFill>
                  <a:srgbClr val="FFFFFF"/>
                </a:solidFill>
              </a:rPr>
              <a:t>como</a:t>
            </a:r>
            <a:r>
              <a:rPr lang="x-none" sz="1400" b="0" i="0" dirty="0" smtClean="0">
                <a:solidFill>
                  <a:srgbClr val="FFFFFF"/>
                </a:solidFill>
              </a:rPr>
              <a:t> Coordinador Ejecutivo</a:t>
            </a:r>
          </a:p>
        </p:txBody>
      </p:sp>
      <p:sp>
        <p:nvSpPr>
          <p:cNvPr id="21" name="Rounded Rectangle 20"/>
          <p:cNvSpPr/>
          <p:nvPr/>
        </p:nvSpPr>
        <p:spPr>
          <a:xfrm>
            <a:off x="1119313" y="5768045"/>
            <a:ext cx="9972675" cy="66133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b="1" i="0" dirty="0" smtClean="0">
                <a:solidFill>
                  <a:srgbClr val="FFFFFF"/>
                </a:solidFill>
              </a:rPr>
              <a:t>Incremento en el requisito para la Opción de Acumulación Mensual (100 BV)</a:t>
            </a:r>
          </a:p>
        </p:txBody>
      </p:sp>
      <p:sp>
        <p:nvSpPr>
          <p:cNvPr id="22" name="Rounded Rectangle 21"/>
          <p:cNvSpPr/>
          <p:nvPr/>
        </p:nvSpPr>
        <p:spPr>
          <a:xfrm>
            <a:off x="1597903" y="4683693"/>
            <a:ext cx="9015496" cy="9471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400" b="1" i="0" dirty="0" smtClean="0">
                <a:solidFill>
                  <a:srgbClr val="FFFFFF"/>
                </a:solidFill>
              </a:rPr>
              <a:t>Ambos formularios son parte de la Inscripción UnFranchise en línea y normalmente ya estarán </a:t>
            </a:r>
            <a:r>
              <a:rPr lang="en-US" sz="1400" b="1" dirty="0" err="1" smtClean="0">
                <a:solidFill>
                  <a:srgbClr val="FFFFFF"/>
                </a:solidFill>
              </a:rPr>
              <a:t>terminados</a:t>
            </a:r>
            <a:r>
              <a:rPr lang="en-US" sz="1400" b="1" dirty="0" smtClean="0">
                <a:solidFill>
                  <a:srgbClr val="FFFFFF"/>
                </a:solidFill>
              </a:rPr>
              <a:t> </a:t>
            </a:r>
            <a:r>
              <a:rPr lang="x-none" sz="1400" b="1" i="0" dirty="0" smtClean="0">
                <a:solidFill>
                  <a:srgbClr val="FFFFFF"/>
                </a:solidFill>
              </a:rPr>
              <a:t>Confirmar en el Informe de Calificación de Propietarios de UnFranchise</a:t>
            </a:r>
          </a:p>
        </p:txBody>
      </p:sp>
    </p:spTree>
    <p:extLst>
      <p:ext uri="{BB962C8B-B14F-4D97-AF65-F5344CB8AC3E}">
        <p14:creationId xmlns:p14="http://schemas.microsoft.com/office/powerpoint/2010/main" val="12167034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25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25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grpId="0" nodeType="afterEffect">
                                  <p:stCondLst>
                                    <p:cond delay="25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7000" b="-3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1" y="298038"/>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x-none" sz="4000" b="1" i="0" dirty="0" smtClean="0">
                <a:solidFill>
                  <a:srgbClr val="FFFFFF"/>
                </a:solidFill>
              </a:rPr>
              <a:t>Niveles UnFranchise</a:t>
            </a:r>
            <a:r>
              <a:rPr lang="en-US" altLang="en-US" sz="4000" dirty="0" smtClean="0">
                <a:ln w="3175">
                  <a:noFill/>
                </a:ln>
                <a:solidFill>
                  <a:prstClr val="white"/>
                </a:solidFill>
              </a:rPr>
              <a:t>®</a:t>
            </a:r>
            <a:r>
              <a:rPr lang="x-none" sz="4000" b="1" i="0" dirty="0" smtClean="0">
                <a:solidFill>
                  <a:srgbClr val="FFFFFF"/>
                </a:solidFill>
              </a:rPr>
              <a:t> y Requisitos</a:t>
            </a:r>
          </a:p>
        </p:txBody>
      </p:sp>
      <p:grpSp>
        <p:nvGrpSpPr>
          <p:cNvPr id="18" name="Group 17"/>
          <p:cNvGrpSpPr/>
          <p:nvPr/>
        </p:nvGrpSpPr>
        <p:grpSpPr>
          <a:xfrm>
            <a:off x="2660263" y="1030403"/>
            <a:ext cx="6890776" cy="1671428"/>
            <a:chOff x="1059717" y="1030403"/>
            <a:chExt cx="10060159" cy="1671428"/>
          </a:xfrm>
        </p:grpSpPr>
        <p:sp>
          <p:nvSpPr>
            <p:cNvPr id="3" name="Round Same Side Corner Rectangle 2"/>
            <p:cNvSpPr/>
            <p:nvPr/>
          </p:nvSpPr>
          <p:spPr>
            <a:xfrm>
              <a:off x="1059717" y="1030403"/>
              <a:ext cx="10060159" cy="515804"/>
            </a:xfrm>
            <a:prstGeom prst="round2Same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i="0" dirty="0" smtClean="0">
                  <a:solidFill>
                    <a:srgbClr val="FFFFFF"/>
                  </a:solidFill>
                </a:rPr>
                <a:t>Coordinador Ejecutivo</a:t>
              </a:r>
            </a:p>
          </p:txBody>
        </p:sp>
        <p:sp>
          <p:nvSpPr>
            <p:cNvPr id="4" name="Round Same Side Corner Rectangle 3"/>
            <p:cNvSpPr/>
            <p:nvPr/>
          </p:nvSpPr>
          <p:spPr>
            <a:xfrm flipV="1">
              <a:off x="1059717" y="1532696"/>
              <a:ext cx="10060159" cy="116913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17" name="Round Same Side Corner Rectangle 16"/>
            <p:cNvSpPr/>
            <p:nvPr/>
          </p:nvSpPr>
          <p:spPr>
            <a:xfrm>
              <a:off x="1409700" y="1546206"/>
              <a:ext cx="9401175" cy="1155625"/>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smtClean="0">
                  <a:solidFill>
                    <a:srgbClr val="FFFFFF"/>
                  </a:solidFill>
                </a:rPr>
                <a:t>Un </a:t>
              </a:r>
              <a:r>
                <a:rPr lang="x-none" sz="1600" b="1" dirty="0">
                  <a:solidFill>
                    <a:srgbClr val="FFFFFF"/>
                  </a:solidFill>
                </a:rPr>
                <a:t>UFO que ha acumulado un mínimo de 5000 GBV en ambas ramas de su BDC y ganado la comisión final de </a:t>
              </a:r>
              <a:r>
                <a:rPr lang="en-US" sz="1600" b="1" dirty="0" smtClean="0">
                  <a:solidFill>
                    <a:srgbClr val="FFFFFF"/>
                  </a:solidFill>
                </a:rPr>
                <a:t>42</a:t>
              </a:r>
              <a:r>
                <a:rPr lang="x-none" sz="1600" b="1" dirty="0" smtClean="0">
                  <a:solidFill>
                    <a:srgbClr val="FFFFFF"/>
                  </a:solidFill>
                </a:rPr>
                <a:t>0 </a:t>
              </a:r>
              <a:r>
                <a:rPr lang="x-none" sz="1600" b="1" dirty="0">
                  <a:solidFill>
                    <a:srgbClr val="FFFFFF"/>
                  </a:solidFill>
                </a:rPr>
                <a:t>€</a:t>
              </a:r>
            </a:p>
          </p:txBody>
        </p:sp>
      </p:grpSp>
      <p:sp>
        <p:nvSpPr>
          <p:cNvPr id="20" name="Rounded Rectangle 19"/>
          <p:cNvSpPr/>
          <p:nvPr/>
        </p:nvSpPr>
        <p:spPr>
          <a:xfrm>
            <a:off x="1119313" y="2936521"/>
            <a:ext cx="9972675" cy="9471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dirty="0">
                <a:solidFill>
                  <a:srgbClr val="FFFFFF"/>
                </a:solidFill>
              </a:rPr>
              <a:t>Asistir a un curso ECCT en un plazo de 28 días después de ganar la comisión de </a:t>
            </a:r>
            <a:r>
              <a:rPr lang="en-US" sz="1600" b="1" dirty="0" smtClean="0">
                <a:solidFill>
                  <a:srgbClr val="FFFFFF"/>
                </a:solidFill>
              </a:rPr>
              <a:t>42</a:t>
            </a:r>
            <a:r>
              <a:rPr lang="x-none" sz="1600" b="1" dirty="0" smtClean="0">
                <a:solidFill>
                  <a:srgbClr val="FFFFFF"/>
                </a:solidFill>
              </a:rPr>
              <a:t>0 €</a:t>
            </a:r>
            <a:endParaRPr lang="x-none" sz="1600" b="1" dirty="0">
              <a:solidFill>
                <a:srgbClr val="FFFFFF"/>
              </a:solidFill>
            </a:endParaRPr>
          </a:p>
        </p:txBody>
      </p:sp>
      <p:sp>
        <p:nvSpPr>
          <p:cNvPr id="21" name="Rounded Rectangle 20"/>
          <p:cNvSpPr/>
          <p:nvPr/>
        </p:nvSpPr>
        <p:spPr>
          <a:xfrm>
            <a:off x="1133349" y="5300154"/>
            <a:ext cx="9972675" cy="66133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Incremento en el requisito para la Opción de Acumulación Mensual (150 BV)</a:t>
            </a:r>
          </a:p>
        </p:txBody>
      </p:sp>
      <p:sp>
        <p:nvSpPr>
          <p:cNvPr id="22" name="Rounded Rectangle 21"/>
          <p:cNvSpPr/>
          <p:nvPr/>
        </p:nvSpPr>
        <p:spPr>
          <a:xfrm>
            <a:off x="2646802" y="4118337"/>
            <a:ext cx="6917699" cy="9471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El requisito inicial es completar los cursos de</a:t>
            </a:r>
            <a:r>
              <a:rPr lang="en-US" sz="1600" b="1" i="0" dirty="0" smtClean="0">
                <a:solidFill>
                  <a:srgbClr val="FFFFFF"/>
                </a:solidFill>
              </a:rPr>
              <a:t> la </a:t>
            </a:r>
            <a:r>
              <a:rPr lang="x-none" sz="1600" b="1" i="0" dirty="0" smtClean="0">
                <a:solidFill>
                  <a:srgbClr val="FFFFFF"/>
                </a:solidFill>
              </a:rPr>
              <a:t>capacitación NUOT y Los Cinco Fundamentos</a:t>
            </a:r>
          </a:p>
        </p:txBody>
      </p:sp>
    </p:spTree>
    <p:extLst>
      <p:ext uri="{BB962C8B-B14F-4D97-AF65-F5344CB8AC3E}">
        <p14:creationId xmlns:p14="http://schemas.microsoft.com/office/powerpoint/2010/main" val="3114333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25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2" presetClass="entr" presetSubtype="8"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0-#ppt_w/2"/>
                                          </p:val>
                                        </p:tav>
                                        <p:tav tm="100000">
                                          <p:val>
                                            <p:strVal val="#ppt_x"/>
                                          </p:val>
                                        </p:tav>
                                      </p:tavLst>
                                    </p:anim>
                                    <p:anim calcmode="lin" valueType="num">
                                      <p:cBhvr additive="base">
                                        <p:cTn id="18" dur="500" fill="hold"/>
                                        <p:tgtEl>
                                          <p:spTgt spid="22"/>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 presetClass="entr" presetSubtype="2" fill="hold" grpId="0" nodeType="afterEffect">
                                  <p:stCondLst>
                                    <p:cond delay="25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7000" b="-37000"/>
          </a:stretch>
        </a:blipFill>
        <a:effectLst/>
      </p:bgPr>
    </p:bg>
    <p:spTree>
      <p:nvGrpSpPr>
        <p:cNvPr id="1" name=""/>
        <p:cNvGrpSpPr/>
        <p:nvPr/>
      </p:nvGrpSpPr>
      <p:grpSpPr>
        <a:xfrm>
          <a:off x="0" y="0"/>
          <a:ext cx="0" cy="0"/>
          <a:chOff x="0" y="0"/>
          <a:chExt cx="0" cy="0"/>
        </a:xfrm>
      </p:grpSpPr>
      <p:sp>
        <p:nvSpPr>
          <p:cNvPr id="35" name="Rectangle 34"/>
          <p:cNvSpPr/>
          <p:nvPr/>
        </p:nvSpPr>
        <p:spPr bwMode="auto">
          <a:xfrm>
            <a:off x="-12865" y="2540000"/>
            <a:ext cx="12192000" cy="43180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lIns="91400" tIns="45718" rIns="91400" bIns="45718"/>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3600" b="0" i="0" u="sng"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grpSp>
        <p:nvGrpSpPr>
          <p:cNvPr id="8" name="Group 7"/>
          <p:cNvGrpSpPr/>
          <p:nvPr/>
        </p:nvGrpSpPr>
        <p:grpSpPr>
          <a:xfrm>
            <a:off x="403127" y="2894565"/>
            <a:ext cx="11682864" cy="4033377"/>
            <a:chOff x="403127" y="2894565"/>
            <a:chExt cx="11682864" cy="4033377"/>
          </a:xfrm>
        </p:grpSpPr>
        <p:grpSp>
          <p:nvGrpSpPr>
            <p:cNvPr id="7" name="Group 6"/>
            <p:cNvGrpSpPr/>
            <p:nvPr/>
          </p:nvGrpSpPr>
          <p:grpSpPr>
            <a:xfrm>
              <a:off x="403127" y="2894565"/>
              <a:ext cx="11036819" cy="4033377"/>
              <a:chOff x="403127" y="2894565"/>
              <a:chExt cx="11036819" cy="4033377"/>
            </a:xfrm>
          </p:grpSpPr>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2943" y="4257169"/>
                <a:ext cx="2185709" cy="826740"/>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2698" y="5092314"/>
                <a:ext cx="1727544" cy="623101"/>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7365" y="2894565"/>
                <a:ext cx="3516928" cy="1315155"/>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127" y="2977339"/>
                <a:ext cx="11036819" cy="3950603"/>
              </a:xfrm>
              <a:prstGeom prst="rect">
                <a:avLst/>
              </a:prstGeom>
            </p:spPr>
          </p:pic>
        </p:grpSp>
        <p:grpSp>
          <p:nvGrpSpPr>
            <p:cNvPr id="36" name="Group 35"/>
            <p:cNvGrpSpPr/>
            <p:nvPr/>
          </p:nvGrpSpPr>
          <p:grpSpPr>
            <a:xfrm>
              <a:off x="1180663" y="3054335"/>
              <a:ext cx="10905328" cy="2438705"/>
              <a:chOff x="1306405" y="1436384"/>
              <a:chExt cx="10905328" cy="2438705"/>
            </a:xfrm>
          </p:grpSpPr>
          <p:sp>
            <p:nvSpPr>
              <p:cNvPr id="42" name="TextBox 41"/>
              <p:cNvSpPr txBox="1"/>
              <p:nvPr/>
            </p:nvSpPr>
            <p:spPr>
              <a:xfrm>
                <a:off x="3420272" y="1436384"/>
                <a:ext cx="1078692" cy="338554"/>
              </a:xfrm>
              <a:prstGeom prst="rect">
                <a:avLst/>
              </a:prstGeom>
              <a:noFill/>
            </p:spPr>
            <p:txBody>
              <a:bodyPr wrap="square" rtlCol="0">
                <a:spAutoFit/>
              </a:bodyPr>
              <a:lstStyle/>
              <a:p>
                <a:r>
                  <a:rPr lang="x-none" sz="1600" b="1" i="0" dirty="0" smtClean="0">
                    <a:solidFill>
                      <a:srgbClr val="042555"/>
                    </a:solidFill>
                    <a:latin typeface="Arial" pitchFamily="18" charset="0"/>
                  </a:rPr>
                  <a:t>5000 BV</a:t>
                </a:r>
              </a:p>
            </p:txBody>
          </p:sp>
          <p:sp>
            <p:nvSpPr>
              <p:cNvPr id="43" name="TextBox 42"/>
              <p:cNvSpPr txBox="1"/>
              <p:nvPr/>
            </p:nvSpPr>
            <p:spPr>
              <a:xfrm>
                <a:off x="7975304" y="1438214"/>
                <a:ext cx="981359" cy="338554"/>
              </a:xfrm>
              <a:prstGeom prst="rect">
                <a:avLst/>
              </a:prstGeom>
              <a:noFill/>
            </p:spPr>
            <p:txBody>
              <a:bodyPr wrap="none" rtlCol="0">
                <a:spAutoFit/>
              </a:bodyPr>
              <a:lstStyle/>
              <a:p>
                <a:r>
                  <a:rPr lang="x-none" sz="1600" b="1" i="0" dirty="0" smtClean="0">
                    <a:solidFill>
                      <a:srgbClr val="042555"/>
                    </a:solidFill>
                    <a:latin typeface="Arial" pitchFamily="18" charset="0"/>
                  </a:rPr>
                  <a:t>5000 BV</a:t>
                </a:r>
              </a:p>
            </p:txBody>
          </p:sp>
          <p:sp>
            <p:nvSpPr>
              <p:cNvPr id="44" name="TextBox 43"/>
              <p:cNvSpPr txBox="1"/>
              <p:nvPr/>
            </p:nvSpPr>
            <p:spPr>
              <a:xfrm>
                <a:off x="1306405" y="2730909"/>
                <a:ext cx="981359" cy="338554"/>
              </a:xfrm>
              <a:prstGeom prst="rect">
                <a:avLst/>
              </a:prstGeom>
              <a:noFill/>
            </p:spPr>
            <p:txBody>
              <a:bodyPr wrap="none" rtlCol="0">
                <a:spAutoFit/>
              </a:bodyPr>
              <a:lstStyle/>
              <a:p>
                <a:r>
                  <a:rPr lang="x-none" sz="1600" b="1" i="0" dirty="0" smtClean="0">
                    <a:solidFill>
                      <a:srgbClr val="042555"/>
                    </a:solidFill>
                    <a:latin typeface="Arial" pitchFamily="18" charset="0"/>
                  </a:rPr>
                  <a:t>5000 BV</a:t>
                </a:r>
              </a:p>
            </p:txBody>
          </p:sp>
          <p:sp>
            <p:nvSpPr>
              <p:cNvPr id="45" name="TextBox 44"/>
              <p:cNvSpPr txBox="1"/>
              <p:nvPr/>
            </p:nvSpPr>
            <p:spPr>
              <a:xfrm>
                <a:off x="4498680" y="2730909"/>
                <a:ext cx="981359" cy="338554"/>
              </a:xfrm>
              <a:prstGeom prst="rect">
                <a:avLst/>
              </a:prstGeom>
              <a:noFill/>
            </p:spPr>
            <p:txBody>
              <a:bodyPr wrap="none" rtlCol="0">
                <a:spAutoFit/>
              </a:bodyPr>
              <a:lstStyle/>
              <a:p>
                <a:r>
                  <a:rPr lang="x-none" sz="1600" b="1" i="0" dirty="0" smtClean="0">
                    <a:solidFill>
                      <a:srgbClr val="042555"/>
                    </a:solidFill>
                    <a:latin typeface="Arial" pitchFamily="18" charset="0"/>
                  </a:rPr>
                  <a:t>5000 BV</a:t>
                </a:r>
              </a:p>
            </p:txBody>
          </p:sp>
          <p:sp>
            <p:nvSpPr>
              <p:cNvPr id="46" name="TextBox 45"/>
              <p:cNvSpPr txBox="1"/>
              <p:nvPr/>
            </p:nvSpPr>
            <p:spPr>
              <a:xfrm>
                <a:off x="8516707" y="3534705"/>
                <a:ext cx="1059081" cy="338554"/>
              </a:xfrm>
              <a:prstGeom prst="rect">
                <a:avLst/>
              </a:prstGeom>
              <a:noFill/>
            </p:spPr>
            <p:txBody>
              <a:bodyPr wrap="square" rtlCol="0">
                <a:spAutoFit/>
              </a:bodyPr>
              <a:lstStyle/>
              <a:p>
                <a:r>
                  <a:rPr lang="x-none" sz="1600" b="1" i="0" dirty="0" smtClean="0">
                    <a:solidFill>
                      <a:srgbClr val="042555"/>
                    </a:solidFill>
                    <a:latin typeface="Arial" pitchFamily="18" charset="0"/>
                  </a:rPr>
                  <a:t>5000 BV</a:t>
                </a:r>
              </a:p>
            </p:txBody>
          </p:sp>
          <p:sp>
            <p:nvSpPr>
              <p:cNvPr id="47" name="TextBox 46"/>
              <p:cNvSpPr txBox="1"/>
              <p:nvPr/>
            </p:nvSpPr>
            <p:spPr>
              <a:xfrm>
                <a:off x="11230374" y="3536535"/>
                <a:ext cx="981359" cy="338554"/>
              </a:xfrm>
              <a:prstGeom prst="rect">
                <a:avLst/>
              </a:prstGeom>
              <a:noFill/>
            </p:spPr>
            <p:txBody>
              <a:bodyPr wrap="none" rtlCol="0">
                <a:spAutoFit/>
              </a:bodyPr>
              <a:lstStyle/>
              <a:p>
                <a:r>
                  <a:rPr lang="x-none" sz="1600" b="1" i="0" dirty="0" smtClean="0">
                    <a:solidFill>
                      <a:srgbClr val="042555"/>
                    </a:solidFill>
                    <a:latin typeface="Arial" pitchFamily="18" charset="0"/>
                  </a:rPr>
                  <a:t>5000 BV</a:t>
                </a:r>
              </a:p>
            </p:txBody>
          </p:sp>
        </p:grpSp>
      </p:grpSp>
      <p:sp>
        <p:nvSpPr>
          <p:cNvPr id="2" name="Rectangle 2"/>
          <p:cNvSpPr txBox="1">
            <a:spLocks noChangeArrowheads="1"/>
          </p:cNvSpPr>
          <p:nvPr>
            <p:custDataLst>
              <p:tags r:id="rId1"/>
            </p:custDataLst>
          </p:nvPr>
        </p:nvSpPr>
        <p:spPr>
          <a:xfrm>
            <a:off x="1533651" y="298038"/>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x-none" sz="4000" b="1" i="0" dirty="0" smtClean="0">
                <a:solidFill>
                  <a:srgbClr val="FFFFFF"/>
                </a:solidFill>
              </a:rPr>
              <a:t>Niveles UnFranchise</a:t>
            </a:r>
            <a:r>
              <a:rPr lang="en-US" altLang="en-US" sz="4000" dirty="0" smtClean="0">
                <a:ln w="3175">
                  <a:noFill/>
                </a:ln>
                <a:solidFill>
                  <a:prstClr val="white"/>
                </a:solidFill>
              </a:rPr>
              <a:t>®</a:t>
            </a:r>
            <a:endParaRPr lang="x-none" sz="4000" b="1" i="0" dirty="0" smtClean="0">
              <a:solidFill>
                <a:srgbClr val="FFFFFF"/>
              </a:solidFill>
            </a:endParaRPr>
          </a:p>
        </p:txBody>
      </p:sp>
      <p:grpSp>
        <p:nvGrpSpPr>
          <p:cNvPr id="18" name="Group 17"/>
          <p:cNvGrpSpPr/>
          <p:nvPr/>
        </p:nvGrpSpPr>
        <p:grpSpPr>
          <a:xfrm>
            <a:off x="1638920" y="1086724"/>
            <a:ext cx="8935167" cy="1086860"/>
            <a:chOff x="1059717" y="1030403"/>
            <a:chExt cx="10060159" cy="1086860"/>
          </a:xfrm>
        </p:grpSpPr>
        <p:sp>
          <p:nvSpPr>
            <p:cNvPr id="3" name="Round Same Side Corner Rectangle 2"/>
            <p:cNvSpPr/>
            <p:nvPr/>
          </p:nvSpPr>
          <p:spPr>
            <a:xfrm>
              <a:off x="1059717" y="1030403"/>
              <a:ext cx="10060159" cy="515804"/>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i="0" dirty="0" smtClean="0">
                  <a:solidFill>
                    <a:srgbClr val="FFFFFF"/>
                  </a:solidFill>
                </a:rPr>
                <a:t>Coordinador Experto</a:t>
              </a:r>
            </a:p>
          </p:txBody>
        </p:sp>
        <p:sp>
          <p:nvSpPr>
            <p:cNvPr id="4" name="Round Same Side Corner Rectangle 3"/>
            <p:cNvSpPr/>
            <p:nvPr/>
          </p:nvSpPr>
          <p:spPr>
            <a:xfrm flipV="1">
              <a:off x="1059717" y="1532696"/>
              <a:ext cx="10060159" cy="58456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17" name="Round Same Side Corner Rectangle 16"/>
            <p:cNvSpPr/>
            <p:nvPr/>
          </p:nvSpPr>
          <p:spPr>
            <a:xfrm>
              <a:off x="1409700" y="1546206"/>
              <a:ext cx="9401175" cy="571057"/>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0" dirty="0" smtClean="0">
                  <a:solidFill>
                    <a:srgbClr val="FFFFFF"/>
                  </a:solidFill>
                </a:rPr>
                <a:t> Un </a:t>
              </a:r>
              <a:r>
                <a:rPr lang="x-none" sz="1600" b="1" i="0" dirty="0" smtClean="0">
                  <a:solidFill>
                    <a:srgbClr val="FFFFFF"/>
                  </a:solidFill>
                </a:rPr>
                <a:t>UFO que ha ganado la Bonificación Gerencial de </a:t>
              </a:r>
              <a:r>
                <a:rPr lang="en-US" sz="1600" b="1" dirty="0">
                  <a:solidFill>
                    <a:srgbClr val="FFFFFF"/>
                  </a:solidFill>
                </a:rPr>
                <a:t>420 €</a:t>
              </a:r>
              <a:endParaRPr lang="x-none" sz="1600" b="1" i="0" dirty="0" smtClean="0">
                <a:solidFill>
                  <a:srgbClr val="FFFFFF"/>
                </a:solidFill>
              </a:endParaRPr>
            </a:p>
          </p:txBody>
        </p:sp>
      </p:grpSp>
      <p:sp>
        <p:nvSpPr>
          <p:cNvPr id="28" name="Rounded Rectangle 27"/>
          <p:cNvSpPr/>
          <p:nvPr/>
        </p:nvSpPr>
        <p:spPr>
          <a:xfrm>
            <a:off x="8867485" y="3043348"/>
            <a:ext cx="2727960" cy="840304"/>
          </a:xfrm>
          <a:prstGeom prst="roundRect">
            <a:avLst/>
          </a:prstGeom>
          <a:solidFill>
            <a:srgbClr val="01A8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5"/>
            <a:r>
              <a:rPr lang="en-US" sz="2000" b="1" dirty="0" err="1" smtClean="0">
                <a:solidFill>
                  <a:prstClr val="white"/>
                </a:solidFill>
              </a:rPr>
              <a:t>Potencial</a:t>
            </a:r>
            <a:r>
              <a:rPr lang="en-US" sz="2000" b="1" dirty="0" smtClean="0">
                <a:solidFill>
                  <a:prstClr val="white"/>
                </a:solidFill>
              </a:rPr>
              <a:t> de 210 € </a:t>
            </a:r>
            <a:br>
              <a:rPr lang="en-US" sz="2000" b="1" dirty="0" smtClean="0">
                <a:solidFill>
                  <a:prstClr val="white"/>
                </a:solidFill>
              </a:rPr>
            </a:br>
            <a:r>
              <a:rPr lang="en-US" sz="2000" b="1" dirty="0" err="1" smtClean="0">
                <a:solidFill>
                  <a:prstClr val="white"/>
                </a:solidFill>
              </a:rPr>
              <a:t>por</a:t>
            </a:r>
            <a:r>
              <a:rPr lang="en-US" sz="2000" b="1" dirty="0" smtClean="0">
                <a:solidFill>
                  <a:prstClr val="white"/>
                </a:solidFill>
              </a:rPr>
              <a:t> </a:t>
            </a:r>
            <a:r>
              <a:rPr lang="en-US" sz="2000" b="1" dirty="0" err="1" smtClean="0">
                <a:solidFill>
                  <a:prstClr val="white"/>
                </a:solidFill>
              </a:rPr>
              <a:t>semana</a:t>
            </a:r>
            <a:r>
              <a:rPr lang="en-US" sz="2000" b="1" dirty="0" smtClean="0">
                <a:solidFill>
                  <a:prstClr val="white"/>
                </a:solidFill>
              </a:rPr>
              <a:t>, </a:t>
            </a:r>
            <a:r>
              <a:rPr lang="en-US" sz="2000" b="1" dirty="0" err="1" smtClean="0">
                <a:solidFill>
                  <a:prstClr val="white"/>
                </a:solidFill>
              </a:rPr>
              <a:t>por</a:t>
            </a:r>
            <a:r>
              <a:rPr lang="en-US" sz="2000" b="1" dirty="0" smtClean="0">
                <a:solidFill>
                  <a:prstClr val="white"/>
                </a:solidFill>
              </a:rPr>
              <a:t> BDC</a:t>
            </a:r>
          </a:p>
        </p:txBody>
      </p:sp>
    </p:spTree>
    <p:extLst>
      <p:ext uri="{BB962C8B-B14F-4D97-AF65-F5344CB8AC3E}">
        <p14:creationId xmlns:p14="http://schemas.microsoft.com/office/powerpoint/2010/main" val="401436011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1" y="298038"/>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x-none" sz="4000" b="1" i="0" dirty="0" smtClean="0">
                <a:solidFill>
                  <a:srgbClr val="FFFFFF"/>
                </a:solidFill>
              </a:rPr>
              <a:t>Niveles </a:t>
            </a:r>
            <a:r>
              <a:rPr lang="x-none" sz="4000" b="1" dirty="0">
                <a:solidFill>
                  <a:srgbClr val="FFFFFF"/>
                </a:solidFill>
              </a:rPr>
              <a:t>UnFranchise</a:t>
            </a:r>
            <a:r>
              <a:rPr lang="en-US" altLang="en-US" sz="4000" dirty="0">
                <a:ln w="3175">
                  <a:noFill/>
                </a:ln>
                <a:solidFill>
                  <a:prstClr val="white"/>
                </a:solidFill>
              </a:rPr>
              <a:t>®</a:t>
            </a:r>
            <a:endParaRPr lang="x-none" sz="4000" b="1" dirty="0">
              <a:solidFill>
                <a:srgbClr val="FFFFFF"/>
              </a:solidFill>
            </a:endParaRPr>
          </a:p>
        </p:txBody>
      </p:sp>
      <p:grpSp>
        <p:nvGrpSpPr>
          <p:cNvPr id="6" name="Group 5"/>
          <p:cNvGrpSpPr/>
          <p:nvPr/>
        </p:nvGrpSpPr>
        <p:grpSpPr>
          <a:xfrm>
            <a:off x="1129412" y="3395044"/>
            <a:ext cx="9972675" cy="1224581"/>
            <a:chOff x="2098925" y="3072785"/>
            <a:chExt cx="8013451" cy="1224581"/>
          </a:xfrm>
        </p:grpSpPr>
        <p:sp>
          <p:nvSpPr>
            <p:cNvPr id="3" name="Round Same Side Corner Rectangle 2"/>
            <p:cNvSpPr/>
            <p:nvPr/>
          </p:nvSpPr>
          <p:spPr>
            <a:xfrm>
              <a:off x="2098925" y="3072785"/>
              <a:ext cx="8013451" cy="515804"/>
            </a:xfrm>
            <a:prstGeom prst="round2Same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Declaración de ingresos obtenidos:</a:t>
              </a:r>
            </a:p>
          </p:txBody>
        </p:sp>
        <p:grpSp>
          <p:nvGrpSpPr>
            <p:cNvPr id="5" name="Group 4"/>
            <p:cNvGrpSpPr/>
            <p:nvPr/>
          </p:nvGrpSpPr>
          <p:grpSpPr>
            <a:xfrm>
              <a:off x="2098925" y="3575076"/>
              <a:ext cx="8013451" cy="722290"/>
              <a:chOff x="2098925" y="3575076"/>
              <a:chExt cx="8013451" cy="722290"/>
            </a:xfrm>
          </p:grpSpPr>
          <p:sp>
            <p:nvSpPr>
              <p:cNvPr id="4" name="Round Same Side Corner Rectangle 3"/>
              <p:cNvSpPr/>
              <p:nvPr/>
            </p:nvSpPr>
            <p:spPr>
              <a:xfrm flipV="1">
                <a:off x="2098925" y="3575076"/>
                <a:ext cx="8013451" cy="722289"/>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2000" dirty="0">
                  <a:solidFill>
                    <a:prstClr val="white"/>
                  </a:solidFill>
                </a:endParaRPr>
              </a:p>
            </p:txBody>
          </p:sp>
          <p:sp>
            <p:nvSpPr>
              <p:cNvPr id="17" name="Round Same Side Corner Rectangle 16"/>
              <p:cNvSpPr/>
              <p:nvPr/>
            </p:nvSpPr>
            <p:spPr>
              <a:xfrm>
                <a:off x="2353269" y="3588589"/>
                <a:ext cx="7488535" cy="708777"/>
              </a:xfrm>
              <a:prstGeom prst="round2Same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“ha ganado un mínimo de _____ en cuatro semanas consecutivas”</a:t>
                </a:r>
              </a:p>
            </p:txBody>
          </p:sp>
        </p:grpSp>
      </p:grpSp>
      <p:sp>
        <p:nvSpPr>
          <p:cNvPr id="20" name="Rounded Rectangle 19"/>
          <p:cNvSpPr/>
          <p:nvPr/>
        </p:nvSpPr>
        <p:spPr>
          <a:xfrm>
            <a:off x="1129412" y="1557445"/>
            <a:ext cx="9972675" cy="947126"/>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Todo Nivel UnFranchise superior al de Coordinador Experto se basa en comisiones y bonificaciones obtenidas del MPCP en cuatro semanas consecutivas</a:t>
            </a:r>
          </a:p>
        </p:txBody>
      </p:sp>
      <p:sp>
        <p:nvSpPr>
          <p:cNvPr id="22" name="Rounded Rectangle 21"/>
          <p:cNvSpPr/>
          <p:nvPr/>
        </p:nvSpPr>
        <p:spPr>
          <a:xfrm>
            <a:off x="2348037" y="5407579"/>
            <a:ext cx="7535424" cy="67273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La declaración de ingresos se apegará a lo publicado por </a:t>
            </a:r>
            <a:r>
              <a:rPr lang="en-US" sz="1600" b="1" i="0" dirty="0" smtClean="0">
                <a:solidFill>
                  <a:srgbClr val="FFFFFF"/>
                </a:solidFill>
              </a:rPr>
              <a:t>Market </a:t>
            </a:r>
            <a:r>
              <a:rPr lang="en-US" sz="1600" b="1" i="0" dirty="0" err="1" smtClean="0">
                <a:solidFill>
                  <a:srgbClr val="FFFFFF"/>
                </a:solidFill>
              </a:rPr>
              <a:t>España</a:t>
            </a:r>
            <a:endParaRPr lang="x-none" sz="1600" b="1" i="0" dirty="0" smtClean="0">
              <a:solidFill>
                <a:srgbClr val="FFFFFF"/>
              </a:solidFill>
            </a:endParaRPr>
          </a:p>
        </p:txBody>
      </p:sp>
    </p:spTree>
    <p:extLst>
      <p:ext uri="{BB962C8B-B14F-4D97-AF65-F5344CB8AC3E}">
        <p14:creationId xmlns:p14="http://schemas.microsoft.com/office/powerpoint/2010/main" val="17875814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250"/>
                            </p:stCondLst>
                            <p:childTnLst>
                              <p:par>
                                <p:cTn id="17" presetID="53" presetClass="entr" presetSubtype="16" fill="hold" grpId="0" nodeType="afterEffect">
                                  <p:stCondLst>
                                    <p:cond delay="25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7000" b="-17000"/>
          </a:stretch>
        </a:blipFill>
        <a:effectLst/>
      </p:bgPr>
    </p:bg>
    <p:spTree>
      <p:nvGrpSpPr>
        <p:cNvPr id="1" name=""/>
        <p:cNvGrpSpPr/>
        <p:nvPr/>
      </p:nvGrpSpPr>
      <p:grpSpPr>
        <a:xfrm>
          <a:off x="0" y="0"/>
          <a:ext cx="0" cy="0"/>
          <a:chOff x="0" y="0"/>
          <a:chExt cx="0" cy="0"/>
        </a:xfrm>
      </p:grpSpPr>
      <p:sp>
        <p:nvSpPr>
          <p:cNvPr id="2" name="Rectangle 2"/>
          <p:cNvSpPr txBox="1">
            <a:spLocks noChangeArrowheads="1"/>
          </p:cNvSpPr>
          <p:nvPr>
            <p:custDataLst>
              <p:tags r:id="rId1"/>
            </p:custDataLst>
          </p:nvPr>
        </p:nvSpPr>
        <p:spPr>
          <a:xfrm>
            <a:off x="1533651" y="298038"/>
            <a:ext cx="9144000" cy="6286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x-none" sz="4000" b="1" i="0" dirty="0" smtClean="0">
                <a:solidFill>
                  <a:srgbClr val="FFFFFF"/>
                </a:solidFill>
              </a:rPr>
              <a:t>Niveles </a:t>
            </a:r>
            <a:r>
              <a:rPr lang="x-none" sz="4000" b="1" dirty="0">
                <a:solidFill>
                  <a:srgbClr val="FFFFFF"/>
                </a:solidFill>
              </a:rPr>
              <a:t>UnFranchise</a:t>
            </a:r>
            <a:r>
              <a:rPr lang="en-US" altLang="en-US" sz="4000" dirty="0">
                <a:ln w="3175">
                  <a:noFill/>
                </a:ln>
                <a:solidFill>
                  <a:prstClr val="white"/>
                </a:solidFill>
              </a:rPr>
              <a:t>®</a:t>
            </a:r>
            <a:endParaRPr lang="x-none" sz="4000" b="1" dirty="0">
              <a:solidFill>
                <a:srgbClr val="FFFFFF"/>
              </a:solidFill>
            </a:endParaRPr>
          </a:p>
        </p:txBody>
      </p:sp>
      <p:grpSp>
        <p:nvGrpSpPr>
          <p:cNvPr id="18" name="Group 17"/>
          <p:cNvGrpSpPr/>
          <p:nvPr/>
        </p:nvGrpSpPr>
        <p:grpSpPr>
          <a:xfrm>
            <a:off x="189678" y="1034307"/>
            <a:ext cx="5816987" cy="651939"/>
            <a:chOff x="1059717" y="1030403"/>
            <a:chExt cx="10060159" cy="1049938"/>
          </a:xfrm>
          <a:solidFill>
            <a:schemeClr val="accent2"/>
          </a:solidFill>
        </p:grpSpPr>
        <p:sp>
          <p:nvSpPr>
            <p:cNvPr id="3" name="Round Same Side Corner Rectangle 2"/>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800" b="1" i="0" dirty="0" smtClean="0">
                  <a:solidFill>
                    <a:srgbClr val="FFFFFF"/>
                  </a:solidFill>
                </a:rPr>
                <a:t>Coordinador Principal Experto </a:t>
              </a:r>
            </a:p>
          </p:txBody>
        </p:sp>
        <p:sp>
          <p:nvSpPr>
            <p:cNvPr id="4" name="Round Same Side Corner Rectangle 3"/>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800" dirty="0">
                <a:solidFill>
                  <a:prstClr val="white"/>
                </a:solidFill>
              </a:endParaRPr>
            </a:p>
          </p:txBody>
        </p:sp>
        <p:sp>
          <p:nvSpPr>
            <p:cNvPr id="17" name="Round Same Side Corner Rectangle 16"/>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ganó ≥ </a:t>
              </a:r>
              <a:r>
                <a:rPr lang="es-ES" sz="1600" b="1" dirty="0">
                  <a:solidFill>
                    <a:srgbClr val="FFFFFF"/>
                  </a:solidFill>
                </a:rPr>
                <a:t>2100 </a:t>
              </a:r>
              <a:r>
                <a:rPr lang="es-ES" sz="1600" b="1" dirty="0" smtClean="0">
                  <a:solidFill>
                    <a:srgbClr val="FFFFFF"/>
                  </a:solidFill>
                </a:rPr>
                <a:t>€ </a:t>
              </a:r>
              <a:r>
                <a:rPr lang="x-none" sz="1600" b="1" i="0" dirty="0" smtClean="0">
                  <a:solidFill>
                    <a:srgbClr val="FFFFFF"/>
                  </a:solidFill>
                </a:rPr>
                <a:t>en cuatro semanas consecutivas</a:t>
              </a:r>
            </a:p>
          </p:txBody>
        </p:sp>
      </p:grpSp>
      <p:grpSp>
        <p:nvGrpSpPr>
          <p:cNvPr id="19" name="Group 18"/>
          <p:cNvGrpSpPr/>
          <p:nvPr/>
        </p:nvGrpSpPr>
        <p:grpSpPr>
          <a:xfrm>
            <a:off x="189678" y="1853105"/>
            <a:ext cx="5816987" cy="651939"/>
            <a:chOff x="1059717" y="1030403"/>
            <a:chExt cx="10060159" cy="1049938"/>
          </a:xfrm>
          <a:solidFill>
            <a:schemeClr val="accent2"/>
          </a:solidFill>
        </p:grpSpPr>
        <p:sp>
          <p:nvSpPr>
            <p:cNvPr id="23" name="Round Same Side Corner Rectangle 22"/>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800" b="1" i="0" dirty="0" smtClean="0">
                  <a:solidFill>
                    <a:srgbClr val="FFFFFF"/>
                  </a:solidFill>
                </a:rPr>
                <a:t>Coordinador Profesional  </a:t>
              </a:r>
            </a:p>
          </p:txBody>
        </p:sp>
        <p:sp>
          <p:nvSpPr>
            <p:cNvPr id="24" name="Round Same Side Corner Rectangle 23"/>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800" dirty="0">
                <a:solidFill>
                  <a:prstClr val="white"/>
                </a:solidFill>
              </a:endParaRPr>
            </a:p>
          </p:txBody>
        </p:sp>
        <p:sp>
          <p:nvSpPr>
            <p:cNvPr id="25" name="Round Same Side Corner Rectangle 24"/>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ganó ≥ </a:t>
              </a:r>
              <a:r>
                <a:rPr lang="es-ES" sz="1600" b="1" dirty="0">
                  <a:solidFill>
                    <a:srgbClr val="FFFFFF"/>
                  </a:solidFill>
                </a:rPr>
                <a:t>3150 </a:t>
              </a:r>
              <a:r>
                <a:rPr lang="es-ES" sz="1600" b="1" dirty="0" smtClean="0">
                  <a:solidFill>
                    <a:srgbClr val="FFFFFF"/>
                  </a:solidFill>
                </a:rPr>
                <a:t>€ </a:t>
              </a:r>
              <a:r>
                <a:rPr lang="x-none" sz="1600" b="1" i="0" dirty="0" smtClean="0">
                  <a:solidFill>
                    <a:srgbClr val="FFFFFF"/>
                  </a:solidFill>
                </a:rPr>
                <a:t>en cuatro semanas consecutivas</a:t>
              </a:r>
            </a:p>
          </p:txBody>
        </p:sp>
      </p:grpSp>
      <p:grpSp>
        <p:nvGrpSpPr>
          <p:cNvPr id="26" name="Group 25"/>
          <p:cNvGrpSpPr/>
          <p:nvPr/>
        </p:nvGrpSpPr>
        <p:grpSpPr>
          <a:xfrm>
            <a:off x="189678" y="2671926"/>
            <a:ext cx="5816987" cy="651939"/>
            <a:chOff x="1059717" y="1030403"/>
            <a:chExt cx="10060159" cy="1049938"/>
          </a:xfrm>
          <a:solidFill>
            <a:schemeClr val="accent2"/>
          </a:solidFill>
        </p:grpSpPr>
        <p:sp>
          <p:nvSpPr>
            <p:cNvPr id="27" name="Round Same Side Corner Rectangle 26"/>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800" b="1" i="0" dirty="0" smtClean="0">
                  <a:solidFill>
                    <a:srgbClr val="FFFFFF"/>
                  </a:solidFill>
                </a:rPr>
                <a:t>Coordinador de Supervisión</a:t>
              </a:r>
            </a:p>
          </p:txBody>
        </p:sp>
        <p:sp>
          <p:nvSpPr>
            <p:cNvPr id="28" name="Round Same Side Corner Rectangle 27"/>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800" dirty="0">
                <a:solidFill>
                  <a:prstClr val="white"/>
                </a:solidFill>
              </a:endParaRPr>
            </a:p>
          </p:txBody>
        </p:sp>
        <p:sp>
          <p:nvSpPr>
            <p:cNvPr id="29" name="Round Same Side Corner Rectangle 28"/>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ganó ≥ </a:t>
              </a:r>
              <a:r>
                <a:rPr lang="es-ES" sz="1600" b="1" dirty="0">
                  <a:solidFill>
                    <a:srgbClr val="FFFFFF"/>
                  </a:solidFill>
                </a:rPr>
                <a:t>5250 </a:t>
              </a:r>
              <a:r>
                <a:rPr lang="es-ES" sz="1600" b="1" dirty="0" smtClean="0">
                  <a:solidFill>
                    <a:srgbClr val="FFFFFF"/>
                  </a:solidFill>
                </a:rPr>
                <a:t>€ </a:t>
              </a:r>
              <a:r>
                <a:rPr lang="x-none" sz="1600" b="1" i="0" dirty="0" smtClean="0">
                  <a:solidFill>
                    <a:srgbClr val="FFFFFF"/>
                  </a:solidFill>
                </a:rPr>
                <a:t>en cuatro semanas consecutivas</a:t>
              </a:r>
            </a:p>
          </p:txBody>
        </p:sp>
      </p:grpSp>
      <p:grpSp>
        <p:nvGrpSpPr>
          <p:cNvPr id="30" name="Group 29"/>
          <p:cNvGrpSpPr/>
          <p:nvPr/>
        </p:nvGrpSpPr>
        <p:grpSpPr>
          <a:xfrm>
            <a:off x="189678" y="4309524"/>
            <a:ext cx="5816987" cy="651939"/>
            <a:chOff x="1059717" y="1030403"/>
            <a:chExt cx="10060159" cy="1049938"/>
          </a:xfrm>
          <a:solidFill>
            <a:schemeClr val="accent2"/>
          </a:solidFill>
        </p:grpSpPr>
        <p:sp>
          <p:nvSpPr>
            <p:cNvPr id="31" name="Round Same Side Corner Rectangle 30"/>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800" b="1" i="0" dirty="0" smtClean="0">
                  <a:solidFill>
                    <a:srgbClr val="FFFFFF"/>
                  </a:solidFill>
                </a:rPr>
                <a:t>Coordinador de Supervisión Ejecutiva</a:t>
              </a:r>
            </a:p>
          </p:txBody>
        </p:sp>
        <p:sp>
          <p:nvSpPr>
            <p:cNvPr id="32" name="Round Same Side Corner Rectangle 31"/>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800" dirty="0">
                <a:solidFill>
                  <a:prstClr val="white"/>
                </a:solidFill>
              </a:endParaRPr>
            </a:p>
          </p:txBody>
        </p:sp>
        <p:sp>
          <p:nvSpPr>
            <p:cNvPr id="33" name="Round Same Side Corner Rectangle 32"/>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ganó ≥ </a:t>
              </a:r>
              <a:r>
                <a:rPr lang="es-ES" sz="1600" b="1" dirty="0">
                  <a:solidFill>
                    <a:srgbClr val="FFFFFF"/>
                  </a:solidFill>
                </a:rPr>
                <a:t>10500 </a:t>
              </a:r>
              <a:r>
                <a:rPr lang="es-ES" sz="1600" b="1" dirty="0" smtClean="0">
                  <a:solidFill>
                    <a:srgbClr val="FFFFFF"/>
                  </a:solidFill>
                </a:rPr>
                <a:t>€ </a:t>
              </a:r>
              <a:r>
                <a:rPr lang="x-none" sz="1600" b="1" i="0" dirty="0" smtClean="0">
                  <a:solidFill>
                    <a:srgbClr val="FFFFFF"/>
                  </a:solidFill>
                </a:rPr>
                <a:t>en cuatro semanas consecutivas</a:t>
              </a:r>
            </a:p>
          </p:txBody>
        </p:sp>
      </p:grpSp>
      <p:grpSp>
        <p:nvGrpSpPr>
          <p:cNvPr id="34" name="Group 33"/>
          <p:cNvGrpSpPr/>
          <p:nvPr/>
        </p:nvGrpSpPr>
        <p:grpSpPr>
          <a:xfrm>
            <a:off x="189678" y="3490707"/>
            <a:ext cx="5816987" cy="651939"/>
            <a:chOff x="1059717" y="1030403"/>
            <a:chExt cx="10060159" cy="1049938"/>
          </a:xfrm>
          <a:solidFill>
            <a:schemeClr val="accent2"/>
          </a:solidFill>
        </p:grpSpPr>
        <p:sp>
          <p:nvSpPr>
            <p:cNvPr id="35" name="Round Same Side Corner Rectangle 34"/>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800" b="1" i="0" dirty="0" smtClean="0">
                  <a:solidFill>
                    <a:srgbClr val="FFFFFF"/>
                  </a:solidFill>
                </a:rPr>
                <a:t>Coordinador de Supervisión a Nivel Nacional</a:t>
              </a:r>
            </a:p>
          </p:txBody>
        </p:sp>
        <p:sp>
          <p:nvSpPr>
            <p:cNvPr id="36" name="Round Same Side Corner Rectangle 35"/>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800" dirty="0">
                <a:solidFill>
                  <a:prstClr val="white"/>
                </a:solidFill>
              </a:endParaRPr>
            </a:p>
          </p:txBody>
        </p:sp>
        <p:sp>
          <p:nvSpPr>
            <p:cNvPr id="37" name="Round Same Side Corner Rectangle 36"/>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ganó ≥ </a:t>
              </a:r>
              <a:r>
                <a:rPr lang="es-ES" sz="1600" b="1" dirty="0">
                  <a:solidFill>
                    <a:srgbClr val="FFFFFF"/>
                  </a:solidFill>
                </a:rPr>
                <a:t>7000 </a:t>
              </a:r>
              <a:r>
                <a:rPr lang="es-ES" sz="1600" b="1" dirty="0" smtClean="0">
                  <a:solidFill>
                    <a:srgbClr val="FFFFFF"/>
                  </a:solidFill>
                </a:rPr>
                <a:t>€ </a:t>
              </a:r>
              <a:r>
                <a:rPr lang="x-none" sz="1600" b="1" i="0" dirty="0" smtClean="0">
                  <a:solidFill>
                    <a:srgbClr val="FFFFFF"/>
                  </a:solidFill>
                </a:rPr>
                <a:t>en cuatro semanas consecutivas</a:t>
              </a:r>
            </a:p>
          </p:txBody>
        </p:sp>
      </p:grpSp>
      <p:grpSp>
        <p:nvGrpSpPr>
          <p:cNvPr id="38" name="Group 37"/>
          <p:cNvGrpSpPr/>
          <p:nvPr/>
        </p:nvGrpSpPr>
        <p:grpSpPr>
          <a:xfrm>
            <a:off x="189678" y="5128323"/>
            <a:ext cx="5816987" cy="651939"/>
            <a:chOff x="1059717" y="1030403"/>
            <a:chExt cx="10060159" cy="1049938"/>
          </a:xfrm>
          <a:solidFill>
            <a:schemeClr val="accent2"/>
          </a:solidFill>
        </p:grpSpPr>
        <p:sp>
          <p:nvSpPr>
            <p:cNvPr id="39" name="Round Same Side Corner Rectangle 38"/>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800" b="1" i="0" dirty="0" smtClean="0">
                  <a:solidFill>
                    <a:srgbClr val="FFFFFF"/>
                  </a:solidFill>
                </a:rPr>
                <a:t>Director</a:t>
              </a:r>
            </a:p>
          </p:txBody>
        </p:sp>
        <p:sp>
          <p:nvSpPr>
            <p:cNvPr id="40" name="Round Same Side Corner Rectangle 39"/>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800" dirty="0">
                <a:solidFill>
                  <a:prstClr val="white"/>
                </a:solidFill>
              </a:endParaRPr>
            </a:p>
          </p:txBody>
        </p:sp>
        <p:sp>
          <p:nvSpPr>
            <p:cNvPr id="41" name="Round Same Side Corner Rectangle 40"/>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ganó ≥ </a:t>
              </a:r>
              <a:r>
                <a:rPr lang="es-ES" sz="1600" b="1" dirty="0">
                  <a:solidFill>
                    <a:srgbClr val="FFFFFF"/>
                  </a:solidFill>
                </a:rPr>
                <a:t>12600 </a:t>
              </a:r>
              <a:r>
                <a:rPr lang="es-ES" sz="1600" b="1" dirty="0" smtClean="0">
                  <a:solidFill>
                    <a:srgbClr val="FFFFFF"/>
                  </a:solidFill>
                </a:rPr>
                <a:t>€ </a:t>
              </a:r>
              <a:r>
                <a:rPr lang="x-none" sz="1600" b="1" i="0" dirty="0" smtClean="0">
                  <a:solidFill>
                    <a:srgbClr val="FFFFFF"/>
                  </a:solidFill>
                </a:rPr>
                <a:t>en cuatro semanas consecutivas</a:t>
              </a:r>
            </a:p>
          </p:txBody>
        </p:sp>
      </p:grpSp>
      <p:grpSp>
        <p:nvGrpSpPr>
          <p:cNvPr id="42" name="Group 41"/>
          <p:cNvGrpSpPr/>
          <p:nvPr/>
        </p:nvGrpSpPr>
        <p:grpSpPr>
          <a:xfrm>
            <a:off x="189677" y="5947122"/>
            <a:ext cx="5816987" cy="651939"/>
            <a:chOff x="1059717" y="1030403"/>
            <a:chExt cx="10060159" cy="1049938"/>
          </a:xfrm>
          <a:solidFill>
            <a:schemeClr val="accent2"/>
          </a:solidFill>
        </p:grpSpPr>
        <p:sp>
          <p:nvSpPr>
            <p:cNvPr id="43" name="Round Same Side Corner Rectangle 42"/>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800" b="1" i="0" dirty="0" smtClean="0">
                  <a:solidFill>
                    <a:srgbClr val="FFFFFF"/>
                  </a:solidFill>
                </a:rPr>
                <a:t>Director Ejecutivo</a:t>
              </a:r>
            </a:p>
          </p:txBody>
        </p:sp>
        <p:sp>
          <p:nvSpPr>
            <p:cNvPr id="44" name="Round Same Side Corner Rectangle 43"/>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800" dirty="0">
                <a:solidFill>
                  <a:prstClr val="white"/>
                </a:solidFill>
              </a:endParaRPr>
            </a:p>
          </p:txBody>
        </p:sp>
        <p:sp>
          <p:nvSpPr>
            <p:cNvPr id="45" name="Round Same Side Corner Rectangle 44"/>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ganó ≥ </a:t>
              </a:r>
              <a:r>
                <a:rPr lang="es-ES" sz="1600" b="1" dirty="0">
                  <a:solidFill>
                    <a:srgbClr val="FFFFFF"/>
                  </a:solidFill>
                </a:rPr>
                <a:t>17500 </a:t>
              </a:r>
              <a:r>
                <a:rPr lang="es-ES" sz="1600" b="1" dirty="0" smtClean="0">
                  <a:solidFill>
                    <a:srgbClr val="FFFFFF"/>
                  </a:solidFill>
                </a:rPr>
                <a:t>€ </a:t>
              </a:r>
              <a:r>
                <a:rPr lang="x-none" sz="1600" b="1" i="0" dirty="0" smtClean="0">
                  <a:solidFill>
                    <a:srgbClr val="FFFFFF"/>
                  </a:solidFill>
                </a:rPr>
                <a:t>en cuatro semanas consecutivas</a:t>
              </a:r>
            </a:p>
          </p:txBody>
        </p:sp>
      </p:grpSp>
      <p:grpSp>
        <p:nvGrpSpPr>
          <p:cNvPr id="46" name="Group 45"/>
          <p:cNvGrpSpPr/>
          <p:nvPr/>
        </p:nvGrpSpPr>
        <p:grpSpPr>
          <a:xfrm>
            <a:off x="6211785" y="1034307"/>
            <a:ext cx="5816987" cy="651939"/>
            <a:chOff x="1059717" y="1030403"/>
            <a:chExt cx="10060159" cy="1049938"/>
          </a:xfrm>
          <a:solidFill>
            <a:schemeClr val="accent2"/>
          </a:solidFill>
        </p:grpSpPr>
        <p:sp>
          <p:nvSpPr>
            <p:cNvPr id="47" name="Round Same Side Corner Rectangle 46"/>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800" b="1" i="0" dirty="0" smtClean="0">
                  <a:solidFill>
                    <a:srgbClr val="FFFFFF"/>
                  </a:solidFill>
                </a:rPr>
                <a:t>Vicepresidente de Área</a:t>
              </a:r>
            </a:p>
          </p:txBody>
        </p:sp>
        <p:sp>
          <p:nvSpPr>
            <p:cNvPr id="48" name="Round Same Side Corner Rectangle 47"/>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800" dirty="0">
                <a:solidFill>
                  <a:prstClr val="white"/>
                </a:solidFill>
              </a:endParaRPr>
            </a:p>
          </p:txBody>
        </p:sp>
        <p:sp>
          <p:nvSpPr>
            <p:cNvPr id="49" name="Round Same Side Corner Rectangle 48"/>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ganó ≥ </a:t>
              </a:r>
              <a:r>
                <a:rPr lang="es-ES" sz="1600" b="1" dirty="0">
                  <a:solidFill>
                    <a:srgbClr val="FFFFFF"/>
                  </a:solidFill>
                </a:rPr>
                <a:t>25200 </a:t>
              </a:r>
              <a:r>
                <a:rPr lang="es-ES" sz="1600" b="1" dirty="0" smtClean="0">
                  <a:solidFill>
                    <a:srgbClr val="FFFFFF"/>
                  </a:solidFill>
                </a:rPr>
                <a:t>€ </a:t>
              </a:r>
              <a:r>
                <a:rPr lang="x-none" sz="1600" b="1" i="0" dirty="0" smtClean="0">
                  <a:solidFill>
                    <a:srgbClr val="FFFFFF"/>
                  </a:solidFill>
                </a:rPr>
                <a:t>en cuatro semanas consecutivas</a:t>
              </a:r>
            </a:p>
          </p:txBody>
        </p:sp>
      </p:grpSp>
      <p:grpSp>
        <p:nvGrpSpPr>
          <p:cNvPr id="50" name="Group 49"/>
          <p:cNvGrpSpPr/>
          <p:nvPr/>
        </p:nvGrpSpPr>
        <p:grpSpPr>
          <a:xfrm>
            <a:off x="6211785" y="1853105"/>
            <a:ext cx="5816987" cy="651939"/>
            <a:chOff x="1059717" y="1030403"/>
            <a:chExt cx="10060159" cy="1049938"/>
          </a:xfrm>
          <a:solidFill>
            <a:schemeClr val="accent2"/>
          </a:solidFill>
        </p:grpSpPr>
        <p:sp>
          <p:nvSpPr>
            <p:cNvPr id="51" name="Round Same Side Corner Rectangle 50"/>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800" b="1" i="0" dirty="0" smtClean="0">
                  <a:solidFill>
                    <a:srgbClr val="FFFFFF"/>
                  </a:solidFill>
                </a:rPr>
                <a:t>Vicepresidente Ejecutivo de Área</a:t>
              </a:r>
            </a:p>
          </p:txBody>
        </p:sp>
        <p:sp>
          <p:nvSpPr>
            <p:cNvPr id="52" name="Round Same Side Corner Rectangle 51"/>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800" dirty="0">
                <a:solidFill>
                  <a:prstClr val="white"/>
                </a:solidFill>
              </a:endParaRPr>
            </a:p>
          </p:txBody>
        </p:sp>
        <p:sp>
          <p:nvSpPr>
            <p:cNvPr id="53" name="Round Same Side Corner Rectangle 52"/>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ganó ≥ </a:t>
              </a:r>
              <a:r>
                <a:rPr lang="es-ES" sz="1600" b="1" dirty="0" smtClean="0">
                  <a:solidFill>
                    <a:srgbClr val="FFFFFF"/>
                  </a:solidFill>
                </a:rPr>
                <a:t>31500 € </a:t>
              </a:r>
              <a:r>
                <a:rPr lang="x-none" sz="1600" b="1" i="0" dirty="0" smtClean="0">
                  <a:solidFill>
                    <a:srgbClr val="FFFFFF"/>
                  </a:solidFill>
                </a:rPr>
                <a:t>en cuatro semanas consecutivas</a:t>
              </a:r>
            </a:p>
          </p:txBody>
        </p:sp>
      </p:grpSp>
      <p:grpSp>
        <p:nvGrpSpPr>
          <p:cNvPr id="54" name="Group 53"/>
          <p:cNvGrpSpPr/>
          <p:nvPr/>
        </p:nvGrpSpPr>
        <p:grpSpPr>
          <a:xfrm>
            <a:off x="6211785" y="2671926"/>
            <a:ext cx="5816987" cy="651939"/>
            <a:chOff x="1059717" y="1030403"/>
            <a:chExt cx="10060159" cy="1049938"/>
          </a:xfrm>
          <a:solidFill>
            <a:schemeClr val="accent2"/>
          </a:solidFill>
        </p:grpSpPr>
        <p:sp>
          <p:nvSpPr>
            <p:cNvPr id="55" name="Round Same Side Corner Rectangle 54"/>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800" b="1" i="0" dirty="0" smtClean="0">
                  <a:solidFill>
                    <a:srgbClr val="FFFFFF"/>
                  </a:solidFill>
                </a:rPr>
                <a:t>Vicepresidente Ejecutivo Principal de Área</a:t>
              </a:r>
            </a:p>
          </p:txBody>
        </p:sp>
        <p:sp>
          <p:nvSpPr>
            <p:cNvPr id="56" name="Round Same Side Corner Rectangle 55"/>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800" dirty="0">
                <a:solidFill>
                  <a:prstClr val="white"/>
                </a:solidFill>
              </a:endParaRPr>
            </a:p>
          </p:txBody>
        </p:sp>
        <p:sp>
          <p:nvSpPr>
            <p:cNvPr id="57" name="Round Same Side Corner Rectangle 56"/>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ganó </a:t>
              </a:r>
              <a:r>
                <a:rPr lang="x-none" sz="1600" b="1" dirty="0">
                  <a:solidFill>
                    <a:srgbClr val="FFFFFF"/>
                  </a:solidFill>
                </a:rPr>
                <a:t>44100 </a:t>
              </a:r>
              <a:r>
                <a:rPr lang="x-none" sz="1600" b="1" dirty="0" smtClean="0">
                  <a:solidFill>
                    <a:srgbClr val="FFFFFF"/>
                  </a:solidFill>
                </a:rPr>
                <a:t>€</a:t>
              </a:r>
              <a:r>
                <a:rPr lang="en-US" sz="1600" b="1" dirty="0" smtClean="0">
                  <a:solidFill>
                    <a:srgbClr val="FFFFFF"/>
                  </a:solidFill>
                </a:rPr>
                <a:t> </a:t>
              </a:r>
              <a:r>
                <a:rPr lang="x-none" sz="1600" b="1" dirty="0" smtClean="0">
                  <a:solidFill>
                    <a:srgbClr val="FFFFFF"/>
                  </a:solidFill>
                </a:rPr>
                <a:t>en </a:t>
              </a:r>
              <a:r>
                <a:rPr lang="x-none" sz="1600" b="1" i="0" dirty="0" smtClean="0">
                  <a:solidFill>
                    <a:srgbClr val="FFFFFF"/>
                  </a:solidFill>
                </a:rPr>
                <a:t>cuatro semanas consecutivas</a:t>
              </a:r>
            </a:p>
          </p:txBody>
        </p:sp>
      </p:grpSp>
      <p:grpSp>
        <p:nvGrpSpPr>
          <p:cNvPr id="58" name="Group 57"/>
          <p:cNvGrpSpPr/>
          <p:nvPr/>
        </p:nvGrpSpPr>
        <p:grpSpPr>
          <a:xfrm>
            <a:off x="6211785" y="4309524"/>
            <a:ext cx="5816987" cy="651939"/>
            <a:chOff x="1059717" y="1030403"/>
            <a:chExt cx="10060159" cy="1049938"/>
          </a:xfrm>
          <a:solidFill>
            <a:schemeClr val="accent2"/>
          </a:solidFill>
        </p:grpSpPr>
        <p:sp>
          <p:nvSpPr>
            <p:cNvPr id="59" name="Round Same Side Corner Rectangle 58"/>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800" b="1" i="0" dirty="0" smtClean="0">
                  <a:solidFill>
                    <a:srgbClr val="FFFFFF"/>
                  </a:solidFill>
                </a:rPr>
                <a:t>Presidente de Área Internacional</a:t>
              </a:r>
            </a:p>
          </p:txBody>
        </p:sp>
        <p:sp>
          <p:nvSpPr>
            <p:cNvPr id="60" name="Round Same Side Corner Rectangle 59"/>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800" dirty="0">
                <a:solidFill>
                  <a:prstClr val="white"/>
                </a:solidFill>
              </a:endParaRPr>
            </a:p>
          </p:txBody>
        </p:sp>
        <p:sp>
          <p:nvSpPr>
            <p:cNvPr id="61" name="Round Same Side Corner Rectangle 60"/>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ganó ≥ </a:t>
              </a:r>
              <a:r>
                <a:rPr lang="es-ES" sz="1600" b="1" dirty="0">
                  <a:solidFill>
                    <a:srgbClr val="FFFFFF"/>
                  </a:solidFill>
                </a:rPr>
                <a:t>70000 </a:t>
              </a:r>
              <a:r>
                <a:rPr lang="es-ES" sz="1600" b="1" dirty="0" smtClean="0">
                  <a:solidFill>
                    <a:srgbClr val="FFFFFF"/>
                  </a:solidFill>
                </a:rPr>
                <a:t>€ </a:t>
              </a:r>
              <a:r>
                <a:rPr lang="x-none" sz="1600" b="1" i="0" dirty="0" smtClean="0">
                  <a:solidFill>
                    <a:srgbClr val="FFFFFF"/>
                  </a:solidFill>
                </a:rPr>
                <a:t>en cuatro semanas consecutivas</a:t>
              </a:r>
            </a:p>
          </p:txBody>
        </p:sp>
      </p:grpSp>
      <p:grpSp>
        <p:nvGrpSpPr>
          <p:cNvPr id="62" name="Group 61"/>
          <p:cNvGrpSpPr/>
          <p:nvPr/>
        </p:nvGrpSpPr>
        <p:grpSpPr>
          <a:xfrm>
            <a:off x="6211785" y="3490707"/>
            <a:ext cx="5816987" cy="651939"/>
            <a:chOff x="1059717" y="1030403"/>
            <a:chExt cx="10060159" cy="1049938"/>
          </a:xfrm>
          <a:solidFill>
            <a:schemeClr val="accent2"/>
          </a:solidFill>
        </p:grpSpPr>
        <p:sp>
          <p:nvSpPr>
            <p:cNvPr id="63" name="Round Same Side Corner Rectangle 62"/>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800" b="1" i="0" dirty="0" smtClean="0">
                  <a:solidFill>
                    <a:srgbClr val="FFFFFF"/>
                  </a:solidFill>
                </a:rPr>
                <a:t>Presidente de Área</a:t>
              </a:r>
            </a:p>
          </p:txBody>
        </p:sp>
        <p:sp>
          <p:nvSpPr>
            <p:cNvPr id="64" name="Round Same Side Corner Rectangle 63"/>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800" dirty="0">
                <a:solidFill>
                  <a:prstClr val="white"/>
                </a:solidFill>
              </a:endParaRPr>
            </a:p>
          </p:txBody>
        </p:sp>
        <p:sp>
          <p:nvSpPr>
            <p:cNvPr id="65" name="Round Same Side Corner Rectangle 64"/>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ganó ≥ </a:t>
              </a:r>
              <a:r>
                <a:rPr lang="es-ES" sz="1600" b="1" dirty="0">
                  <a:solidFill>
                    <a:srgbClr val="FFFFFF"/>
                  </a:solidFill>
                </a:rPr>
                <a:t>56000 </a:t>
              </a:r>
              <a:r>
                <a:rPr lang="es-ES" sz="1600" b="1" dirty="0" smtClean="0">
                  <a:solidFill>
                    <a:srgbClr val="FFFFFF"/>
                  </a:solidFill>
                </a:rPr>
                <a:t>€ </a:t>
              </a:r>
              <a:r>
                <a:rPr lang="x-none" sz="1600" b="1" i="0" dirty="0" smtClean="0">
                  <a:solidFill>
                    <a:srgbClr val="FFFFFF"/>
                  </a:solidFill>
                </a:rPr>
                <a:t>en cuatro semanas consecutivas</a:t>
              </a:r>
            </a:p>
          </p:txBody>
        </p:sp>
      </p:grpSp>
      <p:grpSp>
        <p:nvGrpSpPr>
          <p:cNvPr id="66" name="Group 65"/>
          <p:cNvGrpSpPr/>
          <p:nvPr/>
        </p:nvGrpSpPr>
        <p:grpSpPr>
          <a:xfrm>
            <a:off x="6211785" y="5128323"/>
            <a:ext cx="5816987" cy="651939"/>
            <a:chOff x="1059717" y="1030403"/>
            <a:chExt cx="10060159" cy="1049938"/>
          </a:xfrm>
          <a:solidFill>
            <a:schemeClr val="accent2"/>
          </a:solidFill>
        </p:grpSpPr>
        <p:sp>
          <p:nvSpPr>
            <p:cNvPr id="67" name="Round Same Side Corner Rectangle 66"/>
            <p:cNvSpPr/>
            <p:nvPr/>
          </p:nvSpPr>
          <p:spPr>
            <a:xfrm>
              <a:off x="1059717" y="1030403"/>
              <a:ext cx="10060159" cy="515804"/>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800" b="1" i="0" dirty="0" smtClean="0">
                  <a:solidFill>
                    <a:srgbClr val="FFFFFF"/>
                  </a:solidFill>
                </a:rPr>
                <a:t>Presidente Superior de Área Internacional</a:t>
              </a:r>
            </a:p>
          </p:txBody>
        </p:sp>
        <p:sp>
          <p:nvSpPr>
            <p:cNvPr id="68" name="Round Same Side Corner Rectangle 67"/>
            <p:cNvSpPr/>
            <p:nvPr/>
          </p:nvSpPr>
          <p:spPr>
            <a:xfrm flipV="1">
              <a:off x="1059717" y="1532696"/>
              <a:ext cx="10060159" cy="547643"/>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endParaRPr lang="en-US" sz="1800" dirty="0">
                <a:solidFill>
                  <a:prstClr val="white"/>
                </a:solidFill>
              </a:endParaRPr>
            </a:p>
          </p:txBody>
        </p:sp>
        <p:sp>
          <p:nvSpPr>
            <p:cNvPr id="69" name="Round Same Side Corner Rectangle 68"/>
            <p:cNvSpPr/>
            <p:nvPr/>
          </p:nvSpPr>
          <p:spPr>
            <a:xfrm>
              <a:off x="1409700" y="1546207"/>
              <a:ext cx="9401175" cy="534134"/>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b="1" i="0" dirty="0" smtClean="0">
                  <a:solidFill>
                    <a:srgbClr val="FFFFFF"/>
                  </a:solidFill>
                </a:rPr>
                <a:t>ganó </a:t>
              </a:r>
              <a:r>
                <a:rPr lang="x-none" sz="1600" b="1" dirty="0">
                  <a:solidFill>
                    <a:srgbClr val="FFFFFF"/>
                  </a:solidFill>
                </a:rPr>
                <a:t>87500 </a:t>
              </a:r>
              <a:r>
                <a:rPr lang="x-none" sz="1600" b="1" dirty="0" smtClean="0">
                  <a:solidFill>
                    <a:srgbClr val="FFFFFF"/>
                  </a:solidFill>
                </a:rPr>
                <a:t>€</a:t>
              </a:r>
              <a:r>
                <a:rPr lang="en-US" sz="1600" b="1" dirty="0" smtClean="0">
                  <a:solidFill>
                    <a:srgbClr val="FFFFFF"/>
                  </a:solidFill>
                </a:rPr>
                <a:t> </a:t>
              </a:r>
              <a:r>
                <a:rPr lang="x-none" sz="1600" b="1" dirty="0" smtClean="0">
                  <a:solidFill>
                    <a:srgbClr val="FFFFFF"/>
                  </a:solidFill>
                </a:rPr>
                <a:t>en </a:t>
              </a:r>
              <a:r>
                <a:rPr lang="x-none" sz="1600" b="1" i="0" dirty="0" smtClean="0">
                  <a:solidFill>
                    <a:srgbClr val="FFFFFF"/>
                  </a:solidFill>
                </a:rPr>
                <a:t>cuatro semanas consecutivas</a:t>
              </a:r>
            </a:p>
          </p:txBody>
        </p:sp>
      </p:grpSp>
    </p:spTree>
    <p:extLst>
      <p:ext uri="{BB962C8B-B14F-4D97-AF65-F5344CB8AC3E}">
        <p14:creationId xmlns:p14="http://schemas.microsoft.com/office/powerpoint/2010/main" val="17875814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750"/>
                            </p:stCondLst>
                            <p:childTnLst>
                              <p:par>
                                <p:cTn id="9" presetID="22" presetClass="entr" presetSubtype="8" fill="hold" nodeType="afterEffect">
                                  <p:stCondLst>
                                    <p:cond delay="25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500"/>
                            </p:stCondLst>
                            <p:childTnLst>
                              <p:par>
                                <p:cTn id="13" presetID="22" presetClass="entr" presetSubtype="8" fill="hold" nodeType="afterEffect">
                                  <p:stCondLst>
                                    <p:cond delay="25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2250"/>
                            </p:stCondLst>
                            <p:childTnLst>
                              <p:par>
                                <p:cTn id="17" presetID="22" presetClass="entr" presetSubtype="8" fill="hold" nodeType="afterEffect">
                                  <p:stCondLst>
                                    <p:cond delay="25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childTnLst>
                          </p:cTn>
                        </p:par>
                        <p:par>
                          <p:cTn id="20" fill="hold">
                            <p:stCondLst>
                              <p:cond delay="3000"/>
                            </p:stCondLst>
                            <p:childTnLst>
                              <p:par>
                                <p:cTn id="21" presetID="22" presetClass="entr" presetSubtype="8" fill="hold" nodeType="afterEffect">
                                  <p:stCondLst>
                                    <p:cond delay="25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3750"/>
                            </p:stCondLst>
                            <p:childTnLst>
                              <p:par>
                                <p:cTn id="25" presetID="22" presetClass="entr" presetSubtype="8" fill="hold" nodeType="afterEffect">
                                  <p:stCondLst>
                                    <p:cond delay="25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par>
                          <p:cTn id="28" fill="hold">
                            <p:stCondLst>
                              <p:cond delay="4500"/>
                            </p:stCondLst>
                            <p:childTnLst>
                              <p:par>
                                <p:cTn id="29" presetID="22" presetClass="entr" presetSubtype="8" fill="hold" nodeType="afterEffect">
                                  <p:stCondLst>
                                    <p:cond delay="25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500"/>
                                        <p:tgtEl>
                                          <p:spTgt spid="42"/>
                                        </p:tgtEl>
                                      </p:cBhvr>
                                    </p:animEffect>
                                  </p:childTnLst>
                                </p:cTn>
                              </p:par>
                            </p:childTnLst>
                          </p:cTn>
                        </p:par>
                        <p:par>
                          <p:cTn id="32" fill="hold">
                            <p:stCondLst>
                              <p:cond delay="5250"/>
                            </p:stCondLst>
                            <p:childTnLst>
                              <p:par>
                                <p:cTn id="33" presetID="22" presetClass="entr" presetSubtype="8" fill="hold" nodeType="afterEffect">
                                  <p:stCondLst>
                                    <p:cond delay="250"/>
                                  </p:stCondLst>
                                  <p:childTnLst>
                                    <p:set>
                                      <p:cBhvr>
                                        <p:cTn id="34" dur="1" fill="hold">
                                          <p:stCondLst>
                                            <p:cond delay="0"/>
                                          </p:stCondLst>
                                        </p:cTn>
                                        <p:tgtEl>
                                          <p:spTgt spid="46"/>
                                        </p:tgtEl>
                                        <p:attrNameLst>
                                          <p:attrName>style.visibility</p:attrName>
                                        </p:attrNameLst>
                                      </p:cBhvr>
                                      <p:to>
                                        <p:strVal val="visible"/>
                                      </p:to>
                                    </p:set>
                                    <p:animEffect transition="in" filter="wipe(left)">
                                      <p:cBhvr>
                                        <p:cTn id="35" dur="500"/>
                                        <p:tgtEl>
                                          <p:spTgt spid="46"/>
                                        </p:tgtEl>
                                      </p:cBhvr>
                                    </p:animEffect>
                                  </p:childTnLst>
                                </p:cTn>
                              </p:par>
                            </p:childTnLst>
                          </p:cTn>
                        </p:par>
                        <p:par>
                          <p:cTn id="36" fill="hold">
                            <p:stCondLst>
                              <p:cond delay="6000"/>
                            </p:stCondLst>
                            <p:childTnLst>
                              <p:par>
                                <p:cTn id="37" presetID="22" presetClass="entr" presetSubtype="8" fill="hold" nodeType="afterEffect">
                                  <p:stCondLst>
                                    <p:cond delay="25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500"/>
                                        <p:tgtEl>
                                          <p:spTgt spid="50"/>
                                        </p:tgtEl>
                                      </p:cBhvr>
                                    </p:animEffect>
                                  </p:childTnLst>
                                </p:cTn>
                              </p:par>
                            </p:childTnLst>
                          </p:cTn>
                        </p:par>
                        <p:par>
                          <p:cTn id="40" fill="hold">
                            <p:stCondLst>
                              <p:cond delay="6750"/>
                            </p:stCondLst>
                            <p:childTnLst>
                              <p:par>
                                <p:cTn id="41" presetID="22" presetClass="entr" presetSubtype="8" fill="hold" nodeType="afterEffect">
                                  <p:stCondLst>
                                    <p:cond delay="250"/>
                                  </p:stCondLst>
                                  <p:childTnLst>
                                    <p:set>
                                      <p:cBhvr>
                                        <p:cTn id="42" dur="1" fill="hold">
                                          <p:stCondLst>
                                            <p:cond delay="0"/>
                                          </p:stCondLst>
                                        </p:cTn>
                                        <p:tgtEl>
                                          <p:spTgt spid="54"/>
                                        </p:tgtEl>
                                        <p:attrNameLst>
                                          <p:attrName>style.visibility</p:attrName>
                                        </p:attrNameLst>
                                      </p:cBhvr>
                                      <p:to>
                                        <p:strVal val="visible"/>
                                      </p:to>
                                    </p:set>
                                    <p:animEffect transition="in" filter="wipe(left)">
                                      <p:cBhvr>
                                        <p:cTn id="43" dur="500"/>
                                        <p:tgtEl>
                                          <p:spTgt spid="54"/>
                                        </p:tgtEl>
                                      </p:cBhvr>
                                    </p:animEffect>
                                  </p:childTnLst>
                                </p:cTn>
                              </p:par>
                            </p:childTnLst>
                          </p:cTn>
                        </p:par>
                        <p:par>
                          <p:cTn id="44" fill="hold">
                            <p:stCondLst>
                              <p:cond delay="7500"/>
                            </p:stCondLst>
                            <p:childTnLst>
                              <p:par>
                                <p:cTn id="45" presetID="22" presetClass="entr" presetSubtype="8" fill="hold" nodeType="afterEffect">
                                  <p:stCondLst>
                                    <p:cond delay="250"/>
                                  </p:stCondLst>
                                  <p:childTnLst>
                                    <p:set>
                                      <p:cBhvr>
                                        <p:cTn id="46" dur="1" fill="hold">
                                          <p:stCondLst>
                                            <p:cond delay="0"/>
                                          </p:stCondLst>
                                        </p:cTn>
                                        <p:tgtEl>
                                          <p:spTgt spid="62"/>
                                        </p:tgtEl>
                                        <p:attrNameLst>
                                          <p:attrName>style.visibility</p:attrName>
                                        </p:attrNameLst>
                                      </p:cBhvr>
                                      <p:to>
                                        <p:strVal val="visible"/>
                                      </p:to>
                                    </p:set>
                                    <p:animEffect transition="in" filter="wipe(left)">
                                      <p:cBhvr>
                                        <p:cTn id="47" dur="500"/>
                                        <p:tgtEl>
                                          <p:spTgt spid="62"/>
                                        </p:tgtEl>
                                      </p:cBhvr>
                                    </p:animEffect>
                                  </p:childTnLst>
                                </p:cTn>
                              </p:par>
                            </p:childTnLst>
                          </p:cTn>
                        </p:par>
                        <p:par>
                          <p:cTn id="48" fill="hold">
                            <p:stCondLst>
                              <p:cond delay="8250"/>
                            </p:stCondLst>
                            <p:childTnLst>
                              <p:par>
                                <p:cTn id="49" presetID="22" presetClass="entr" presetSubtype="8" fill="hold" nodeType="afterEffect">
                                  <p:stCondLst>
                                    <p:cond delay="250"/>
                                  </p:stCondLst>
                                  <p:childTnLst>
                                    <p:set>
                                      <p:cBhvr>
                                        <p:cTn id="50" dur="1" fill="hold">
                                          <p:stCondLst>
                                            <p:cond delay="0"/>
                                          </p:stCondLst>
                                        </p:cTn>
                                        <p:tgtEl>
                                          <p:spTgt spid="58"/>
                                        </p:tgtEl>
                                        <p:attrNameLst>
                                          <p:attrName>style.visibility</p:attrName>
                                        </p:attrNameLst>
                                      </p:cBhvr>
                                      <p:to>
                                        <p:strVal val="visible"/>
                                      </p:to>
                                    </p:set>
                                    <p:animEffect transition="in" filter="wipe(left)">
                                      <p:cBhvr>
                                        <p:cTn id="51" dur="500"/>
                                        <p:tgtEl>
                                          <p:spTgt spid="58"/>
                                        </p:tgtEl>
                                      </p:cBhvr>
                                    </p:animEffect>
                                  </p:childTnLst>
                                </p:cTn>
                              </p:par>
                            </p:childTnLst>
                          </p:cTn>
                        </p:par>
                        <p:par>
                          <p:cTn id="52" fill="hold">
                            <p:stCondLst>
                              <p:cond delay="9000"/>
                            </p:stCondLst>
                            <p:childTnLst>
                              <p:par>
                                <p:cTn id="53" presetID="22" presetClass="entr" presetSubtype="8" fill="hold" nodeType="afterEffect">
                                  <p:stCondLst>
                                    <p:cond delay="250"/>
                                  </p:stCondLst>
                                  <p:childTnLst>
                                    <p:set>
                                      <p:cBhvr>
                                        <p:cTn id="54" dur="1" fill="hold">
                                          <p:stCondLst>
                                            <p:cond delay="0"/>
                                          </p:stCondLst>
                                        </p:cTn>
                                        <p:tgtEl>
                                          <p:spTgt spid="66"/>
                                        </p:tgtEl>
                                        <p:attrNameLst>
                                          <p:attrName>style.visibility</p:attrName>
                                        </p:attrNameLst>
                                      </p:cBhvr>
                                      <p:to>
                                        <p:strVal val="visible"/>
                                      </p:to>
                                    </p:set>
                                    <p:animEffect transition="in" filter="wipe(left)">
                                      <p:cBhvr>
                                        <p:cTn id="5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4"/>
  <p:tag name="MMPROD_UIDATA" val="&lt;database version=&quot;9.0&quot;&gt;&lt;object type=&quot;1&quot; unique_id=&quot;10001&quot;&gt;&lt;property id=&quot;20141&quot; value=&quot;EMP_EUROPA_B5_&quot;/&gt;&lt;property id=&quot;20148&quot; value=&quot;5&quot;/&gt;&lt;property id=&quot;20184&quot; value=&quot;7&quot;/&gt;&lt;property id=&quot;20224&quot; value=&quot;C:\Users\video\Desktop\Luzby&quot;/&gt;&lt;property id=&quot;20250&quot; value=&quot;0&quot;/&gt;&lt;property id=&quot;20251&quot; value=&quot;1&quot;/&gt;&lt;property id=&quot;20259&quot; value=&quot;0&quot;/&gt;&lt;property id=&quot;20600&quot; value=&quot;0&quot;/&gt;&lt;object type=&quot;8&quot; unique_id=&quot;17666&quot;&gt;&lt;/object&gt;&lt;object type=&quot;2&quot; unique_id=&quot;17667&quot;&gt;&lt;object type=&quot;3&quot; unique_id=&quot;436563&quot;&gt;&lt;property id=&quot;20148&quot; value=&quot;5&quot;/&gt;&lt;property id=&quot;20300&quot; value=&quot;Slide 1&quot;/&gt;&lt;property id=&quot;20307&quot; value=&quot;256&quot;/&gt;&lt;/object&gt;&lt;object type=&quot;3&quot; unique_id=&quot;436564&quot;&gt;&lt;property id=&quot;20148&quot; value=&quot;5&quot;/&gt;&lt;property id=&quot;20300&quot; value=&quot;Slide 2&quot;/&gt;&lt;property id=&quot;20307&quot; value=&quot;780&quot;/&gt;&lt;/object&gt;&lt;object type=&quot;3&quot; unique_id=&quot;436565&quot;&gt;&lt;property id=&quot;20148&quot; value=&quot;5&quot;/&gt;&lt;property id=&quot;20300&quot; value=&quot;Slide 3&quot;/&gt;&lt;property id=&quot;20307&quot; value=&quot;716&quot;/&gt;&lt;/object&gt;&lt;object type=&quot;3&quot; unique_id=&quot;436566&quot;&gt;&lt;property id=&quot;20148&quot; value=&quot;5&quot;/&gt;&lt;property id=&quot;20300&quot; value=&quot;Slide 4&quot;/&gt;&lt;property id=&quot;20307&quot; value=&quot;257&quot;/&gt;&lt;/object&gt;&lt;object type=&quot;3&quot; unique_id=&quot;436567&quot;&gt;&lt;property id=&quot;20148&quot; value=&quot;5&quot;/&gt;&lt;property id=&quot;20300&quot; value=&quot;Slide 5&quot;/&gt;&lt;property id=&quot;20307&quot; value=&quot;618&quot;/&gt;&lt;/object&gt;&lt;object type=&quot;3&quot; unique_id=&quot;436568&quot;&gt;&lt;property id=&quot;20148&quot; value=&quot;5&quot;/&gt;&lt;property id=&quot;20300&quot; value=&quot;Slide 6&quot;/&gt;&lt;property id=&quot;20307&quot; value=&quot;677&quot;/&gt;&lt;/object&gt;&lt;object type=&quot;3&quot; unique_id=&quot;436569&quot;&gt;&lt;property id=&quot;20148&quot; value=&quot;5&quot;/&gt;&lt;property id=&quot;20300&quot; value=&quot;Slide 7&quot;/&gt;&lt;property id=&quot;20307&quot; value=&quot;759&quot;/&gt;&lt;/object&gt;&lt;object type=&quot;3&quot; unique_id=&quot;436570&quot;&gt;&lt;property id=&quot;20148&quot; value=&quot;5&quot;/&gt;&lt;property id=&quot;20300&quot; value=&quot;Slide 8&quot;/&gt;&lt;property id=&quot;20307&quot; value=&quot;761&quot;/&gt;&lt;/object&gt;&lt;object type=&quot;3&quot; unique_id=&quot;436571&quot;&gt;&lt;property id=&quot;20148&quot; value=&quot;5&quot;/&gt;&lt;property id=&quot;20300&quot; value=&quot;Slide 9&quot;/&gt;&lt;property id=&quot;20307&quot; value=&quot;784&quot;/&gt;&lt;/object&gt;&lt;object type=&quot;3&quot; unique_id=&quot;436572&quot;&gt;&lt;property id=&quot;20148&quot; value=&quot;5&quot;/&gt;&lt;property id=&quot;20300&quot; value=&quot;Slide 10&quot;/&gt;&lt;property id=&quot;20307&quot; value=&quot;785&quot;/&gt;&lt;/object&gt;&lt;object type=&quot;3&quot; unique_id=&quot;436573&quot;&gt;&lt;property id=&quot;20148&quot; value=&quot;5&quot;/&gt;&lt;property id=&quot;20300&quot; value=&quot;Slide 11&quot;/&gt;&lt;property id=&quot;20307&quot; value=&quot;781&quot;/&gt;&lt;/object&gt;&lt;object type=&quot;3&quot; unique_id=&quot;436574&quot;&gt;&lt;property id=&quot;20148&quot; value=&quot;5&quot;/&gt;&lt;property id=&quot;20300&quot; value=&quot;Slide 12&quot;/&gt;&lt;property id=&quot;20307&quot; value=&quot;717&quot;/&gt;&lt;/object&gt;&lt;object type=&quot;3&quot; unique_id=&quot;436575&quot;&gt;&lt;property id=&quot;20148&quot; value=&quot;5&quot;/&gt;&lt;property id=&quot;20300&quot; value=&quot;Slide 13&quot;/&gt;&lt;property id=&quot;20307&quot; value=&quot;258&quot;/&gt;&lt;/object&gt;&lt;object type=&quot;3&quot; unique_id=&quot;436576&quot;&gt;&lt;property id=&quot;20148&quot; value=&quot;5&quot;/&gt;&lt;property id=&quot;20300&quot; value=&quot;Slide 14&quot;/&gt;&lt;property id=&quot;20307&quot; value=&quot;462&quot;/&gt;&lt;/object&gt;&lt;object type=&quot;3&quot; unique_id=&quot;436577&quot;&gt;&lt;property id=&quot;20148&quot; value=&quot;5&quot;/&gt;&lt;property id=&quot;20300&quot; value=&quot;Slide 15&quot;/&gt;&lt;property id=&quot;20307&quot; value=&quot;770&quot;/&gt;&lt;/object&gt;&lt;object type=&quot;3&quot; unique_id=&quot;436578&quot;&gt;&lt;property id=&quot;20148&quot; value=&quot;5&quot;/&gt;&lt;property id=&quot;20300&quot; value=&quot;Slide 16&quot;/&gt;&lt;property id=&quot;20307&quot; value=&quot;468&quot;/&gt;&lt;/object&gt;&lt;object type=&quot;3&quot; unique_id=&quot;436579&quot;&gt;&lt;property id=&quot;20148&quot; value=&quot;5&quot;/&gt;&lt;property id=&quot;20300&quot; value=&quot;Slide 17&quot;/&gt;&lt;property id=&quot;20307&quot; value=&quot;467&quot;/&gt;&lt;/object&gt;&lt;object type=&quot;3&quot; unique_id=&quot;436580&quot;&gt;&lt;property id=&quot;20148&quot; value=&quot;5&quot;/&gt;&lt;property id=&quot;20300&quot; value=&quot;Slide 18&quot;/&gt;&lt;property id=&quot;20307&quot; value=&quot;771&quot;/&gt;&lt;/object&gt;&lt;object type=&quot;3&quot; unique_id=&quot;436581&quot;&gt;&lt;property id=&quot;20148&quot; value=&quot;5&quot;/&gt;&lt;property id=&quot;20300&quot; value=&quot;Slide 19&quot;/&gt;&lt;property id=&quot;20307&quot; value=&quot;772&quot;/&gt;&lt;/object&gt;&lt;object type=&quot;3&quot; unique_id=&quot;436582&quot;&gt;&lt;property id=&quot;20148&quot; value=&quot;5&quot;/&gt;&lt;property id=&quot;20300&quot; value=&quot;Slide 20&quot;/&gt;&lt;property id=&quot;20307&quot; value=&quot;786&quot;/&gt;&lt;/object&gt;&lt;object type=&quot;3&quot; unique_id=&quot;436583&quot;&gt;&lt;property id=&quot;20148&quot; value=&quot;5&quot;/&gt;&lt;property id=&quot;20300&quot; value=&quot;Slide 21&quot;/&gt;&lt;property id=&quot;20307&quot; value=&quot;758&quot;/&gt;&lt;/object&gt;&lt;object type=&quot;3&quot; unique_id=&quot;436584&quot;&gt;&lt;property id=&quot;20148&quot; value=&quot;5&quot;/&gt;&lt;property id=&quot;20300&quot; value=&quot;Slide 22&quot;/&gt;&lt;property id=&quot;20307&quot; value=&quot;767&quot;/&gt;&lt;/object&gt;&lt;object type=&quot;3&quot; unique_id=&quot;436585&quot;&gt;&lt;property id=&quot;20148&quot; value=&quot;5&quot;/&gt;&lt;property id=&quot;20300&quot; value=&quot;Slide 23&quot;/&gt;&lt;property id=&quot;20307&quot; value=&quot;474&quot;/&gt;&lt;/object&gt;&lt;object type=&quot;3&quot; unique_id=&quot;436586&quot;&gt;&lt;property id=&quot;20148&quot; value=&quot;5&quot;/&gt;&lt;property id=&quot;20300&quot; value=&quot;Slide 24&quot;/&gt;&lt;property id=&quot;20307&quot; value=&quot;475&quot;/&gt;&lt;/object&gt;&lt;object type=&quot;3&quot; unique_id=&quot;436587&quot;&gt;&lt;property id=&quot;20148&quot; value=&quot;5&quot;/&gt;&lt;property id=&quot;20300&quot; value=&quot;Slide 25&quot;/&gt;&lt;property id=&quot;20307&quot; value=&quot;768&quot;/&gt;&lt;/object&gt;&lt;object type=&quot;3&quot; unique_id=&quot;436588&quot;&gt;&lt;property id=&quot;20148&quot; value=&quot;5&quot;/&gt;&lt;property id=&quot;20300&quot; value=&quot;Slide 26&quot;/&gt;&lt;property id=&quot;20307&quot; value=&quot;769&quot;/&gt;&lt;/object&gt;&lt;object type=&quot;3&quot; unique_id=&quot;436589&quot;&gt;&lt;property id=&quot;20148&quot; value=&quot;5&quot;/&gt;&lt;property id=&quot;20300&quot; value=&quot;Slide 27&quot;/&gt;&lt;property id=&quot;20307&quot; value=&quot;624&quot;/&gt;&lt;/object&gt;&lt;object type=&quot;3&quot; unique_id=&quot;436590&quot;&gt;&lt;property id=&quot;20148&quot; value=&quot;5&quot;/&gt;&lt;property id=&quot;20300&quot; value=&quot;Slide 28&quot;/&gt;&lt;property id=&quot;20307&quot; value=&quot;645&quot;/&gt;&lt;/object&gt;&lt;object type=&quot;3&quot; unique_id=&quot;436591&quot;&gt;&lt;property id=&quot;20148&quot; value=&quot;5&quot;/&gt;&lt;property id=&quot;20300&quot; value=&quot;Slide 29&quot;/&gt;&lt;property id=&quot;20307&quot; value=&quot;631&quot;/&gt;&lt;/object&gt;&lt;object type=&quot;3&quot; unique_id=&quot;436592&quot;&gt;&lt;property id=&quot;20148&quot; value=&quot;5&quot;/&gt;&lt;property id=&quot;20300&quot; value=&quot;Slide 30&quot;/&gt;&lt;property id=&quot;20307&quot; value=&quot;794&quot;/&gt;&lt;/object&gt;&lt;object type=&quot;3&quot; unique_id=&quot;436593&quot;&gt;&lt;property id=&quot;20148&quot; value=&quot;5&quot;/&gt;&lt;property id=&quot;20300&quot; value=&quot;Slide 31&quot;/&gt;&lt;property id=&quot;20307&quot; value=&quot;795&quot;/&gt;&lt;/object&gt;&lt;object type=&quot;3&quot; unique_id=&quot;436594&quot;&gt;&lt;property id=&quot;20148&quot; value=&quot;5&quot;/&gt;&lt;property id=&quot;20300&quot; value=&quot;Slide 32&quot;/&gt;&lt;property id=&quot;20307&quot; value=&quot;643&quot;/&gt;&lt;/object&gt;&lt;object type=&quot;3&quot; unique_id=&quot;436595&quot;&gt;&lt;property id=&quot;20148&quot; value=&quot;5&quot;/&gt;&lt;property id=&quot;20300&quot; value=&quot;Slide 33&quot;/&gt;&lt;property id=&quot;20307&quot; value=&quot;525&quot;/&gt;&lt;/object&gt;&lt;object type=&quot;3&quot; unique_id=&quot;436596&quot;&gt;&lt;property id=&quot;20148&quot; value=&quot;5&quot;/&gt;&lt;property id=&quot;20300&quot; value=&quot;Slide 34&quot;/&gt;&lt;property id=&quot;20307&quot; value=&quot;526&quot;/&gt;&lt;/object&gt;&lt;object type=&quot;3&quot; unique_id=&quot;436597&quot;&gt;&lt;property id=&quot;20148&quot; value=&quot;5&quot;/&gt;&lt;property id=&quot;20300&quot; value=&quot;Slide 35&quot;/&gt;&lt;property id=&quot;20307&quot; value=&quot;675&quot;/&gt;&lt;/object&gt;&lt;object type=&quot;3&quot; unique_id=&quot;436598&quot;&gt;&lt;property id=&quot;20148&quot; value=&quot;5&quot;/&gt;&lt;property id=&quot;20300&quot; value=&quot;Slide 36&quot;/&gt;&lt;property id=&quot;20307&quot; value=&quot;704&quot;/&gt;&lt;/object&gt;&lt;object type=&quot;3&quot; unique_id=&quot;436599&quot;&gt;&lt;property id=&quot;20148&quot; value=&quot;5&quot;/&gt;&lt;property id=&quot;20300&quot; value=&quot;Slide 37&quot;/&gt;&lt;property id=&quot;20307&quot; value=&quot;652&quot;/&gt;&lt;/object&gt;&lt;object type=&quot;3&quot; unique_id=&quot;436600&quot;&gt;&lt;property id=&quot;20148&quot; value=&quot;5&quot;/&gt;&lt;property id=&quot;20300&quot; value=&quot;Slide 38&quot;/&gt;&lt;property id=&quot;20307&quot; value=&quot;673&quot;/&gt;&lt;/object&gt;&lt;object type=&quot;3&quot; unique_id=&quot;436601&quot;&gt;&lt;property id=&quot;20148&quot; value=&quot;5&quot;/&gt;&lt;property id=&quot;20300&quot; value=&quot;Slide 39&quot;/&gt;&lt;property id=&quot;20307&quot; value=&quot;773&quot;/&gt;&lt;/object&gt;&lt;object type=&quot;3&quot; unique_id=&quot;436602&quot;&gt;&lt;property id=&quot;20148&quot; value=&quot;5&quot;/&gt;&lt;property id=&quot;20300&quot; value=&quot;Slide 40&quot;/&gt;&lt;property id=&quot;20307&quot; value=&quot;669&quot;/&gt;&lt;/object&gt;&lt;object type=&quot;3&quot; unique_id=&quot;436603&quot;&gt;&lt;property id=&quot;20148&quot; value=&quot;5&quot;/&gt;&lt;property id=&quot;20300&quot; value=&quot;Slide 41&quot;/&gt;&lt;property id=&quot;20307&quot; value=&quot;670&quot;/&gt;&lt;/object&gt;&lt;object type=&quot;3&quot; unique_id=&quot;436604&quot;&gt;&lt;property id=&quot;20148&quot; value=&quot;5&quot;/&gt;&lt;property id=&quot;20300&quot; value=&quot;Slide 42&quot;/&gt;&lt;property id=&quot;20307&quot; value=&quot;756&quot;/&gt;&lt;/object&gt;&lt;object type=&quot;3&quot; unique_id=&quot;436605&quot;&gt;&lt;property id=&quot;20148&quot; value=&quot;5&quot;/&gt;&lt;property id=&quot;20300&quot; value=&quot;Slide 43&quot;/&gt;&lt;property id=&quot;20307&quot; value=&quot;672&quot;/&gt;&lt;/object&gt;&lt;object type=&quot;3&quot; unique_id=&quot;436606&quot;&gt;&lt;property id=&quot;20148&quot; value=&quot;5&quot;/&gt;&lt;property id=&quot;20300&quot; value=&quot;Slide 44&quot;/&gt;&lt;property id=&quot;20307&quot; value=&quot;674&quot;/&gt;&lt;/object&gt;&lt;object type=&quot;3&quot; unique_id=&quot;436607&quot;&gt;&lt;property id=&quot;20148&quot; value=&quot;5&quot;/&gt;&lt;property id=&quot;20300&quot; value=&quot;Slide 45&quot;/&gt;&lt;property id=&quot;20307&quot; value=&quot;667&quot;/&gt;&lt;/object&gt;&lt;object type=&quot;3&quot; unique_id=&quot;436608&quot;&gt;&lt;property id=&quot;20148&quot; value=&quot;5&quot;/&gt;&lt;property id=&quot;20300&quot; value=&quot;Slide 46&quot;/&gt;&lt;property id=&quot;20307&quot; value=&quot;668&quot;/&gt;&lt;/object&gt;&lt;object type=&quot;3&quot; unique_id=&quot;436609&quot;&gt;&lt;property id=&quot;20148&quot; value=&quot;5&quot;/&gt;&lt;property id=&quot;20300&quot; value=&quot;Slide 47&quot;/&gt;&lt;property id=&quot;20307&quot; value=&quot;666&quot;/&gt;&lt;/object&gt;&lt;object type=&quot;3&quot; unique_id=&quot;436610&quot;&gt;&lt;property id=&quot;20148&quot; value=&quot;5&quot;/&gt;&lt;property id=&quot;20300&quot; value=&quot;Slide 48&quot;/&gt;&lt;property id=&quot;20307&quot; value=&quot;796&quot;/&gt;&lt;/object&gt;&lt;object type=&quot;3&quot; unique_id=&quot;436611&quot;&gt;&lt;property id=&quot;20148&quot; value=&quot;5&quot;/&gt;&lt;property id=&quot;20300&quot; value=&quot;Slide 49&quot;/&gt;&lt;property id=&quot;20307&quot; value=&quot;797&quot;/&gt;&lt;/object&gt;&lt;object type=&quot;3&quot; unique_id=&quot;436612&quot;&gt;&lt;property id=&quot;20148&quot; value=&quot;5&quot;/&gt;&lt;property id=&quot;20300&quot; value=&quot;Slide 50&quot;/&gt;&lt;property id=&quot;20307&quot; value=&quot;782&quot;/&gt;&lt;/object&gt;&lt;object type=&quot;3&quot; unique_id=&quot;436613&quot;&gt;&lt;property id=&quot;20148&quot; value=&quot;5&quot;/&gt;&lt;property id=&quot;20300&quot; value=&quot;Slide 51&quot;/&gt;&lt;property id=&quot;20307&quot; value=&quot;776&quot;/&gt;&lt;/object&gt;&lt;object type=&quot;3&quot; unique_id=&quot;436614&quot;&gt;&lt;property id=&quot;20148&quot; value=&quot;5&quot;/&gt;&lt;property id=&quot;20300&quot; value=&quot;Slide 52&quot;/&gt;&lt;property id=&quot;20307&quot; value=&quot;682&quot;/&gt;&lt;/object&gt;&lt;object type=&quot;3&quot; unique_id=&quot;436615&quot;&gt;&lt;property id=&quot;20148&quot; value=&quot;5&quot;/&gt;&lt;property id=&quot;20300&quot; value=&quot;Slide 53&quot;/&gt;&lt;property id=&quot;20307&quot; value=&quot;684&quot;/&gt;&lt;/object&gt;&lt;object type=&quot;3&quot; unique_id=&quot;436616&quot;&gt;&lt;property id=&quot;20148&quot; value=&quot;5&quot;/&gt;&lt;property id=&quot;20300&quot; value=&quot;Slide 54&quot;/&gt;&lt;property id=&quot;20307&quot; value=&quot;686&quot;/&gt;&lt;/object&gt;&lt;object type=&quot;3&quot; unique_id=&quot;436617&quot;&gt;&lt;property id=&quot;20148&quot; value=&quot;5&quot;/&gt;&lt;property id=&quot;20300&quot; value=&quot;Slide 55&quot;/&gt;&lt;property id=&quot;20307&quot; value=&quot;783&quot;/&gt;&lt;/object&gt;&lt;object type=&quot;3&quot; unique_id=&quot;436618&quot;&gt;&lt;property id=&quot;20148&quot; value=&quot;5&quot;/&gt;&lt;property id=&quot;20300&quot; value=&quot;Slide 56&quot;/&gt;&lt;property id=&quot;20307&quot; value=&quot;687&quot;/&gt;&lt;/object&gt;&lt;object type=&quot;3&quot; unique_id=&quot;436619&quot;&gt;&lt;property id=&quot;20148&quot; value=&quot;5&quot;/&gt;&lt;property id=&quot;20300&quot; value=&quot;Slide 57&quot;/&gt;&lt;property id=&quot;20307&quot; value=&quot;543&quot;/&gt;&lt;/object&gt;&lt;object type=&quot;3&quot; unique_id=&quot;436620&quot;&gt;&lt;property id=&quot;20148&quot; value=&quot;5&quot;/&gt;&lt;property id=&quot;20300&quot; value=&quot;Slide 58&quot;/&gt;&lt;property id=&quot;20307&quot; value=&quot;722&quot;/&gt;&lt;/object&gt;&lt;object type=&quot;3&quot; unique_id=&quot;436621&quot;&gt;&lt;property id=&quot;20148&quot; value=&quot;5&quot;/&gt;&lt;property id=&quot;20300&quot; value=&quot;Slide 59&quot;/&gt;&lt;property id=&quot;20307&quot; value=&quot;694&quot;/&gt;&lt;/object&gt;&lt;object type=&quot;3&quot; unique_id=&quot;436622&quot;&gt;&lt;property id=&quot;20148&quot; value=&quot;5&quot;/&gt;&lt;property id=&quot;20300&quot; value=&quot;Slide 60&quot;/&gt;&lt;property id=&quot;20307&quot; value=&quot;695&quot;/&gt;&lt;/object&gt;&lt;object type=&quot;3&quot; unique_id=&quot;436623&quot;&gt;&lt;property id=&quot;20148&quot; value=&quot;5&quot;/&gt;&lt;property id=&quot;20300&quot; value=&quot;Slide 61&quot;/&gt;&lt;property id=&quot;20307&quot; value=&quot;730&quot;/&gt;&lt;/object&gt;&lt;object type=&quot;3&quot; unique_id=&quot;436624&quot;&gt;&lt;property id=&quot;20148&quot; value=&quot;5&quot;/&gt;&lt;property id=&quot;20300&quot; value=&quot;Slide 62&quot;/&gt;&lt;property id=&quot;20307&quot; value=&quot;729&quot;/&gt;&lt;/object&gt;&lt;object type=&quot;3&quot; unique_id=&quot;436625&quot;&gt;&lt;property id=&quot;20148&quot; value=&quot;5&quot;/&gt;&lt;property id=&quot;20300&quot; value=&quot;Slide 63&quot;/&gt;&lt;property id=&quot;20307&quot; value=&quot;798&quot;/&gt;&lt;/object&gt;&lt;object type=&quot;3&quot; unique_id=&quot;436626&quot;&gt;&lt;property id=&quot;20148&quot; value=&quot;5&quot;/&gt;&lt;property id=&quot;20300&quot; value=&quot;Slide 64&quot;/&gt;&lt;property id=&quot;20307&quot; value=&quot;799&quot;/&gt;&lt;/object&gt;&lt;object type=&quot;3&quot; unique_id=&quot;436627&quot;&gt;&lt;property id=&quot;20148&quot; value=&quot;5&quot;/&gt;&lt;property id=&quot;20300&quot; value=&quot;Slide 65&quot;/&gt;&lt;property id=&quot;20307&quot; value=&quot;787&quot;/&gt;&lt;/object&gt;&lt;object type=&quot;3&quot; unique_id=&quot;436628&quot;&gt;&lt;property id=&quot;20148&quot; value=&quot;5&quot;/&gt;&lt;property id=&quot;20300&quot; value=&quot;Slide 66&quot;/&gt;&lt;property id=&quot;20307&quot; value=&quot;720&quot;/&gt;&lt;/object&gt;&lt;object type=&quot;3&quot; unique_id=&quot;436629&quot;&gt;&lt;property id=&quot;20148&quot; value=&quot;5&quot;/&gt;&lt;property id=&quot;20300&quot; value=&quot;Slide 67&quot;/&gt;&lt;property id=&quot;20307&quot; value=&quot;696&quot;/&gt;&lt;/object&gt;&lt;object type=&quot;3&quot; unique_id=&quot;436630&quot;&gt;&lt;property id=&quot;20148&quot; value=&quot;5&quot;/&gt;&lt;property id=&quot;20300&quot; value=&quot;Slide 68&quot;/&gt;&lt;property id=&quot;20307&quot; value=&quot;697&quot;/&gt;&lt;/object&gt;&lt;object type=&quot;3&quot; unique_id=&quot;436631&quot;&gt;&lt;property id=&quot;20148&quot; value=&quot;5&quot;/&gt;&lt;property id=&quot;20300&quot; value=&quot;Slide 69&quot;/&gt;&lt;property id=&quot;20307&quot; value=&quot;788&quot;/&gt;&lt;/object&gt;&lt;object type=&quot;3&quot; unique_id=&quot;436632&quot;&gt;&lt;property id=&quot;20148&quot; value=&quot;5&quot;/&gt;&lt;property id=&quot;20300&quot; value=&quot;Slide 70&quot;/&gt;&lt;property id=&quot;20307&quot; value=&quot;698&quot;/&gt;&lt;/object&gt;&lt;object type=&quot;3&quot; unique_id=&quot;436633&quot;&gt;&lt;property id=&quot;20148&quot; value=&quot;5&quot;/&gt;&lt;property id=&quot;20300&quot; value=&quot;Slide 71&quot;/&gt;&lt;property id=&quot;20307&quot; value=&quot;699&quot;/&gt;&lt;/object&gt;&lt;object type=&quot;3&quot; unique_id=&quot;436634&quot;&gt;&lt;property id=&quot;20148&quot; value=&quot;5&quot;/&gt;&lt;property id=&quot;20300&quot; value=&quot;Slide 72&quot;/&gt;&lt;property id=&quot;20307&quot; value=&quot;700&quot;/&gt;&lt;/object&gt;&lt;object type=&quot;3&quot; unique_id=&quot;436635&quot;&gt;&lt;property id=&quot;20148&quot; value=&quot;5&quot;/&gt;&lt;property id=&quot;20300&quot; value=&quot;Slide 73&quot;/&gt;&lt;property id=&quot;20307&quot; value=&quot;791&quot;/&gt;&lt;/object&gt;&lt;object type=&quot;3&quot; unique_id=&quot;436636&quot;&gt;&lt;property id=&quot;20148&quot; value=&quot;5&quot;/&gt;&lt;property id=&quot;20300&quot; value=&quot;Slide 74&quot;/&gt;&lt;property id=&quot;20307&quot; value=&quot;792&quot;/&gt;&lt;/object&gt;&lt;object type=&quot;3&quot; unique_id=&quot;436637&quot;&gt;&lt;property id=&quot;20148&quot; value=&quot;5&quot;/&gt;&lt;property id=&quot;20300&quot; value=&quot;Slide 75&quot;/&gt;&lt;property id=&quot;20307&quot; value=&quot;549&quot;/&gt;&lt;/object&gt;&lt;object type=&quot;3&quot; unique_id=&quot;436638&quot;&gt;&lt;property id=&quot;20148&quot; value=&quot;5&quot;/&gt;&lt;property id=&quot;20300&quot; value=&quot;Slide 76&quot;/&gt;&lt;property id=&quot;20307&quot; value=&quot;731&quot;/&gt;&lt;/object&gt;&lt;object type=&quot;3&quot; unique_id=&quot;436639&quot;&gt;&lt;property id=&quot;20148&quot; value=&quot;5&quot;/&gt;&lt;property id=&quot;20300&quot; value=&quot;Slide 77&quot;/&gt;&lt;property id=&quot;20307&quot; value=&quot;732&quot;/&gt;&lt;/object&gt;&lt;object type=&quot;3&quot; unique_id=&quot;436640&quot;&gt;&lt;property id=&quot;20148&quot; value=&quot;5&quot;/&gt;&lt;property id=&quot;20300&quot; value=&quot;Slide 78&quot;/&gt;&lt;property id=&quot;20307&quot; value=&quot;562&quot;/&gt;&lt;/object&gt;&lt;object type=&quot;3&quot; unique_id=&quot;436641&quot;&gt;&lt;property id=&quot;20148&quot; value=&quot;5&quot;/&gt;&lt;property id=&quot;20300&quot; value=&quot;Slide 79&quot;/&gt;&lt;property id=&quot;20307&quot; value=&quot;724&quot;/&gt;&lt;/object&gt;&lt;object type=&quot;3&quot; unique_id=&quot;436642&quot;&gt;&lt;property id=&quot;20148&quot; value=&quot;5&quot;/&gt;&lt;property id=&quot;20300&quot; value=&quot;Slide 80&quot;/&gt;&lt;property id=&quot;20307&quot; value=&quot;739&quot;/&gt;&lt;/object&gt;&lt;object type=&quot;3&quot; unique_id=&quot;436643&quot;&gt;&lt;property id=&quot;20148&quot; value=&quot;5&quot;/&gt;&lt;property id=&quot;20300&quot; value=&quot;Slide 81&quot;/&gt;&lt;property id=&quot;20307&quot; value=&quot;755&quot;/&gt;&lt;/object&gt;&lt;object type=&quot;3&quot; unique_id=&quot;436644&quot;&gt;&lt;property id=&quot;20148&quot; value=&quot;5&quot;/&gt;&lt;property id=&quot;20300&quot; value=&quot;Slide 82&quot;/&gt;&lt;property id=&quot;20307&quot; value=&quot;566&quot;/&gt;&lt;/object&gt;&lt;object type=&quot;3&quot; unique_id=&quot;436645&quot;&gt;&lt;property id=&quot;20148&quot; value=&quot;5&quot;/&gt;&lt;property id=&quot;20300&quot; value=&quot;Slide 83&quot;/&gt;&lt;property id=&quot;20307&quot; value=&quot;565&quot;/&gt;&lt;/object&gt;&lt;object type=&quot;3&quot; unique_id=&quot;436646&quot;&gt;&lt;property id=&quot;20148&quot; value=&quot;5&quot;/&gt;&lt;property id=&quot;20300&quot; value=&quot;Slide 84&quot;/&gt;&lt;property id=&quot;20307&quot; value=&quot;693&quot;/&gt;&lt;/object&gt;&lt;object type=&quot;3&quot; unique_id=&quot;436647&quot;&gt;&lt;property id=&quot;20148&quot; value=&quot;5&quot;/&gt;&lt;property id=&quot;20300&quot; value=&quot;Slide 85&quot;/&gt;&lt;property id=&quot;20307&quot; value=&quot;725&quot;/&gt;&lt;/object&gt;&lt;object type=&quot;3&quot; unique_id=&quot;436648&quot;&gt;&lt;property id=&quot;20148&quot; value=&quot;5&quot;/&gt;&lt;property id=&quot;20300&quot; value=&quot;Slide 86&quot;/&gt;&lt;property id=&quot;20307&quot; value=&quot;740&quot;/&gt;&lt;/object&gt;&lt;object type=&quot;3&quot; unique_id=&quot;436649&quot;&gt;&lt;property id=&quot;20148&quot; value=&quot;5&quot;/&gt;&lt;property id=&quot;20300&quot; value=&quot;Slide 87&quot;/&gt;&lt;property id=&quot;20307&quot; value=&quot;659&quot;/&gt;&lt;/object&gt;&lt;object type=&quot;3&quot; unique_id=&quot;436650&quot;&gt;&lt;property id=&quot;20148&quot; value=&quot;5&quot;/&gt;&lt;property id=&quot;20300&quot; value=&quot;Slide 88&quot;/&gt;&lt;property id=&quot;20307&quot; value=&quot;702&quot;/&gt;&lt;/object&gt;&lt;object type=&quot;3&quot; unique_id=&quot;436651&quot;&gt;&lt;property id=&quot;20148&quot; value=&quot;5&quot;/&gt;&lt;property id=&quot;20300&quot; value=&quot;Slide 89&quot;/&gt;&lt;property id=&quot;20307&quot; value=&quot;753&quot;/&gt;&lt;/object&gt;&lt;object type=&quot;3&quot; unique_id=&quot;436652&quot;&gt;&lt;property id=&quot;20148&quot; value=&quot;5&quot;/&gt;&lt;property id=&quot;20300&quot; value=&quot;Slide 90&quot;/&gt;&lt;property id=&quot;20307&quot; value=&quot;721&quot;/&gt;&lt;/object&gt;&lt;object type=&quot;3&quot; unique_id=&quot;436653&quot;&gt;&lt;property id=&quot;20148&quot; value=&quot;5&quot;/&gt;&lt;property id=&quot;20300&quot; value=&quot;Slide 91&quot;/&gt;&lt;property id=&quot;20307&quot; value=&quot;800&quot;/&gt;&lt;/object&gt;&lt;object type=&quot;3&quot; unique_id=&quot;436654&quot;&gt;&lt;property id=&quot;20148&quot; value=&quot;5&quot;/&gt;&lt;property id=&quot;20300&quot; value=&quot;Slide 92&quot;/&gt;&lt;property id=&quot;20307&quot; value=&quot;801&quot;/&gt;&lt;/object&gt;&lt;object type=&quot;3&quot; unique_id=&quot;436655&quot;&gt;&lt;property id=&quot;20148&quot; value=&quot;5&quot;/&gt;&lt;property id=&quot;20300&quot; value=&quot;Slide 93&quot;/&gt;&lt;property id=&quot;20307&quot; value=&quot;660&quot;/&gt;&lt;/object&gt;&lt;object type=&quot;3&quot; unique_id=&quot;436656&quot;&gt;&lt;property id=&quot;20148&quot; value=&quot;5&quot;/&gt;&lt;property id=&quot;20300&quot; value=&quot;Slide 94&quot;/&gt;&lt;property id=&quot;20307&quot; value=&quot;777&quot;/&gt;&lt;/object&gt;&lt;object type=&quot;3&quot; unique_id=&quot;436657&quot;&gt;&lt;property id=&quot;20148&quot; value=&quot;5&quot;/&gt;&lt;property id=&quot;20300&quot; value=&quot;Slide 95&quot;/&gt;&lt;property id=&quot;20307&quot; value=&quot;706&quot;/&gt;&lt;/object&gt;&lt;object type=&quot;3&quot; unique_id=&quot;436658&quot;&gt;&lt;property id=&quot;20148&quot; value=&quot;5&quot;/&gt;&lt;property id=&quot;20300&quot; value=&quot;Slide 96&quot;/&gt;&lt;property id=&quot;20307&quot; value=&quot;733&quot;/&gt;&lt;/object&gt;&lt;object type=&quot;3&quot; unique_id=&quot;436659&quot;&gt;&lt;property id=&quot;20148&quot; value=&quot;5&quot;/&gt;&lt;property id=&quot;20300&quot; value=&quot;Slide 97&quot;/&gt;&lt;property id=&quot;20307&quot; value=&quot;749&quot;/&gt;&lt;/object&gt;&lt;object type=&quot;3&quot; unique_id=&quot;436660&quot;&gt;&lt;property id=&quot;20148&quot; value=&quot;5&quot;/&gt;&lt;property id=&quot;20300&quot; value=&quot;Slide 98&quot;/&gt;&lt;property id=&quot;20307&quot; value=&quot;750&quot;/&gt;&lt;/object&gt;&lt;object type=&quot;3&quot; unique_id=&quot;436661&quot;&gt;&lt;property id=&quot;20148&quot; value=&quot;5&quot;/&gt;&lt;property id=&quot;20300&quot; value=&quot;Slide 99&quot;/&gt;&lt;property id=&quot;20307&quot; value=&quot;778&quot;/&gt;&lt;/object&gt;&lt;object type=&quot;3&quot; unique_id=&quot;436662&quot;&gt;&lt;property id=&quot;20148&quot; value=&quot;5&quot;/&gt;&lt;property id=&quot;20300&quot; value=&quot;Slide 100&quot;/&gt;&lt;property id=&quot;20307&quot; value=&quot;705&quot;/&gt;&lt;/object&gt;&lt;object type=&quot;3&quot; unique_id=&quot;436663&quot;&gt;&lt;property id=&quot;20148&quot; value=&quot;5&quot;/&gt;&lt;property id=&quot;20300&quot; value=&quot;Slide 101&quot;/&gt;&lt;property id=&quot;20307&quot; value=&quot;584&quot;/&gt;&lt;/object&gt;&lt;object type=&quot;3&quot; unique_id=&quot;436664&quot;&gt;&lt;property id=&quot;20148&quot; value=&quot;5&quot;/&gt;&lt;property id=&quot;20300&quot; value=&quot;Slide 102&quot;/&gt;&lt;property id=&quot;20307&quot; value=&quot;752&quot;/&gt;&lt;/object&gt;&lt;object type=&quot;3&quot; unique_id=&quot;436665&quot;&gt;&lt;property id=&quot;20148&quot; value=&quot;5&quot;/&gt;&lt;property id=&quot;20300&quot; value=&quot;Slide 103&quot;/&gt;&lt;property id=&quot;20307&quot; value=&quot;664&quot;/&gt;&lt;/object&gt;&lt;object type=&quot;3&quot; unique_id=&quot;436666&quot;&gt;&lt;property id=&quot;20148&quot; value=&quot;5&quot;/&gt;&lt;property id=&quot;20300&quot; value=&quot;Slide 104&quot;/&gt;&lt;property id=&quot;20307&quot; value=&quot;713&quot;/&gt;&lt;/object&gt;&lt;object type=&quot;3&quot; unique_id=&quot;436667&quot;&gt;&lt;property id=&quot;20148&quot; value=&quot;5&quot;/&gt;&lt;property id=&quot;20300&quot; value=&quot;Slide 105&quot;/&gt;&lt;property id=&quot;20307&quot; value=&quot;734&quot;/&gt;&lt;/object&gt;&lt;object type=&quot;3&quot; unique_id=&quot;436668&quot;&gt;&lt;property id=&quot;20148&quot; value=&quot;5&quot;/&gt;&lt;property id=&quot;20300&quot; value=&quot;Slide 106&quot;/&gt;&lt;property id=&quot;20307&quot; value=&quot;735&quot;/&gt;&lt;/object&gt;&lt;object type=&quot;3&quot; unique_id=&quot;436669&quot;&gt;&lt;property id=&quot;20148&quot; value=&quot;5&quot;/&gt;&lt;property id=&quot;20300&quot; value=&quot;Slide 107&quot;/&gt;&lt;property id=&quot;20307&quot; value=&quot;736&quot;/&gt;&lt;/object&gt;&lt;object type=&quot;3&quot; unique_id=&quot;436670&quot;&gt;&lt;property id=&quot;20148&quot; value=&quot;5&quot;/&gt;&lt;property id=&quot;20300&quot; value=&quot;Slide 108&quot;/&gt;&lt;property id=&quot;20307&quot; value=&quot;737&quot;/&gt;&lt;/object&gt;&lt;object type=&quot;3&quot; unique_id=&quot;436671&quot;&gt;&lt;property id=&quot;20148&quot; value=&quot;5&quot;/&gt;&lt;property id=&quot;20300&quot; value=&quot;Slide 109&quot;/&gt;&lt;property id=&quot;20307&quot; value=&quot;738&quot;/&gt;&lt;/object&gt;&lt;object type=&quot;3&quot; unique_id=&quot;436672&quot;&gt;&lt;property id=&quot;20148&quot; value=&quot;5&quot;/&gt;&lt;property id=&quot;20300&quot; value=&quot;Slide 110&quot;/&gt;&lt;property id=&quot;20307&quot; value=&quot;714&quot;/&gt;&lt;/object&gt;&lt;object type=&quot;3&quot; unique_id=&quot;436673&quot;&gt;&lt;property id=&quot;20148&quot; value=&quot;5&quot;/&gt;&lt;property id=&quot;20300&quot; value=&quot;Slide 111&quot;/&gt;&lt;property id=&quot;20307&quot; value=&quot;726&quot;/&gt;&lt;/object&gt;&lt;object type=&quot;3&quot; unique_id=&quot;436674&quot;&gt;&lt;property id=&quot;20148&quot; value=&quot;5&quot;/&gt;&lt;property id=&quot;20300&quot; value=&quot;Slide 112&quot;/&gt;&lt;property id=&quot;20307&quot; value=&quot;727&quot;/&gt;&lt;/object&gt;&lt;object type=&quot;3&quot; unique_id=&quot;436675&quot;&gt;&lt;property id=&quot;20148&quot; value=&quot;5&quot;/&gt;&lt;property id=&quot;20300&quot; value=&quot;Slide 113&quot;/&gt;&lt;property id=&quot;20307&quot; value=&quot;728&quot;/&gt;&lt;/object&gt;&lt;object type=&quot;3&quot; unique_id=&quot;436676&quot;&gt;&lt;property id=&quot;20148&quot; value=&quot;5&quot;/&gt;&lt;property id=&quot;20300&quot; value=&quot;Slide 114&quot;/&gt;&lt;property id=&quot;20307&quot; value=&quot;793&quot;/&gt;&lt;/object&gt;&lt;object type=&quot;3&quot; unique_id=&quot;436677&quot;&gt;&lt;property id=&quot;20148&quot; value=&quot;5&quot;/&gt;&lt;property id=&quot;20300&quot; value=&quot;Slide 115&quot;/&gt;&lt;property id=&quot;20307&quot; value=&quot;718&quot;/&gt;&lt;/object&gt;&lt;/object&gt;&lt;object type=&quot;10&quot; unique_id=&quot;157713&quot;&gt;&lt;object type=&quot;11&quot; unique_id=&quot;157714&quot;&gt;&lt;/object&gt;&lt;/object&gt;&lt;object type=&quot;4&quot; unique_id=&quot;157715&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4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5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4&quot;/&gt;&lt;lineCharCount val=&quot;28&quot;/&gt;&lt;lineCharCount val=&quot;7&quot;/&gt;&lt;lineCharCount val=&quot;1&quot;/&gt;&lt;lineCharCount val=&quot;30&quot;/&gt;&lt;lineCharCount val=&quot;26&quot;/&gt;&lt;lineCharCount val=&quot;10&quot;/&gt;&lt;lineCharCount val=&quot;1&quot;/&gt;&lt;lineCharCount val=&quot;30&quot;/&gt;&lt;lineCharCount val=&quot;31&quot;/&gt;&lt;lineCharCount val=&quot;25&quot;/&gt;&lt;lineCharCount val=&quot;24&quot;/&gt;&lt;lineCharCount val=&quot;1&quot;/&gt;&lt;lineCharCount val=&quot;29&quot;/&gt;&lt;lineCharCount val=&quot;13&quot;/&gt;&lt;/TableIndex&gt;&lt;/ShapeTextInfo&gt;"/>
</p:tagLst>
</file>

<file path=ppt/tags/tag6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7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72&quot;/&gt;&lt;lineCharCount val=&quot;73&quot;/&gt;&lt;lineCharCount val=&quot;40&quot;/&gt;&lt;/TableIndex&gt;&lt;/ShapeTextInfo&gt;"/>
</p:tagLst>
</file>

<file path=ppt/tags/tag7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3&quot;/&gt;&lt;/TableIndex&gt;&lt;/ShapeTextInfo&gt;"/>
</p:tagLst>
</file>

<file path=ppt/tags/tag7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Lst>
</file>

<file path=ppt/tags/tag7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72&quot;/&gt;&lt;lineCharCount val=&quot;73&quot;/&gt;&lt;lineCharCount val=&quot;40&quot;/&gt;&lt;/TableIndex&gt;&lt;/ShapeTextInfo&gt;"/>
</p:tagLst>
</file>

<file path=ppt/tags/tag7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8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8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8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8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91A5A050-0AE0-44DB-8F68-46798ED643ED}&quot;/&gt;&lt;isInvalidForFieldText val=&quot;0&quot;/&gt;&lt;Image&gt;&lt;filename val=&quot;C:\Users\video\AppData\Local\Temp\PR\data\asimages\{91A5A050-0AE0-44DB-8F68-46798ED643ED}_21.png&quot;/&gt;&lt;left val=&quot;0&quot;/&gt;&lt;top val=&quot;21&quot;/&gt;&lt;width val=&quot;721&quot;/&gt;&lt;height val=&quot;85&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heme/_rels/theme30.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11.xml><?xml version="1.0" encoding="utf-8"?>
<a:theme xmlns:a="http://schemas.openxmlformats.org/drawingml/2006/main" name="14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1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8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17.xml><?xml version="1.0" encoding="utf-8"?>
<a:theme xmlns:a="http://schemas.openxmlformats.org/drawingml/2006/main" name="10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18.xml><?xml version="1.0" encoding="utf-8"?>
<a:theme xmlns:a="http://schemas.openxmlformats.org/drawingml/2006/main" name="1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9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2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2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2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9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3.xml><?xml version="1.0" encoding="utf-8"?>
<a:theme xmlns:a="http://schemas.openxmlformats.org/drawingml/2006/main" name="3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30.xml><?xml version="1.0" encoding="utf-8"?>
<a:theme xmlns:a="http://schemas.openxmlformats.org/drawingml/2006/main" name="3_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31.xml><?xml version="1.0" encoding="utf-8"?>
<a:theme xmlns:a="http://schemas.openxmlformats.org/drawingml/2006/main" name="1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1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3.xml><?xml version="1.0" encoding="utf-8"?>
<a:theme xmlns:a="http://schemas.openxmlformats.org/drawingml/2006/main" name="3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4.xml><?xml version="1.0" encoding="utf-8"?>
<a:theme xmlns:a="http://schemas.openxmlformats.org/drawingml/2006/main" name="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5.xml><?xml version="1.0" encoding="utf-8"?>
<a:theme xmlns:a="http://schemas.openxmlformats.org/drawingml/2006/main" name="3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7.xml><?xml version="1.0" encoding="utf-8"?>
<a:theme xmlns:a="http://schemas.openxmlformats.org/drawingml/2006/main" name="7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38.xml><?xml version="1.0" encoding="utf-8"?>
<a:theme xmlns:a="http://schemas.openxmlformats.org/drawingml/2006/main" name="3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600" b="0" i="0" u="sng" strike="noStrike" cap="none" normalizeH="0" baseline="0" smtClean="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3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21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4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3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24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11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ppt/theme/theme46.xml><?xml version="1.0" encoding="utf-8"?>
<a:theme xmlns:a="http://schemas.openxmlformats.org/drawingml/2006/main" name="3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7.xml><?xml version="1.0" encoding="utf-8"?>
<a:theme xmlns:a="http://schemas.openxmlformats.org/drawingml/2006/main" name="3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9.xml><?xml version="1.0" encoding="utf-8"?>
<a:theme xmlns:a="http://schemas.openxmlformats.org/drawingml/2006/main" name="20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S010286762">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50.xml><?xml version="1.0" encoding="utf-8"?>
<a:theme xmlns:a="http://schemas.openxmlformats.org/drawingml/2006/main" name="26_Columns">
  <a:themeElements>
    <a:clrScheme name="18_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18_Column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8_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8_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8_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5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NewUBP_Template20120514_Final">
  <a:themeElements>
    <a:clrScheme name="UBP Colors">
      <a:dk1>
        <a:srgbClr val="DDDEDD"/>
      </a:dk1>
      <a:lt1>
        <a:srgbClr val="FFFFFF"/>
      </a:lt1>
      <a:dk2>
        <a:srgbClr val="1F497D"/>
      </a:dk2>
      <a:lt2>
        <a:srgbClr val="EEECE1"/>
      </a:lt2>
      <a:accent1>
        <a:srgbClr val="BC3521"/>
      </a:accent1>
      <a:accent2>
        <a:srgbClr val="7AAE31"/>
      </a:accent2>
      <a:accent3>
        <a:srgbClr val="008FAB"/>
      </a:accent3>
      <a:accent4>
        <a:srgbClr val="00203F"/>
      </a:accent4>
      <a:accent5>
        <a:srgbClr val="1C8EAB"/>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3600" b="1" dirty="0" smtClean="0">
            <a:solidFill>
              <a:srgbClr val="139FC9"/>
            </a:solidFill>
            <a:latin typeface="Arial"/>
            <a:cs typeface="Arial"/>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5452</Words>
  <Application>Microsoft Office PowerPoint</Application>
  <PresentationFormat>Widescreen</PresentationFormat>
  <Paragraphs>741</Paragraphs>
  <Slides>105</Slides>
  <Notes>42</Notes>
  <HiddenSlides>0</HiddenSlides>
  <MMClips>0</MMClips>
  <ScaleCrop>false</ScaleCrop>
  <HeadingPairs>
    <vt:vector size="6" baseType="variant">
      <vt:variant>
        <vt:lpstr>Fonts Used</vt:lpstr>
      </vt:variant>
      <vt:variant>
        <vt:i4>16</vt:i4>
      </vt:variant>
      <vt:variant>
        <vt:lpstr>Theme</vt:lpstr>
      </vt:variant>
      <vt:variant>
        <vt:i4>50</vt:i4>
      </vt:variant>
      <vt:variant>
        <vt:lpstr>Slide Titles</vt:lpstr>
      </vt:variant>
      <vt:variant>
        <vt:i4>105</vt:i4>
      </vt:variant>
    </vt:vector>
  </HeadingPairs>
  <TitlesOfParts>
    <vt:vector size="171" baseType="lpstr">
      <vt:lpstr>Microsoft JhengHei</vt:lpstr>
      <vt:lpstr>ＭＳ Ｐゴシック</vt:lpstr>
      <vt:lpstr>ＭＳ Ｐゴシック</vt:lpstr>
      <vt:lpstr>PMingLiU</vt:lpstr>
      <vt:lpstr>Arial</vt:lpstr>
      <vt:lpstr>Arial Black</vt:lpstr>
      <vt:lpstr>Calibri</vt:lpstr>
      <vt:lpstr>Calibri Light</vt:lpstr>
      <vt:lpstr>Century Gothic</vt:lpstr>
      <vt:lpstr>Courier New</vt:lpstr>
      <vt:lpstr>Segoe UI Light</vt:lpstr>
      <vt:lpstr>Tahoma</vt:lpstr>
      <vt:lpstr>Trebuchet MS</vt:lpstr>
      <vt:lpstr>Verdana</vt:lpstr>
      <vt:lpstr>Wingdings</vt:lpstr>
      <vt:lpstr>Wingdings 2</vt:lpstr>
      <vt:lpstr>Office Theme</vt:lpstr>
      <vt:lpstr>1_Office Theme</vt:lpstr>
      <vt:lpstr>3_NewUBP_Template20120514_Final</vt:lpstr>
      <vt:lpstr>2_Columns</vt:lpstr>
      <vt:lpstr>TS010286762</vt:lpstr>
      <vt:lpstr>6_Office Theme</vt:lpstr>
      <vt:lpstr>15_Office Theme</vt:lpstr>
      <vt:lpstr>16_Office Theme</vt:lpstr>
      <vt:lpstr>6_NewUBP_Template20120514_Final</vt:lpstr>
      <vt:lpstr>1_NewUBP_Template20120514_Final</vt:lpstr>
      <vt:lpstr>14_NewUBP_Template20120514_Final</vt:lpstr>
      <vt:lpstr>13_Office Theme</vt:lpstr>
      <vt:lpstr>14_Office Theme</vt:lpstr>
      <vt:lpstr>7_Office Theme</vt:lpstr>
      <vt:lpstr>4_Office Theme</vt:lpstr>
      <vt:lpstr>8_NewUBP_Template20120514_Final</vt:lpstr>
      <vt:lpstr>10_NewUBP_Template20120514_Final</vt:lpstr>
      <vt:lpstr>18_Office Theme</vt:lpstr>
      <vt:lpstr>22_Office Theme</vt:lpstr>
      <vt:lpstr>23_Office Theme</vt:lpstr>
      <vt:lpstr>9_Office Theme</vt:lpstr>
      <vt:lpstr>11_Office Theme</vt:lpstr>
      <vt:lpstr>25_Office Theme</vt:lpstr>
      <vt:lpstr>8_Office Theme</vt:lpstr>
      <vt:lpstr>3_Office Theme</vt:lpstr>
      <vt:lpstr>26_Office Theme</vt:lpstr>
      <vt:lpstr>27_Office Theme</vt:lpstr>
      <vt:lpstr>28_Office Theme</vt:lpstr>
      <vt:lpstr>9_NewUBP_Template20120514_Final</vt:lpstr>
      <vt:lpstr>3_Verve</vt:lpstr>
      <vt:lpstr>10_Office Theme</vt:lpstr>
      <vt:lpstr>17_Office Theme</vt:lpstr>
      <vt:lpstr>30_Office Theme</vt:lpstr>
      <vt:lpstr>2_Office Theme</vt:lpstr>
      <vt:lpstr>31_Office Theme</vt:lpstr>
      <vt:lpstr>5_Office Theme</vt:lpstr>
      <vt:lpstr>7_NewUBP_Template20120514_Final</vt:lpstr>
      <vt:lpstr>35_Office Theme</vt:lpstr>
      <vt:lpstr>37_Office Theme</vt:lpstr>
      <vt:lpstr>33_Office Theme</vt:lpstr>
      <vt:lpstr>21_Office Theme</vt:lpstr>
      <vt:lpstr>40_Office Theme</vt:lpstr>
      <vt:lpstr>34_Office Theme</vt:lpstr>
      <vt:lpstr>24_Office Theme</vt:lpstr>
      <vt:lpstr>11_NewUBP_Template20120514_Final</vt:lpstr>
      <vt:lpstr>36_Office Theme</vt:lpstr>
      <vt:lpstr>38_Office Theme</vt:lpstr>
      <vt:lpstr>19_Office Theme</vt:lpstr>
      <vt:lpstr>20_Office Theme</vt:lpstr>
      <vt:lpstr>26_Columns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2015-06-22T13:57:52Z</dcterms:created>
  <dcterms:modified xsi:type="dcterms:W3CDTF">2016-03-14T20:37:53Z</dcterms:modified>
</cp:coreProperties>
</file>